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7BF81D-95C4-43FB-8349-8803C3C4FF6A}" type="datetimeFigureOut">
              <a:rPr lang="en-US" smtClean="0"/>
              <a:pPr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E5A2066-F717-4030-8855-D2408E1E8E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Products and Services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Contoso</a:t>
            </a:r>
            <a:r>
              <a:rPr lang="en-US" dirty="0" smtClean="0"/>
              <a:t>, Inc.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Point</a:t>
            </a:r>
          </a:p>
          <a:p>
            <a:r>
              <a:rPr lang="en-US" dirty="0" smtClean="0"/>
              <a:t>Second Point</a:t>
            </a:r>
          </a:p>
          <a:p>
            <a:r>
              <a:rPr lang="en-US" dirty="0" smtClean="0"/>
              <a:t>Third Point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First</a:t>
            </a:r>
          </a:p>
          <a:p>
            <a:r>
              <a:rPr lang="en-US" dirty="0" smtClean="0"/>
              <a:t>Another Second</a:t>
            </a:r>
          </a:p>
          <a:p>
            <a:r>
              <a:rPr lang="en-US" dirty="0" smtClean="0"/>
              <a:t>Another Third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Final First</a:t>
            </a:r>
          </a:p>
          <a:p>
            <a:r>
              <a:rPr lang="en-US" dirty="0" smtClean="0"/>
              <a:t>Final Second</a:t>
            </a:r>
          </a:p>
          <a:p>
            <a:r>
              <a:rPr lang="en-US" dirty="0" smtClean="0"/>
              <a:t>Final Third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Meeting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one</a:t>
            </a:r>
          </a:p>
          <a:p>
            <a:r>
              <a:rPr lang="en-US" dirty="0" smtClean="0"/>
              <a:t>Point two</a:t>
            </a:r>
          </a:p>
          <a:p>
            <a:r>
              <a:rPr lang="en-US" dirty="0" smtClean="0"/>
              <a:t>Point three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Closing point one</a:t>
            </a:r>
          </a:p>
          <a:p>
            <a:r>
              <a:rPr lang="en-US" dirty="0" smtClean="0"/>
              <a:t>Closing point two</a:t>
            </a:r>
          </a:p>
          <a:p>
            <a:r>
              <a:rPr lang="en-US" dirty="0" smtClean="0"/>
              <a:t>Closing point three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Fast Delivery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Production Line Optimization</a:t>
            </a:r>
          </a:p>
          <a:p>
            <a:r>
              <a:rPr lang="en-US" dirty="0" smtClean="0"/>
              <a:t>Equipment Maintenance</a:t>
            </a:r>
          </a:p>
          <a:p>
            <a:r>
              <a:rPr lang="en-US" dirty="0" smtClean="0"/>
              <a:t>Training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Quality Products</a:t>
            </a:r>
          </a:p>
          <a:p>
            <a:r>
              <a:rPr lang="en-US" dirty="0" smtClean="0"/>
              <a:t>Consulting</a:t>
            </a:r>
          </a:p>
          <a:p>
            <a:r>
              <a:rPr lang="en-US" dirty="0" smtClean="0"/>
              <a:t>Distribution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Janice M. Galvin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Product Sales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Terri Lee Duffy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Specialty Sales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 Walters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Manufacturing Consultant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Diane L. </a:t>
            </a:r>
            <a:r>
              <a:rPr lang="en-US" dirty="0" err="1" smtClean="0"/>
              <a:t>Margheim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Manufacturing Consultant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Raheem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</TotalTime>
  <Words>96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Contoso, Inc.</vt:lpstr>
      <vt:lpstr>Manufacturing Products</vt:lpstr>
      <vt:lpstr>Manufacturing Consulting</vt:lpstr>
      <vt:lpstr>Products and Services</vt:lpstr>
      <vt:lpstr>Janice M. Galvin</vt:lpstr>
      <vt:lpstr>Terri Lee Duffy</vt:lpstr>
      <vt:lpstr>Rob Walters</vt:lpstr>
      <vt:lpstr>Diane L. Margheim</vt:lpstr>
      <vt:lpstr>Michael Raheem</vt:lpstr>
      <vt:lpstr>Detail One</vt:lpstr>
      <vt:lpstr>Detail Two</vt:lpstr>
      <vt:lpstr>Detail Three</vt:lpstr>
      <vt:lpstr>First Meeting Summary</vt:lpstr>
      <vt:lpstr>Closing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Manufacturing</dc:title>
  <dc:creator>Bob</dc:creator>
  <cp:lastModifiedBy> </cp:lastModifiedBy>
  <cp:revision>3</cp:revision>
  <dcterms:created xsi:type="dcterms:W3CDTF">2013-01-08T05:33:18Z</dcterms:created>
  <dcterms:modified xsi:type="dcterms:W3CDTF">2013-01-12T14:30:41Z</dcterms:modified>
</cp:coreProperties>
</file>