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67" y="-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21331072"/>
        <c:axId val="121332864"/>
      </c:barChart>
      <c:catAx>
        <c:axId val="121331072"/>
        <c:scaling>
          <c:orientation val="minMax"/>
        </c:scaling>
        <c:axPos val="b"/>
        <c:tickLblPos val="nextTo"/>
        <c:crossAx val="121332864"/>
        <c:crosses val="autoZero"/>
        <c:auto val="1"/>
        <c:lblAlgn val="ctr"/>
        <c:lblOffset val="100"/>
      </c:catAx>
      <c:valAx>
        <c:axId val="121332864"/>
        <c:scaling>
          <c:orientation val="minMax"/>
        </c:scaling>
        <c:axPos val="l"/>
        <c:majorGridlines/>
        <c:numFmt formatCode="General" sourceLinked="1"/>
        <c:tickLblPos val="nextTo"/>
        <c:crossAx val="121331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A7A9-3F80-4D2D-AB56-8595C5241F64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E44D-6413-4083-BD04-88DA9E27D6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one</a:t>
            </a:r>
          </a:p>
          <a:p>
            <a:r>
              <a:rPr lang="en-US" dirty="0" smtClean="0"/>
              <a:t>Point two</a:t>
            </a:r>
          </a:p>
          <a:p>
            <a:r>
              <a:rPr lang="en-US" dirty="0" smtClean="0"/>
              <a:t>Point three</a:t>
            </a:r>
          </a:p>
          <a:p>
            <a:r>
              <a:rPr lang="en-US" dirty="0" smtClean="0"/>
              <a:t>Point four</a:t>
            </a:r>
          </a:p>
          <a:p>
            <a:r>
              <a:rPr lang="en-US" dirty="0" smtClean="0"/>
              <a:t>Point five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one</a:t>
            </a:r>
          </a:p>
          <a:p>
            <a:r>
              <a:rPr lang="en-US" dirty="0" smtClean="0"/>
              <a:t>Summary two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Key Points</vt:lpstr>
      <vt:lpstr>Results Chart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Points</dc:title>
  <dc:creator>Bob</dc:creator>
  <cp:lastModifiedBy> </cp:lastModifiedBy>
  <cp:revision>1</cp:revision>
  <dcterms:created xsi:type="dcterms:W3CDTF">2013-01-08T05:59:15Z</dcterms:created>
  <dcterms:modified xsi:type="dcterms:W3CDTF">2013-01-08T06:02:11Z</dcterms:modified>
</cp:coreProperties>
</file>