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F1AA98-D71C-434B-BC5F-21AF8F95E222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7421C4-CB01-44B6-86F3-0714C83558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Roberto </a:t>
            </a:r>
            <a:r>
              <a:rPr lang="en-US" dirty="0" err="1" smtClean="0"/>
              <a:t>Tamburello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13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My Presentation</vt:lpstr>
      <vt:lpstr>Slide 1</vt:lpstr>
      <vt:lpstr>Slide 2</vt:lpstr>
      <vt:lpstr>Slide 3</vt:lpstr>
      <vt:lpstr>Slide 4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Bob</dc:creator>
  <cp:lastModifiedBy> </cp:lastModifiedBy>
  <cp:revision>3</cp:revision>
  <dcterms:created xsi:type="dcterms:W3CDTF">2013-01-08T06:07:13Z</dcterms:created>
  <dcterms:modified xsi:type="dcterms:W3CDTF">2013-01-12T14:31:55Z</dcterms:modified>
</cp:coreProperties>
</file>