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Industry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A. Miller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</TotalTime>
  <Words>13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Industry Future</vt:lpstr>
      <vt:lpstr>Slide 1</vt:lpstr>
      <vt:lpstr>Slide 2</vt:lpstr>
      <vt:lpstr>Slide 3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Bob</dc:creator>
  <cp:lastModifiedBy> </cp:lastModifiedBy>
  <cp:revision>3</cp:revision>
  <dcterms:created xsi:type="dcterms:W3CDTF">2013-01-08T06:07:13Z</dcterms:created>
  <dcterms:modified xsi:type="dcterms:W3CDTF">2013-01-12T14:33:00Z</dcterms:modified>
</cp:coreProperties>
</file>