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4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Gail A. </a:t>
            </a:r>
            <a:r>
              <a:rPr lang="en-US" smtClean="0"/>
              <a:t>Erickson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</TotalTime>
  <Words>18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Tips &amp; Tricks</vt:lpstr>
      <vt:lpstr>Slide 1</vt:lpstr>
      <vt:lpstr>Slide 2</vt:lpstr>
      <vt:lpstr>Slide 3</vt:lpstr>
      <vt:lpstr>Slide 4</vt:lpstr>
      <vt:lpstr>Slide 5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creator>Bob</dc:creator>
  <cp:lastModifiedBy> </cp:lastModifiedBy>
  <cp:revision>3</cp:revision>
  <dcterms:created xsi:type="dcterms:W3CDTF">2013-01-08T06:07:13Z</dcterms:created>
  <dcterms:modified xsi:type="dcterms:W3CDTF">2013-01-12T14:32:32Z</dcterms:modified>
</cp:coreProperties>
</file>