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white text on a black 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&lt;# TRADEMARK 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3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white text on a black 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white text on a black background</dc:title>
  <dc:creator>Eric</dc:creator>
  <cp:lastModifiedBy>Eric White</cp:lastModifiedBy>
  <cp:revision>2</cp:revision>
  <dcterms:created xsi:type="dcterms:W3CDTF">2006-08-16T00:00:00Z</dcterms:created>
  <dcterms:modified xsi:type="dcterms:W3CDTF">2014-06-19T10:33:31Z</dcterms:modified>
</cp:coreProperties>
</file>