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Hello </a:t>
            </a:r>
            <a:r>
              <a:rPr lang="en-US" dirty="0" smtClean="0"/>
              <a:t>World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683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Testing 123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852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On-screen Show (4:3)</PresentationFormat>
  <Paragraphs>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Hello World</vt:lpstr>
      <vt:lpstr>Testing 123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 World</dc:title>
  <dc:creator>Eric</dc:creator>
  <cp:lastModifiedBy>Eric</cp:lastModifiedBy>
  <cp:revision>3</cp:revision>
  <dcterms:created xsi:type="dcterms:W3CDTF">2006-08-16T00:00:00Z</dcterms:created>
  <dcterms:modified xsi:type="dcterms:W3CDTF">2011-09-08T00:45:53Z</dcterms:modified>
</cp:coreProperties>
</file>