
<file path=[Content_Types].xml><?xml version="1.0" encoding="utf-8"?>
<Types xmlns="http://schemas.openxmlformats.org/package/2006/content-types">
  <Override PartName="/customXml/itemProps3.xml" ContentType="application/vnd.openxmlformats-officedocument.customXmlProperties+xml"/>
  <Override PartName="/ppt/slideMasters/slideMaster3.xml" ContentType="application/vnd.openxmlformats-officedocument.presentationml.slideMaster+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theme/theme5.xml" ContentType="application/vnd.openxmlformats-officedocument.theme+xml"/>
  <Override PartName="/customXml/itemProps1.xml" ContentType="application/vnd.openxmlformats-officedocument.customXmlProperties+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theme/theme3.xml" ContentType="application/vnd.openxmlformats-officedocument.theme+xml"/>
  <Override PartName="/ppt/slides/slide1.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slideLayouts/slideLayout25.xml" ContentType="application/vnd.openxmlformats-officedocument.presentationml.slideLayout+xml"/>
  <Override PartName="/ppt/slideLayouts/slideLayout2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docProps/custom.xml" ContentType="application/vnd.openxmlformats-officedocument.custom-properties+xml"/>
  <Override PartName="/ppt/commentAuthors.xml" ContentType="application/vnd.openxmlformats-officedocument.presentationml.commentAuthors+xml"/>
  <Override PartName="/ppt/slideLayouts/slideLayout10.xml" ContentType="application/vnd.openxmlformats-officedocument.presentationml.slideLayout+xml"/>
  <Override PartName="/ppt/slideMasters/slideMaster4.xml" ContentType="application/vnd.openxmlformats-officedocument.presentationml.slide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customXml/itemProps2.xml" ContentType="application/vnd.openxmlformats-officedocument.customXmlProperties+xml"/>
  <Override PartName="/ppt/slideMasters/slideMaster2.xml" ContentType="application/vnd.openxmlformats-officedocument.presentationml.slideMaster+xml"/>
  <Override PartName="/ppt/slideLayouts/slideLayout7.xml" ContentType="application/vnd.openxmlformats-officedocument.presentationml.slideLayout+xml"/>
  <Default Extension="png" ContentType="image/png"/>
  <Override PartName="/ppt/slideLayouts/slideLayout29.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79" r:id="rId5"/>
    <p:sldMasterId id="2147483686" r:id="rId6"/>
    <p:sldMasterId id="2147483688" r:id="rId7"/>
  </p:sldMasterIdLst>
  <p:notesMasterIdLst>
    <p:notesMasterId r:id="rId9"/>
  </p:notesMasterIdLst>
  <p:sldIdLst>
    <p:sldId id="468" r:id="rId8"/>
  </p:sldIdLst>
  <p:sldSz cx="9906000" cy="6858000" type="A4"/>
  <p:notesSz cx="6797675" cy="992822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kaselimk" initials="k" lastIdx="6" clrIdx="0"/>
  <p:cmAuthor id="1" name="William Morris" initials="E J" lastIdx="8" clrIdx="1"/>
  <p:cmAuthor id="2" name="peschier" initials="r" lastIdx="10" clrIdx="2"/>
  <p:cmAuthor id="3" name="tabernpe" initials="t" lastIdx="14" clrIdx="3"/>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395C"/>
    <a:srgbClr val="CDE7FF"/>
    <a:srgbClr val="D5EBFF"/>
    <a:srgbClr val="8BD3FF"/>
    <a:srgbClr val="E4E4E4"/>
    <a:srgbClr val="AFD9FF"/>
    <a:srgbClr val="79DCFF"/>
    <a:srgbClr val="EEEEEE"/>
    <a:srgbClr val="ECECEC"/>
    <a:srgbClr val="EAEAEA"/>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504" autoAdjust="0"/>
    <p:restoredTop sz="87814" autoAdjust="0"/>
  </p:normalViewPr>
  <p:slideViewPr>
    <p:cSldViewPr snapToGrid="0" showGuides="1">
      <p:cViewPr varScale="1">
        <p:scale>
          <a:sx n="95" d="100"/>
          <a:sy n="95" d="100"/>
        </p:scale>
        <p:origin x="-498" y="-96"/>
      </p:cViewPr>
      <p:guideLst>
        <p:guide orient="horz" pos="458"/>
        <p:guide orient="horz" pos="593"/>
        <p:guide orient="horz" pos="4275"/>
        <p:guide orient="horz" pos="1137"/>
        <p:guide orient="horz" pos="904"/>
        <p:guide orient="horz" pos="3156"/>
        <p:guide pos="6053"/>
        <p:guide pos="277"/>
        <p:guide pos="3133"/>
        <p:guide pos="6014"/>
      </p:guideLst>
    </p:cSldViewPr>
  </p:slideViewPr>
  <p:notesTextViewPr>
    <p:cViewPr>
      <p:scale>
        <a:sx n="75" d="100"/>
        <a:sy n="75"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Master" Target="slideMasters/slideMaster4.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presProps" Target="presProps.xml"/><Relationship Id="rId5" Type="http://schemas.openxmlformats.org/officeDocument/2006/relationships/slideMaster" Target="slideMasters/slideMaster2.xml"/><Relationship Id="rId10"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notesMaster" Target="notesMasters/notesMaster1.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411"/>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50443" y="0"/>
            <a:ext cx="2945659" cy="496411"/>
          </a:xfrm>
          <a:prstGeom prst="rect">
            <a:avLst/>
          </a:prstGeom>
        </p:spPr>
        <p:txBody>
          <a:bodyPr vert="horz" lIns="91440" tIns="45720" rIns="91440" bIns="45720" rtlCol="0"/>
          <a:lstStyle>
            <a:lvl1pPr algn="r">
              <a:defRPr sz="1200"/>
            </a:lvl1pPr>
          </a:lstStyle>
          <a:p>
            <a:fld id="{96C019A2-746D-4256-AAE9-AEF24A991A82}" type="datetimeFigureOut">
              <a:rPr lang="en-GB" smtClean="0"/>
              <a:pPr/>
              <a:t>13/10/2015</a:t>
            </a:fld>
            <a:endParaRPr lang="en-GB"/>
          </a:p>
        </p:txBody>
      </p:sp>
      <p:sp>
        <p:nvSpPr>
          <p:cNvPr id="4" name="Slide Image Placeholder 3"/>
          <p:cNvSpPr>
            <a:spLocks noGrp="1" noRot="1" noChangeAspect="1"/>
          </p:cNvSpPr>
          <p:nvPr>
            <p:ph type="sldImg" idx="2"/>
          </p:nvPr>
        </p:nvSpPr>
        <p:spPr>
          <a:xfrm>
            <a:off x="711200" y="744538"/>
            <a:ext cx="5375275" cy="3722687"/>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79768" y="4715907"/>
            <a:ext cx="5438140" cy="446770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9430091"/>
            <a:ext cx="2945659" cy="496411"/>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50443" y="9430091"/>
            <a:ext cx="2945659" cy="496411"/>
          </a:xfrm>
          <a:prstGeom prst="rect">
            <a:avLst/>
          </a:prstGeom>
        </p:spPr>
        <p:txBody>
          <a:bodyPr vert="horz" lIns="91440" tIns="45720" rIns="91440" bIns="45720" rtlCol="0" anchor="b"/>
          <a:lstStyle>
            <a:lvl1pPr algn="r">
              <a:defRPr sz="1200"/>
            </a:lvl1pPr>
          </a:lstStyle>
          <a:p>
            <a:fld id="{19542E75-3509-433B-B759-153494AFA3AB}" type="slidenum">
              <a:rPr lang="en-GB" smtClean="0"/>
              <a:pPr/>
              <a:t>‹#›</a:t>
            </a:fld>
            <a:endParaRPr lang="en-GB"/>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GB" noProof="0" dirty="0" smtClean="0"/>
          </a:p>
        </p:txBody>
      </p:sp>
      <p:sp>
        <p:nvSpPr>
          <p:cNvPr id="4" name="Slide Number Placeholder 3"/>
          <p:cNvSpPr>
            <a:spLocks noGrp="1"/>
          </p:cNvSpPr>
          <p:nvPr>
            <p:ph type="sldNum" sz="quarter" idx="10"/>
          </p:nvPr>
        </p:nvSpPr>
        <p:spPr/>
        <p:txBody>
          <a:bodyPr/>
          <a:lstStyle/>
          <a:p>
            <a:fld id="{19542E75-3509-433B-B759-153494AFA3AB}" type="slidenum">
              <a:rPr lang="en-GB" smtClean="0"/>
              <a:pPr/>
              <a:t>1</a:t>
            </a:fld>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1682" name="Picture 7" descr="Bar_06_COL_POS [Converted].png"/>
          <p:cNvPicPr>
            <a:picLocks noChangeAspect="1"/>
          </p:cNvPicPr>
          <p:nvPr/>
        </p:nvPicPr>
        <p:blipFill>
          <a:blip r:embed="rId2" cstate="print"/>
          <a:srcRect/>
          <a:stretch>
            <a:fillRect/>
          </a:stretch>
        </p:blipFill>
        <p:spPr bwMode="auto">
          <a:xfrm>
            <a:off x="8088330" y="3003550"/>
            <a:ext cx="1317625" cy="223838"/>
          </a:xfrm>
          <a:prstGeom prst="rect">
            <a:avLst/>
          </a:prstGeom>
          <a:noFill/>
          <a:ln w="9525">
            <a:noFill/>
            <a:miter lim="800000"/>
            <a:headEnd/>
            <a:tailEnd/>
          </a:ln>
        </p:spPr>
      </p:pic>
      <p:sp>
        <p:nvSpPr>
          <p:cNvPr id="71683" name="Rectangle 2"/>
          <p:cNvSpPr>
            <a:spLocks noGrp="1" noChangeArrowheads="1"/>
          </p:cNvSpPr>
          <p:nvPr>
            <p:ph type="ctrTitle"/>
          </p:nvPr>
        </p:nvSpPr>
        <p:spPr>
          <a:xfrm>
            <a:off x="2195513" y="2708940"/>
            <a:ext cx="5716588" cy="492443"/>
          </a:xfrm>
        </p:spPr>
        <p:txBody>
          <a:bodyPr/>
          <a:lstStyle>
            <a:lvl1pPr algn="l">
              <a:defRPr sz="3200" b="0" smtClean="0">
                <a:solidFill>
                  <a:schemeClr val="bg2"/>
                </a:solidFill>
              </a:defRPr>
            </a:lvl1pPr>
          </a:lstStyle>
          <a:p>
            <a:r>
              <a:rPr lang="en-US" smtClean="0"/>
              <a:t>Click to edit Master title style</a:t>
            </a:r>
            <a:endParaRPr lang="en-GB" dirty="0" smtClean="0"/>
          </a:p>
        </p:txBody>
      </p:sp>
      <p:sp>
        <p:nvSpPr>
          <p:cNvPr id="71684" name="Rectangle 3"/>
          <p:cNvSpPr>
            <a:spLocks noGrp="1" noChangeArrowheads="1"/>
          </p:cNvSpPr>
          <p:nvPr>
            <p:ph type="subTitle" idx="1"/>
          </p:nvPr>
        </p:nvSpPr>
        <p:spPr>
          <a:xfrm>
            <a:off x="2195520" y="3179763"/>
            <a:ext cx="5705475" cy="304800"/>
          </a:xfrm>
        </p:spPr>
        <p:txBody>
          <a:bodyPr/>
          <a:lstStyle>
            <a:lvl1pPr>
              <a:defRPr smtClean="0">
                <a:solidFill>
                  <a:schemeClr val="bg2"/>
                </a:solidFill>
              </a:defRPr>
            </a:lvl1pPr>
          </a:lstStyle>
          <a:p>
            <a:r>
              <a:rPr lang="en-US" smtClean="0"/>
              <a:t>Click to edit Master subtitle style</a:t>
            </a:r>
            <a:endParaRPr lang="en-GB" dirty="0" smtClean="0"/>
          </a:p>
        </p:txBody>
      </p:sp>
      <p:grpSp>
        <p:nvGrpSpPr>
          <p:cNvPr id="2" name="Group 10"/>
          <p:cNvGrpSpPr>
            <a:grpSpLocks/>
          </p:cNvGrpSpPr>
          <p:nvPr/>
        </p:nvGrpSpPr>
        <p:grpSpPr bwMode="auto">
          <a:xfrm>
            <a:off x="2016127" y="2130455"/>
            <a:ext cx="5899150" cy="1984375"/>
            <a:chOff x="1273" y="621"/>
            <a:chExt cx="3716" cy="2241"/>
          </a:xfrm>
        </p:grpSpPr>
        <p:cxnSp>
          <p:nvCxnSpPr>
            <p:cNvPr id="71688" name="Straight Connector 11"/>
            <p:cNvCxnSpPr>
              <a:cxnSpLocks noChangeShapeType="1"/>
            </p:cNvCxnSpPr>
            <p:nvPr userDrawn="1"/>
          </p:nvCxnSpPr>
          <p:spPr bwMode="auto">
            <a:xfrm rot="16200000" flipH="1">
              <a:off x="152" y="1742"/>
              <a:ext cx="2241" cy="0"/>
            </a:xfrm>
            <a:prstGeom prst="line">
              <a:avLst/>
            </a:prstGeom>
            <a:noFill/>
            <a:ln w="63500" cap="rnd" algn="ctr">
              <a:solidFill>
                <a:schemeClr val="bg2"/>
              </a:solidFill>
              <a:round/>
              <a:headEnd/>
              <a:tailEnd/>
            </a:ln>
          </p:spPr>
        </p:cxnSp>
        <p:cxnSp>
          <p:nvCxnSpPr>
            <p:cNvPr id="71689" name="Straight Connector 12"/>
            <p:cNvCxnSpPr>
              <a:cxnSpLocks noChangeShapeType="1"/>
            </p:cNvCxnSpPr>
            <p:nvPr userDrawn="1"/>
          </p:nvCxnSpPr>
          <p:spPr bwMode="auto">
            <a:xfrm rot="16200000" flipH="1">
              <a:off x="3868" y="1742"/>
              <a:ext cx="2241" cy="0"/>
            </a:xfrm>
            <a:prstGeom prst="line">
              <a:avLst/>
            </a:prstGeom>
            <a:noFill/>
            <a:ln w="63500" cap="rnd" algn="ctr">
              <a:solidFill>
                <a:schemeClr val="bg2"/>
              </a:solidFill>
              <a:round/>
              <a:headEnd/>
              <a:tailEnd/>
            </a:ln>
          </p:spPr>
        </p:cxnSp>
      </p:grpSp>
    </p:spTree>
  </p:cSld>
  <p:clrMapOvr>
    <a:masterClrMapping/>
  </p:clrMapOvr>
  <p:hf hd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Left text_Char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smtClean="0"/>
              <a:t>Click to edit Master title style</a:t>
            </a:r>
            <a:endParaRPr lang="en-US"/>
          </a:p>
        </p:txBody>
      </p:sp>
      <p:sp>
        <p:nvSpPr>
          <p:cNvPr id="6" name="Content Placeholder 2"/>
          <p:cNvSpPr>
            <a:spLocks noGrp="1"/>
          </p:cNvSpPr>
          <p:nvPr>
            <p:ph sz="half" idx="1"/>
          </p:nvPr>
        </p:nvSpPr>
        <p:spPr>
          <a:xfrm>
            <a:off x="376243" y="1414824"/>
            <a:ext cx="4549774" cy="1692771"/>
          </a:xfrm>
        </p:spPr>
        <p:txBody>
          <a:bodyPr/>
          <a:lstStyle>
            <a:lvl1pPr>
              <a:lnSpc>
                <a:spcPct val="100000"/>
              </a:lnSpc>
              <a:spcBef>
                <a:spcPts val="1200"/>
              </a:spcBef>
              <a:defRPr sz="1400"/>
            </a:lvl1pPr>
            <a:lvl2pPr marL="269875" indent="-269875">
              <a:lnSpc>
                <a:spcPct val="100000"/>
              </a:lnSpc>
              <a:spcBef>
                <a:spcPts val="1200"/>
              </a:spcBef>
              <a:buClr>
                <a:schemeClr val="tx1"/>
              </a:buClr>
              <a:buFont typeface="Wingdings" pitchFamily="2" charset="2"/>
              <a:buChar char="§"/>
              <a:defRPr sz="1400"/>
            </a:lvl2pPr>
            <a:lvl3pPr marL="538163" indent="-268288">
              <a:lnSpc>
                <a:spcPct val="100000"/>
              </a:lnSpc>
              <a:spcBef>
                <a:spcPts val="1200"/>
              </a:spcBef>
              <a:defRPr sz="1400"/>
            </a:lvl3pPr>
            <a:lvl4pPr marL="808038" indent="-269875">
              <a:lnSpc>
                <a:spcPct val="100000"/>
              </a:lnSpc>
              <a:spcBef>
                <a:spcPts val="1200"/>
              </a:spcBef>
              <a:defRPr sz="1400"/>
            </a:lvl4pPr>
            <a:lvl5pPr marL="1076325" indent="-268288">
              <a:lnSpc>
                <a:spcPct val="100000"/>
              </a:lnSpc>
              <a:spcBef>
                <a:spcPts val="1200"/>
              </a:spcBef>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Footer Placeholder 10"/>
          <p:cNvSpPr>
            <a:spLocks noGrp="1"/>
          </p:cNvSpPr>
          <p:nvPr>
            <p:ph type="ftr" sz="quarter" idx="3"/>
          </p:nvPr>
        </p:nvSpPr>
        <p:spPr>
          <a:xfrm>
            <a:off x="365133" y="6470651"/>
            <a:ext cx="2224087" cy="138112"/>
          </a:xfrm>
          <a:prstGeom prst="rect">
            <a:avLst/>
          </a:prstGeom>
          <a:noFill/>
          <a:ln w="9525" algn="ctr">
            <a:noFill/>
            <a:miter lim="800000"/>
            <a:headEnd/>
            <a:tailEnd/>
          </a:ln>
          <a:effectLst/>
        </p:spPr>
        <p:txBody>
          <a:bodyPr vert="horz" wrap="square" lIns="0" tIns="0" rIns="0" bIns="0" numCol="1" anchor="b" anchorCtr="0" compatLnSpc="1">
            <a:prstTxWarp prst="textNoShape">
              <a:avLst/>
            </a:prstTxWarp>
            <a:spAutoFit/>
          </a:bodyPr>
          <a:lstStyle>
            <a:lvl1pPr algn="l" rtl="0" fontAlgn="base">
              <a:spcBef>
                <a:spcPct val="50000"/>
              </a:spcBef>
              <a:spcAft>
                <a:spcPct val="0"/>
              </a:spcAft>
              <a:defRPr lang="en-US" sz="900" kern="1200" smtClean="0">
                <a:solidFill>
                  <a:schemeClr val="tx1"/>
                </a:solidFill>
                <a:latin typeface="+mn-lt"/>
                <a:ea typeface="+mn-ea"/>
                <a:cs typeface="+mn-cs"/>
              </a:defRPr>
            </a:lvl1pPr>
          </a:lstStyle>
          <a:p>
            <a:pPr>
              <a:defRPr/>
            </a:pPr>
            <a:fld id="{42E490DB-CB48-4C9A-AB5D-2C47B59878CA}" type="slidenum">
              <a:rPr lang="en-GB">
                <a:solidFill>
                  <a:srgbClr val="000000"/>
                </a:solidFill>
              </a:rPr>
              <a:pPr>
                <a:defRPr/>
              </a:pPr>
              <a:t>‹#›</a:t>
            </a:fld>
            <a:endParaRPr lang="en-GB" dirty="0">
              <a:solidFill>
                <a:srgbClr val="000000"/>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 Top pictures_Text botto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376237" y="3939740"/>
            <a:ext cx="4549775" cy="1692771"/>
          </a:xfrm>
          <a:noFill/>
          <a:ln w="9525" algn="ctr">
            <a:noFill/>
            <a:miter lim="800000"/>
            <a:headEnd/>
            <a:tailEnd/>
          </a:ln>
        </p:spPr>
        <p:txBody>
          <a:bodyPr/>
          <a:lstStyle>
            <a:lvl1pPr algn="l" rtl="0" eaLnBrk="1" fontAlgn="base" hangingPunct="1">
              <a:lnSpc>
                <a:spcPct val="100000"/>
              </a:lnSpc>
              <a:spcBef>
                <a:spcPts val="1200"/>
              </a:spcBef>
              <a:spcAft>
                <a:spcPct val="0"/>
              </a:spcAft>
              <a:defRPr lang="en-US" sz="1400" dirty="0" smtClean="0">
                <a:solidFill>
                  <a:schemeClr val="tx1"/>
                </a:solidFill>
                <a:latin typeface="+mn-lt"/>
                <a:ea typeface="+mn-ea"/>
                <a:cs typeface="+mn-cs"/>
              </a:defRPr>
            </a:lvl1pPr>
            <a:lvl2pPr marL="266700" indent="-266700" algn="l" rtl="0" eaLnBrk="1" fontAlgn="base" hangingPunct="1">
              <a:lnSpc>
                <a:spcPct val="100000"/>
              </a:lnSpc>
              <a:spcBef>
                <a:spcPts val="1200"/>
              </a:spcBef>
              <a:spcAft>
                <a:spcPct val="0"/>
              </a:spcAft>
              <a:buClr>
                <a:schemeClr val="tx1"/>
              </a:buClr>
              <a:buFont typeface="Wingdings" pitchFamily="2" charset="2"/>
              <a:buChar char="§"/>
              <a:defRPr lang="en-US" sz="1400" dirty="0" smtClean="0">
                <a:solidFill>
                  <a:schemeClr val="tx1"/>
                </a:solidFill>
                <a:latin typeface="+mn-lt"/>
                <a:ea typeface="+mn-ea"/>
                <a:cs typeface="+mn-cs"/>
              </a:defRPr>
            </a:lvl2pPr>
            <a:lvl3pPr marL="539750" indent="-273050" algn="l" rtl="0" eaLnBrk="1" fontAlgn="base" hangingPunct="1">
              <a:lnSpc>
                <a:spcPct val="100000"/>
              </a:lnSpc>
              <a:spcBef>
                <a:spcPts val="1200"/>
              </a:spcBef>
              <a:spcAft>
                <a:spcPct val="0"/>
              </a:spcAft>
              <a:defRPr lang="en-US" sz="1400" dirty="0" smtClean="0">
                <a:solidFill>
                  <a:schemeClr val="tx1"/>
                </a:solidFill>
                <a:latin typeface="+mn-lt"/>
                <a:ea typeface="+mn-ea"/>
                <a:cs typeface="+mn-cs"/>
              </a:defRPr>
            </a:lvl3pPr>
            <a:lvl4pPr marL="806450" indent="-266700" algn="l" rtl="0" eaLnBrk="1" fontAlgn="base" hangingPunct="1">
              <a:lnSpc>
                <a:spcPct val="100000"/>
              </a:lnSpc>
              <a:spcBef>
                <a:spcPts val="1200"/>
              </a:spcBef>
              <a:spcAft>
                <a:spcPct val="0"/>
              </a:spcAft>
              <a:defRPr lang="en-US" sz="1400" dirty="0" smtClean="0">
                <a:solidFill>
                  <a:schemeClr val="tx1"/>
                </a:solidFill>
                <a:latin typeface="+mn-lt"/>
                <a:ea typeface="+mn-ea"/>
                <a:cs typeface="+mn-cs"/>
              </a:defRPr>
            </a:lvl4pPr>
            <a:lvl5pPr marL="1079500" indent="-273050" algn="l" rtl="0" eaLnBrk="1" fontAlgn="base" hangingPunct="1">
              <a:lnSpc>
                <a:spcPct val="100000"/>
              </a:lnSpc>
              <a:spcBef>
                <a:spcPts val="1200"/>
              </a:spcBef>
              <a:spcAft>
                <a:spcPct val="0"/>
              </a:spcAft>
              <a:defRPr lang="en-US" sz="1400" baseline="0" dirty="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Picture Placeholder 7"/>
          <p:cNvSpPr>
            <a:spLocks noGrp="1"/>
          </p:cNvSpPr>
          <p:nvPr>
            <p:ph type="pic" sz="quarter" idx="10"/>
          </p:nvPr>
        </p:nvSpPr>
        <p:spPr>
          <a:xfrm>
            <a:off x="376243" y="1335091"/>
            <a:ext cx="4549774" cy="2352661"/>
          </a:xfrm>
        </p:spPr>
        <p:txBody>
          <a:bodyPr>
            <a:noAutofit/>
          </a:bodyPr>
          <a:lstStyle/>
          <a:p>
            <a:pPr lvl="0"/>
            <a:r>
              <a:rPr lang="en-US" noProof="0" smtClean="0"/>
              <a:t>Click icon to add picture</a:t>
            </a:r>
            <a:endParaRPr lang="en-US" noProof="0" dirty="0"/>
          </a:p>
        </p:txBody>
      </p:sp>
      <p:sp>
        <p:nvSpPr>
          <p:cNvPr id="7" name="Picture Placeholder 7"/>
          <p:cNvSpPr>
            <a:spLocks noGrp="1"/>
          </p:cNvSpPr>
          <p:nvPr>
            <p:ph type="pic" sz="quarter" idx="11"/>
          </p:nvPr>
        </p:nvSpPr>
        <p:spPr>
          <a:xfrm>
            <a:off x="5040696" y="1335091"/>
            <a:ext cx="4505385" cy="2352661"/>
          </a:xfrm>
        </p:spPr>
        <p:txBody>
          <a:bodyPr>
            <a:noAutofit/>
          </a:bodyPr>
          <a:lstStyle/>
          <a:p>
            <a:pPr lvl="0"/>
            <a:r>
              <a:rPr lang="en-US" noProof="0" smtClean="0"/>
              <a:t>Click icon to add picture</a:t>
            </a:r>
            <a:endParaRPr lang="en-US" noProof="0" dirty="0"/>
          </a:p>
        </p:txBody>
      </p:sp>
      <p:sp>
        <p:nvSpPr>
          <p:cNvPr id="9" name="Footer Placeholder 10"/>
          <p:cNvSpPr>
            <a:spLocks noGrp="1"/>
          </p:cNvSpPr>
          <p:nvPr>
            <p:ph type="ftr" sz="quarter" idx="3"/>
          </p:nvPr>
        </p:nvSpPr>
        <p:spPr>
          <a:xfrm>
            <a:off x="365133" y="6467476"/>
            <a:ext cx="2224087" cy="138112"/>
          </a:xfrm>
          <a:prstGeom prst="rect">
            <a:avLst/>
          </a:prstGeom>
          <a:noFill/>
          <a:ln w="9525" algn="ctr">
            <a:noFill/>
            <a:miter lim="800000"/>
            <a:headEnd/>
            <a:tailEnd/>
          </a:ln>
          <a:effectLst/>
        </p:spPr>
        <p:txBody>
          <a:bodyPr vert="horz" wrap="square" lIns="0" tIns="0" rIns="0" bIns="0" numCol="1" anchor="b" anchorCtr="0" compatLnSpc="1">
            <a:prstTxWarp prst="textNoShape">
              <a:avLst/>
            </a:prstTxWarp>
            <a:spAutoFit/>
          </a:bodyPr>
          <a:lstStyle>
            <a:lvl1pPr algn="l" rtl="0" fontAlgn="base">
              <a:spcBef>
                <a:spcPct val="50000"/>
              </a:spcBef>
              <a:spcAft>
                <a:spcPct val="0"/>
              </a:spcAft>
              <a:defRPr lang="en-US" sz="900" kern="1200" smtClean="0">
                <a:solidFill>
                  <a:schemeClr val="tx1"/>
                </a:solidFill>
                <a:latin typeface="+mn-lt"/>
                <a:ea typeface="+mn-ea"/>
                <a:cs typeface="+mn-cs"/>
              </a:defRPr>
            </a:lvl1pPr>
          </a:lstStyle>
          <a:p>
            <a:pPr>
              <a:defRPr/>
            </a:pPr>
            <a:fld id="{42E490DB-CB48-4C9A-AB5D-2C47B59878CA}" type="slidenum">
              <a:rPr lang="en-GB">
                <a:solidFill>
                  <a:srgbClr val="000000"/>
                </a:solidFill>
              </a:rPr>
              <a:pPr>
                <a:defRPr/>
              </a:pPr>
              <a:t>‹#›</a:t>
            </a:fld>
            <a:endParaRPr lang="en-GB" dirty="0">
              <a:solidFill>
                <a:srgbClr val="000000"/>
              </a:solidFill>
            </a:endParaRPr>
          </a:p>
        </p:txBody>
      </p:sp>
      <p:sp>
        <p:nvSpPr>
          <p:cNvPr id="10" name="Content Placeholder 2"/>
          <p:cNvSpPr>
            <a:spLocks noGrp="1"/>
          </p:cNvSpPr>
          <p:nvPr>
            <p:ph sz="half" idx="12"/>
          </p:nvPr>
        </p:nvSpPr>
        <p:spPr>
          <a:xfrm>
            <a:off x="5040313" y="3939740"/>
            <a:ext cx="4549775" cy="1692771"/>
          </a:xfrm>
          <a:noFill/>
          <a:ln w="9525" algn="ctr">
            <a:noFill/>
            <a:miter lim="800000"/>
            <a:headEnd/>
            <a:tailEnd/>
          </a:ln>
        </p:spPr>
        <p:txBody>
          <a:bodyPr/>
          <a:lstStyle>
            <a:lvl1pPr algn="l" rtl="0" eaLnBrk="1" fontAlgn="base" hangingPunct="1">
              <a:lnSpc>
                <a:spcPct val="100000"/>
              </a:lnSpc>
              <a:spcBef>
                <a:spcPts val="1200"/>
              </a:spcBef>
              <a:spcAft>
                <a:spcPct val="0"/>
              </a:spcAft>
              <a:defRPr lang="en-US" sz="1400" dirty="0" smtClean="0">
                <a:solidFill>
                  <a:schemeClr val="tx1"/>
                </a:solidFill>
                <a:latin typeface="+mn-lt"/>
                <a:ea typeface="+mn-ea"/>
                <a:cs typeface="+mn-cs"/>
              </a:defRPr>
            </a:lvl1pPr>
            <a:lvl2pPr marL="266700" indent="-266700" algn="l" rtl="0" eaLnBrk="1" fontAlgn="base" hangingPunct="1">
              <a:lnSpc>
                <a:spcPct val="100000"/>
              </a:lnSpc>
              <a:spcBef>
                <a:spcPts val="1200"/>
              </a:spcBef>
              <a:spcAft>
                <a:spcPct val="0"/>
              </a:spcAft>
              <a:buClr>
                <a:schemeClr val="tx1"/>
              </a:buClr>
              <a:buFont typeface="Wingdings" pitchFamily="2" charset="2"/>
              <a:buChar char="§"/>
              <a:defRPr lang="en-US" sz="1400" dirty="0" smtClean="0">
                <a:solidFill>
                  <a:schemeClr val="tx1"/>
                </a:solidFill>
                <a:latin typeface="+mn-lt"/>
                <a:ea typeface="+mn-ea"/>
                <a:cs typeface="+mn-cs"/>
              </a:defRPr>
            </a:lvl2pPr>
            <a:lvl3pPr marL="539750" indent="-273050" algn="l" rtl="0" eaLnBrk="1" fontAlgn="base" hangingPunct="1">
              <a:lnSpc>
                <a:spcPct val="100000"/>
              </a:lnSpc>
              <a:spcBef>
                <a:spcPts val="1200"/>
              </a:spcBef>
              <a:spcAft>
                <a:spcPct val="0"/>
              </a:spcAft>
              <a:defRPr lang="en-US" sz="1400" dirty="0" smtClean="0">
                <a:solidFill>
                  <a:schemeClr val="tx1"/>
                </a:solidFill>
                <a:latin typeface="+mn-lt"/>
                <a:ea typeface="+mn-ea"/>
                <a:cs typeface="+mn-cs"/>
              </a:defRPr>
            </a:lvl3pPr>
            <a:lvl4pPr marL="806450" indent="-266700" algn="l" rtl="0" eaLnBrk="1" fontAlgn="base" hangingPunct="1">
              <a:lnSpc>
                <a:spcPct val="100000"/>
              </a:lnSpc>
              <a:spcBef>
                <a:spcPts val="1200"/>
              </a:spcBef>
              <a:spcAft>
                <a:spcPct val="0"/>
              </a:spcAft>
              <a:defRPr lang="en-US" sz="1400" dirty="0" smtClean="0">
                <a:solidFill>
                  <a:schemeClr val="tx1"/>
                </a:solidFill>
                <a:latin typeface="+mn-lt"/>
                <a:ea typeface="+mn-ea"/>
                <a:cs typeface="+mn-cs"/>
              </a:defRPr>
            </a:lvl4pPr>
            <a:lvl5pPr marL="1079500" indent="-273050" algn="l" rtl="0" eaLnBrk="1" fontAlgn="base" hangingPunct="1">
              <a:lnSpc>
                <a:spcPct val="100000"/>
              </a:lnSpc>
              <a:spcBef>
                <a:spcPts val="1200"/>
              </a:spcBef>
              <a:spcAft>
                <a:spcPct val="0"/>
              </a:spcAft>
              <a:defRPr lang="en-US" sz="1400" baseline="0" dirty="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smtClean="0"/>
              <a:t>Click to edit Master title style</a:t>
            </a:r>
            <a:endParaRPr lang="en-US" dirty="0"/>
          </a:p>
        </p:txBody>
      </p:sp>
      <p:sp>
        <p:nvSpPr>
          <p:cNvPr id="7" name="Content Placeholder 2"/>
          <p:cNvSpPr>
            <a:spLocks noGrp="1"/>
          </p:cNvSpPr>
          <p:nvPr>
            <p:ph sz="half" idx="1"/>
          </p:nvPr>
        </p:nvSpPr>
        <p:spPr>
          <a:xfrm>
            <a:off x="376242" y="1414824"/>
            <a:ext cx="4549776" cy="1692771"/>
          </a:xfrm>
        </p:spPr>
        <p:txBody>
          <a:bodyPr/>
          <a:lstStyle>
            <a:lvl1pPr>
              <a:lnSpc>
                <a:spcPct val="100000"/>
              </a:lnSpc>
              <a:spcBef>
                <a:spcPts val="1200"/>
              </a:spcBef>
              <a:defRPr sz="1400"/>
            </a:lvl1pPr>
            <a:lvl2pPr marL="266700" indent="-266700">
              <a:lnSpc>
                <a:spcPct val="100000"/>
              </a:lnSpc>
              <a:spcBef>
                <a:spcPts val="1200"/>
              </a:spcBef>
              <a:buClr>
                <a:schemeClr val="tx1"/>
              </a:buClr>
              <a:buFont typeface="Wingdings" pitchFamily="2" charset="2"/>
              <a:buChar char="§"/>
              <a:defRPr sz="1400" baseline="0"/>
            </a:lvl2pPr>
            <a:lvl3pPr marL="539750" indent="-273050">
              <a:lnSpc>
                <a:spcPct val="100000"/>
              </a:lnSpc>
              <a:spcBef>
                <a:spcPts val="1200"/>
              </a:spcBef>
              <a:defRPr sz="1400"/>
            </a:lvl3pPr>
            <a:lvl4pPr marL="806450" indent="-266700">
              <a:lnSpc>
                <a:spcPct val="100000"/>
              </a:lnSpc>
              <a:spcBef>
                <a:spcPts val="1200"/>
              </a:spcBef>
              <a:defRPr sz="1400"/>
            </a:lvl4pPr>
            <a:lvl5pPr marL="1079500" indent="-273050">
              <a:lnSpc>
                <a:spcPct val="100000"/>
              </a:lnSpc>
              <a:spcBef>
                <a:spcPts val="1200"/>
              </a:spcBef>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Footer Placeholder 10"/>
          <p:cNvSpPr>
            <a:spLocks noGrp="1"/>
          </p:cNvSpPr>
          <p:nvPr>
            <p:ph type="ftr" sz="quarter" idx="3"/>
          </p:nvPr>
        </p:nvSpPr>
        <p:spPr>
          <a:xfrm>
            <a:off x="365133" y="6467476"/>
            <a:ext cx="2224087" cy="138112"/>
          </a:xfrm>
          <a:prstGeom prst="rect">
            <a:avLst/>
          </a:prstGeom>
          <a:noFill/>
          <a:ln w="9525" algn="ctr">
            <a:noFill/>
            <a:miter lim="800000"/>
            <a:headEnd/>
            <a:tailEnd/>
          </a:ln>
          <a:effectLst/>
        </p:spPr>
        <p:txBody>
          <a:bodyPr vert="horz" wrap="square" lIns="0" tIns="0" rIns="0" bIns="0" numCol="1" anchor="b" anchorCtr="0" compatLnSpc="1">
            <a:prstTxWarp prst="textNoShape">
              <a:avLst/>
            </a:prstTxWarp>
            <a:spAutoFit/>
          </a:bodyPr>
          <a:lstStyle>
            <a:lvl1pPr algn="l" rtl="0" fontAlgn="base">
              <a:spcBef>
                <a:spcPct val="50000"/>
              </a:spcBef>
              <a:spcAft>
                <a:spcPct val="0"/>
              </a:spcAft>
              <a:defRPr lang="en-US" sz="900" kern="1200" smtClean="0">
                <a:solidFill>
                  <a:schemeClr val="tx1"/>
                </a:solidFill>
                <a:latin typeface="+mn-lt"/>
                <a:ea typeface="+mn-ea"/>
                <a:cs typeface="+mn-cs"/>
              </a:defRPr>
            </a:lvl1pPr>
          </a:lstStyle>
          <a:p>
            <a:pPr>
              <a:defRPr/>
            </a:pPr>
            <a:fld id="{42E490DB-CB48-4C9A-AB5D-2C47B59878CA}" type="slidenum">
              <a:rPr lang="en-GB">
                <a:solidFill>
                  <a:srgbClr val="000000"/>
                </a:solidFill>
              </a:rPr>
              <a:pPr>
                <a:defRPr/>
              </a:pPr>
              <a:t>‹#›</a:t>
            </a:fld>
            <a:endParaRPr lang="en-GB" dirty="0">
              <a:solidFill>
                <a:srgbClr val="000000"/>
              </a:solidFill>
            </a:endParaRPr>
          </a:p>
        </p:txBody>
      </p:sp>
      <p:sp>
        <p:nvSpPr>
          <p:cNvPr id="6" name="Content Placeholder 2"/>
          <p:cNvSpPr>
            <a:spLocks noGrp="1"/>
          </p:cNvSpPr>
          <p:nvPr>
            <p:ph sz="half" idx="10"/>
          </p:nvPr>
        </p:nvSpPr>
        <p:spPr>
          <a:xfrm>
            <a:off x="5008562" y="1414824"/>
            <a:ext cx="4549776" cy="1692771"/>
          </a:xfrm>
        </p:spPr>
        <p:txBody>
          <a:bodyPr/>
          <a:lstStyle>
            <a:lvl1pPr>
              <a:lnSpc>
                <a:spcPct val="100000"/>
              </a:lnSpc>
              <a:spcBef>
                <a:spcPts val="1200"/>
              </a:spcBef>
              <a:defRPr sz="1400"/>
            </a:lvl1pPr>
            <a:lvl2pPr marL="266700" indent="-266700">
              <a:lnSpc>
                <a:spcPct val="100000"/>
              </a:lnSpc>
              <a:spcBef>
                <a:spcPts val="1200"/>
              </a:spcBef>
              <a:buClr>
                <a:schemeClr val="tx1"/>
              </a:buClr>
              <a:buFont typeface="Wingdings" pitchFamily="2" charset="2"/>
              <a:buChar char="§"/>
              <a:defRPr sz="1400" baseline="0"/>
            </a:lvl2pPr>
            <a:lvl3pPr marL="539750" indent="-273050">
              <a:lnSpc>
                <a:spcPct val="100000"/>
              </a:lnSpc>
              <a:spcBef>
                <a:spcPts val="1200"/>
              </a:spcBef>
              <a:defRPr sz="1400"/>
            </a:lvl3pPr>
            <a:lvl4pPr marL="806450" indent="-266700">
              <a:lnSpc>
                <a:spcPct val="100000"/>
              </a:lnSpc>
              <a:spcBef>
                <a:spcPts val="1200"/>
              </a:spcBef>
              <a:defRPr sz="1400"/>
            </a:lvl4pPr>
            <a:lvl5pPr marL="1079500" indent="-273050">
              <a:lnSpc>
                <a:spcPct val="100000"/>
              </a:lnSpc>
              <a:spcBef>
                <a:spcPts val="1200"/>
              </a:spcBef>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2 Vertical char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smtClean="0"/>
              <a:t>Click to edit Master title style</a:t>
            </a:r>
            <a:endParaRPr lang="en-GB"/>
          </a:p>
        </p:txBody>
      </p:sp>
      <p:sp>
        <p:nvSpPr>
          <p:cNvPr id="3" name="Footer Placeholder 2"/>
          <p:cNvSpPr>
            <a:spLocks noGrp="1"/>
          </p:cNvSpPr>
          <p:nvPr>
            <p:ph type="ftr" sz="quarter" idx="10"/>
          </p:nvPr>
        </p:nvSpPr>
        <p:spPr>
          <a:xfrm>
            <a:off x="365125" y="6467476"/>
            <a:ext cx="3136900" cy="138112"/>
          </a:xfrm>
          <a:prstGeom prst="rect">
            <a:avLst/>
          </a:prstGeom>
        </p:spPr>
        <p:txBody>
          <a:bodyPr/>
          <a:lstStyle/>
          <a:p>
            <a:pPr>
              <a:defRPr/>
            </a:pPr>
            <a:fld id="{42E490DB-CB48-4C9A-AB5D-2C47B59878CA}" type="slidenum">
              <a:rPr lang="en-GB">
                <a:solidFill>
                  <a:srgbClr val="000000"/>
                </a:solidFill>
              </a:rPr>
              <a:pPr>
                <a:defRPr/>
              </a:pPr>
              <a:t>‹#›</a:t>
            </a:fld>
            <a:endParaRPr lang="en-GB" dirty="0">
              <a:solidFill>
                <a:srgbClr val="000000"/>
              </a:solidFill>
            </a:endParaRPr>
          </a:p>
        </p:txBody>
      </p:sp>
      <p:sp>
        <p:nvSpPr>
          <p:cNvPr id="5" name="Chart Placeholder 4"/>
          <p:cNvSpPr>
            <a:spLocks noGrp="1"/>
          </p:cNvSpPr>
          <p:nvPr>
            <p:ph type="chart" sz="quarter" idx="11"/>
          </p:nvPr>
        </p:nvSpPr>
        <p:spPr>
          <a:xfrm>
            <a:off x="376238" y="1355437"/>
            <a:ext cx="4549775" cy="307777"/>
          </a:xfrm>
        </p:spPr>
        <p:txBody>
          <a:bodyPr/>
          <a:lstStyle/>
          <a:p>
            <a:r>
              <a:rPr lang="en-US" smtClean="0"/>
              <a:t>Click icon to add chart</a:t>
            </a:r>
            <a:endParaRPr lang="en-GB" dirty="0"/>
          </a:p>
        </p:txBody>
      </p:sp>
      <p:sp>
        <p:nvSpPr>
          <p:cNvPr id="6" name="Chart Placeholder 4"/>
          <p:cNvSpPr>
            <a:spLocks noGrp="1"/>
          </p:cNvSpPr>
          <p:nvPr>
            <p:ph type="chart" sz="quarter" idx="12"/>
          </p:nvPr>
        </p:nvSpPr>
        <p:spPr>
          <a:xfrm>
            <a:off x="5040327" y="1355437"/>
            <a:ext cx="4518025" cy="307777"/>
          </a:xfrm>
        </p:spPr>
        <p:txBody>
          <a:bodyPr/>
          <a:lstStyle/>
          <a:p>
            <a:r>
              <a:rPr lang="en-US" smtClean="0"/>
              <a:t>Click icon to add chart</a:t>
            </a:r>
            <a:endParaRPr lang="en-GB"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4 Char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smtClean="0"/>
              <a:t>Click to edit Master title style</a:t>
            </a:r>
            <a:endParaRPr lang="en-GB" dirty="0"/>
          </a:p>
        </p:txBody>
      </p:sp>
      <p:sp>
        <p:nvSpPr>
          <p:cNvPr id="3" name="Footer Placeholder 2"/>
          <p:cNvSpPr>
            <a:spLocks noGrp="1"/>
          </p:cNvSpPr>
          <p:nvPr>
            <p:ph type="ftr" sz="quarter" idx="10"/>
          </p:nvPr>
        </p:nvSpPr>
        <p:spPr>
          <a:xfrm>
            <a:off x="365125" y="6467476"/>
            <a:ext cx="3136900" cy="138112"/>
          </a:xfrm>
          <a:prstGeom prst="rect">
            <a:avLst/>
          </a:prstGeom>
        </p:spPr>
        <p:txBody>
          <a:bodyPr/>
          <a:lstStyle/>
          <a:p>
            <a:pPr>
              <a:defRPr/>
            </a:pPr>
            <a:fld id="{42E490DB-CB48-4C9A-AB5D-2C47B59878CA}" type="slidenum">
              <a:rPr lang="en-GB">
                <a:solidFill>
                  <a:srgbClr val="000000"/>
                </a:solidFill>
              </a:rPr>
              <a:pPr>
                <a:defRPr/>
              </a:pPr>
              <a:t>‹#›</a:t>
            </a:fld>
            <a:endParaRPr lang="en-GB" dirty="0">
              <a:solidFill>
                <a:srgbClr val="000000"/>
              </a:solidFill>
            </a:endParaRPr>
          </a:p>
        </p:txBody>
      </p:sp>
      <p:sp>
        <p:nvSpPr>
          <p:cNvPr id="5" name="Chart Placeholder 4"/>
          <p:cNvSpPr>
            <a:spLocks noGrp="1"/>
          </p:cNvSpPr>
          <p:nvPr>
            <p:ph type="chart" sz="quarter" idx="11"/>
          </p:nvPr>
        </p:nvSpPr>
        <p:spPr>
          <a:xfrm>
            <a:off x="376238" y="1353533"/>
            <a:ext cx="4549775" cy="307777"/>
          </a:xfrm>
        </p:spPr>
        <p:txBody>
          <a:bodyPr/>
          <a:lstStyle/>
          <a:p>
            <a:r>
              <a:rPr lang="en-US" smtClean="0"/>
              <a:t>Click icon to add chart</a:t>
            </a:r>
            <a:endParaRPr lang="en-GB" dirty="0"/>
          </a:p>
        </p:txBody>
      </p:sp>
      <p:sp>
        <p:nvSpPr>
          <p:cNvPr id="6" name="Chart Placeholder 4"/>
          <p:cNvSpPr>
            <a:spLocks noGrp="1"/>
          </p:cNvSpPr>
          <p:nvPr>
            <p:ph type="chart" sz="quarter" idx="12"/>
          </p:nvPr>
        </p:nvSpPr>
        <p:spPr>
          <a:xfrm>
            <a:off x="5040327" y="1353533"/>
            <a:ext cx="4518025" cy="307777"/>
          </a:xfrm>
        </p:spPr>
        <p:txBody>
          <a:bodyPr/>
          <a:lstStyle/>
          <a:p>
            <a:r>
              <a:rPr lang="en-US" smtClean="0"/>
              <a:t>Click icon to add chart</a:t>
            </a:r>
            <a:endParaRPr lang="en-GB" dirty="0"/>
          </a:p>
        </p:txBody>
      </p:sp>
      <p:sp>
        <p:nvSpPr>
          <p:cNvPr id="7" name="Chart Placeholder 4"/>
          <p:cNvSpPr>
            <a:spLocks noGrp="1"/>
          </p:cNvSpPr>
          <p:nvPr>
            <p:ph type="chart" sz="quarter" idx="13"/>
          </p:nvPr>
        </p:nvSpPr>
        <p:spPr>
          <a:xfrm>
            <a:off x="376238" y="3622682"/>
            <a:ext cx="4549775" cy="307777"/>
          </a:xfrm>
        </p:spPr>
        <p:txBody>
          <a:bodyPr/>
          <a:lstStyle/>
          <a:p>
            <a:r>
              <a:rPr lang="en-US" smtClean="0"/>
              <a:t>Click icon to add chart</a:t>
            </a:r>
            <a:endParaRPr lang="en-GB" dirty="0"/>
          </a:p>
        </p:txBody>
      </p:sp>
      <p:sp>
        <p:nvSpPr>
          <p:cNvPr id="8" name="Chart Placeholder 4"/>
          <p:cNvSpPr>
            <a:spLocks noGrp="1"/>
          </p:cNvSpPr>
          <p:nvPr>
            <p:ph type="chart" sz="quarter" idx="14"/>
          </p:nvPr>
        </p:nvSpPr>
        <p:spPr>
          <a:xfrm>
            <a:off x="5040327" y="3622682"/>
            <a:ext cx="4518025" cy="307777"/>
          </a:xfrm>
        </p:spPr>
        <p:txBody>
          <a:bodyPr/>
          <a:lstStyle/>
          <a:p>
            <a:r>
              <a:rPr lang="en-US" smtClean="0"/>
              <a:t>Click icon to add chart</a:t>
            </a:r>
            <a:endParaRPr lang="en-GB"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2 horizontal char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smtClean="0"/>
              <a:t>Click to edit Master title style</a:t>
            </a:r>
            <a:endParaRPr lang="en-GB" dirty="0"/>
          </a:p>
        </p:txBody>
      </p:sp>
      <p:sp>
        <p:nvSpPr>
          <p:cNvPr id="3" name="Footer Placeholder 2"/>
          <p:cNvSpPr>
            <a:spLocks noGrp="1"/>
          </p:cNvSpPr>
          <p:nvPr>
            <p:ph type="ftr" sz="quarter" idx="10"/>
          </p:nvPr>
        </p:nvSpPr>
        <p:spPr>
          <a:xfrm>
            <a:off x="365125" y="6467476"/>
            <a:ext cx="3136900" cy="138112"/>
          </a:xfrm>
          <a:prstGeom prst="rect">
            <a:avLst/>
          </a:prstGeom>
        </p:spPr>
        <p:txBody>
          <a:bodyPr/>
          <a:lstStyle/>
          <a:p>
            <a:pPr>
              <a:defRPr/>
            </a:pPr>
            <a:fld id="{42E490DB-CB48-4C9A-AB5D-2C47B59878CA}" type="slidenum">
              <a:rPr lang="en-GB">
                <a:solidFill>
                  <a:srgbClr val="000000"/>
                </a:solidFill>
              </a:rPr>
              <a:pPr>
                <a:defRPr/>
              </a:pPr>
              <a:t>‹#›</a:t>
            </a:fld>
            <a:endParaRPr lang="en-GB" dirty="0">
              <a:solidFill>
                <a:srgbClr val="000000"/>
              </a:solidFill>
            </a:endParaRPr>
          </a:p>
        </p:txBody>
      </p:sp>
      <p:sp>
        <p:nvSpPr>
          <p:cNvPr id="5" name="Chart Placeholder 4"/>
          <p:cNvSpPr>
            <a:spLocks noGrp="1"/>
          </p:cNvSpPr>
          <p:nvPr>
            <p:ph type="chart" sz="quarter" idx="11"/>
          </p:nvPr>
        </p:nvSpPr>
        <p:spPr>
          <a:xfrm>
            <a:off x="376244" y="1355438"/>
            <a:ext cx="9182099" cy="307777"/>
          </a:xfrm>
        </p:spPr>
        <p:txBody>
          <a:bodyPr/>
          <a:lstStyle/>
          <a:p>
            <a:r>
              <a:rPr lang="en-US" smtClean="0"/>
              <a:t>Click icon to add chart</a:t>
            </a:r>
            <a:endParaRPr lang="en-GB" dirty="0"/>
          </a:p>
        </p:txBody>
      </p:sp>
      <p:sp>
        <p:nvSpPr>
          <p:cNvPr id="7" name="Chart Placeholder 4"/>
          <p:cNvSpPr>
            <a:spLocks noGrp="1"/>
          </p:cNvSpPr>
          <p:nvPr>
            <p:ph type="chart" sz="quarter" idx="13"/>
          </p:nvPr>
        </p:nvSpPr>
        <p:spPr>
          <a:xfrm>
            <a:off x="376244" y="3622682"/>
            <a:ext cx="9182099" cy="307777"/>
          </a:xfrm>
        </p:spPr>
        <p:txBody>
          <a:bodyPr/>
          <a:lstStyle/>
          <a:p>
            <a:r>
              <a:rPr lang="en-US" smtClean="0"/>
              <a:t>Click icon to add chart</a:t>
            </a:r>
            <a:endParaRPr lang="en-GB"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5140" y="456991"/>
            <a:ext cx="9193213" cy="338554"/>
          </a:xfrm>
        </p:spPr>
        <p:txBody>
          <a:bodyPr/>
          <a:lstStyle>
            <a:lvl1pPr>
              <a:defRPr>
                <a:solidFill>
                  <a:schemeClr val="tx1"/>
                </a:solidFill>
              </a:defRPr>
            </a:lvl1pPr>
          </a:lstStyle>
          <a:p>
            <a:r>
              <a:rPr lang="en-US" smtClean="0"/>
              <a:t>Click to edit Master title style</a:t>
            </a:r>
            <a:endParaRPr lang="en-US" dirty="0"/>
          </a:p>
        </p:txBody>
      </p:sp>
      <p:sp>
        <p:nvSpPr>
          <p:cNvPr id="5" name="Footer Placeholder 10"/>
          <p:cNvSpPr>
            <a:spLocks noGrp="1"/>
          </p:cNvSpPr>
          <p:nvPr>
            <p:ph type="ftr" sz="quarter" idx="3"/>
          </p:nvPr>
        </p:nvSpPr>
        <p:spPr>
          <a:xfrm>
            <a:off x="365133" y="6467117"/>
            <a:ext cx="2224087" cy="138499"/>
          </a:xfrm>
          <a:prstGeom prst="rect">
            <a:avLst/>
          </a:prstGeom>
          <a:noFill/>
          <a:ln w="9525" algn="ctr">
            <a:noFill/>
            <a:miter lim="800000"/>
            <a:headEnd/>
            <a:tailEnd/>
          </a:ln>
          <a:effectLst/>
        </p:spPr>
        <p:txBody>
          <a:bodyPr vert="horz" wrap="square" lIns="0" tIns="0" rIns="0" bIns="0" numCol="1" anchor="b" anchorCtr="0" compatLnSpc="1">
            <a:prstTxWarp prst="textNoShape">
              <a:avLst/>
            </a:prstTxWarp>
            <a:spAutoFit/>
          </a:bodyPr>
          <a:lstStyle>
            <a:lvl1pPr algn="l" rtl="0" fontAlgn="base">
              <a:spcBef>
                <a:spcPct val="50000"/>
              </a:spcBef>
              <a:spcAft>
                <a:spcPct val="0"/>
              </a:spcAft>
              <a:defRPr lang="en-US" sz="900" kern="1200" smtClean="0">
                <a:solidFill>
                  <a:schemeClr val="tx1"/>
                </a:solidFill>
                <a:latin typeface="+mn-lt"/>
                <a:ea typeface="+mn-ea"/>
                <a:cs typeface="+mn-cs"/>
              </a:defRPr>
            </a:lvl1pPr>
          </a:lstStyle>
          <a:p>
            <a:pPr>
              <a:defRPr/>
            </a:pPr>
            <a:fld id="{42E490DB-CB48-4C9A-AB5D-2C47B59878CA}" type="slidenum">
              <a:rPr lang="en-GB">
                <a:solidFill>
                  <a:srgbClr val="000000"/>
                </a:solidFill>
              </a:rPr>
              <a:pPr>
                <a:defRPr/>
              </a:pPr>
              <a:t>‹#›</a:t>
            </a:fld>
            <a:endParaRPr lang="en-GB" dirty="0">
              <a:solidFill>
                <a:srgbClr val="000000"/>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365140" y="456991"/>
            <a:ext cx="9193213" cy="338554"/>
          </a:xfrm>
          <a:noFill/>
          <a:ln w="9525">
            <a:noFill/>
            <a:miter lim="800000"/>
            <a:headEnd/>
            <a:tailEnd/>
          </a:ln>
        </p:spPr>
        <p:txBody>
          <a:bodyPr vert="horz" wrap="square" lIns="0" tIns="0" rIns="0" bIns="0" numCol="1" anchor="ctr" anchorCtr="0" compatLnSpc="1">
            <a:prstTxWarp prst="textNoShape">
              <a:avLst/>
            </a:prstTxWarp>
            <a:spAutoFit/>
          </a:bodyPr>
          <a:lstStyle>
            <a:lvl1pPr algn="r" rtl="0" eaLnBrk="1" fontAlgn="base" hangingPunct="1">
              <a:spcBef>
                <a:spcPct val="0"/>
              </a:spcBef>
              <a:spcAft>
                <a:spcPct val="0"/>
              </a:spcAft>
              <a:defRPr lang="en-US" sz="2200" b="0" i="0" dirty="0">
                <a:solidFill>
                  <a:schemeClr val="tx1"/>
                </a:solidFill>
                <a:latin typeface="Expert Sans Regular" pitchFamily="2" charset="0"/>
                <a:ea typeface="+mj-ea"/>
                <a:cs typeface="Expert Sans Regular" pitchFamily="2" charset="0"/>
              </a:defRPr>
            </a:lvl1pPr>
          </a:lstStyle>
          <a:p>
            <a:r>
              <a:rPr lang="en-US" dirty="0" smtClean="0"/>
              <a:t>Click to edit Master title style</a:t>
            </a:r>
            <a:endParaRPr lang="en-US" dirty="0"/>
          </a:p>
        </p:txBody>
      </p:sp>
      <p:sp>
        <p:nvSpPr>
          <p:cNvPr id="3" name="Chart Placeholder 2"/>
          <p:cNvSpPr>
            <a:spLocks noGrp="1"/>
          </p:cNvSpPr>
          <p:nvPr>
            <p:ph type="chart" idx="1"/>
          </p:nvPr>
        </p:nvSpPr>
        <p:spPr>
          <a:xfrm>
            <a:off x="376238" y="1345165"/>
            <a:ext cx="9182100" cy="307777"/>
          </a:xfrm>
        </p:spPr>
        <p:txBody>
          <a:bodyPr/>
          <a:lstStyle/>
          <a:p>
            <a:r>
              <a:rPr lang="en-US" smtClean="0"/>
              <a:t>Click icon to add chart</a:t>
            </a:r>
            <a:endParaRPr lang="en-US" dirty="0"/>
          </a:p>
        </p:txBody>
      </p:sp>
      <p:sp>
        <p:nvSpPr>
          <p:cNvPr id="6" name="Footer Placeholder 10"/>
          <p:cNvSpPr>
            <a:spLocks noGrp="1"/>
          </p:cNvSpPr>
          <p:nvPr>
            <p:ph type="ftr" sz="quarter" idx="3"/>
          </p:nvPr>
        </p:nvSpPr>
        <p:spPr>
          <a:xfrm>
            <a:off x="365133" y="6467476"/>
            <a:ext cx="2224087" cy="138112"/>
          </a:xfrm>
          <a:prstGeom prst="rect">
            <a:avLst/>
          </a:prstGeom>
          <a:noFill/>
          <a:ln w="9525" algn="ctr">
            <a:noFill/>
            <a:miter lim="800000"/>
            <a:headEnd/>
            <a:tailEnd/>
          </a:ln>
          <a:effectLst/>
        </p:spPr>
        <p:txBody>
          <a:bodyPr vert="horz" wrap="square" lIns="0" tIns="0" rIns="0" bIns="0" numCol="1" anchor="b" anchorCtr="0" compatLnSpc="1">
            <a:prstTxWarp prst="textNoShape">
              <a:avLst/>
            </a:prstTxWarp>
            <a:spAutoFit/>
          </a:bodyPr>
          <a:lstStyle>
            <a:lvl1pPr algn="l" rtl="0" fontAlgn="base">
              <a:spcBef>
                <a:spcPct val="50000"/>
              </a:spcBef>
              <a:spcAft>
                <a:spcPct val="0"/>
              </a:spcAft>
              <a:defRPr lang="en-US" sz="900" kern="1200" smtClean="0">
                <a:solidFill>
                  <a:schemeClr val="tx1"/>
                </a:solidFill>
                <a:latin typeface="+mn-lt"/>
                <a:ea typeface="+mn-ea"/>
                <a:cs typeface="+mn-cs"/>
              </a:defRPr>
            </a:lvl1pPr>
          </a:lstStyle>
          <a:p>
            <a:pPr>
              <a:defRPr/>
            </a:pPr>
            <a:fld id="{42E490DB-CB48-4C9A-AB5D-2C47B59878CA}" type="slidenum">
              <a:rPr lang="en-GB">
                <a:solidFill>
                  <a:srgbClr val="000000"/>
                </a:solidFill>
              </a:rPr>
              <a:pPr>
                <a:defRPr/>
              </a:pPr>
              <a:t>‹#›</a:t>
            </a:fld>
            <a:endParaRPr lang="en-GB" dirty="0">
              <a:solidFill>
                <a:srgbClr val="000000"/>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48866" y="512763"/>
            <a:ext cx="9106296" cy="54975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3_Title Slide">
    <p:spTree>
      <p:nvGrpSpPr>
        <p:cNvPr id="1" name=""/>
        <p:cNvGrpSpPr/>
        <p:nvPr/>
      </p:nvGrpSpPr>
      <p:grpSpPr>
        <a:xfrm>
          <a:off x="0" y="0"/>
          <a:ext cx="0" cy="0"/>
          <a:chOff x="0" y="0"/>
          <a:chExt cx="0" cy="0"/>
        </a:xfrm>
      </p:grpSpPr>
      <p:sp>
        <p:nvSpPr>
          <p:cNvPr id="10" name="Title 1"/>
          <p:cNvSpPr>
            <a:spLocks noGrp="1"/>
          </p:cNvSpPr>
          <p:nvPr>
            <p:ph type="title"/>
          </p:nvPr>
        </p:nvSpPr>
        <p:spPr bwMode="auto">
          <a:xfrm>
            <a:off x="376240" y="370953"/>
            <a:ext cx="9178924" cy="493712"/>
          </a:xfrm>
          <a:prstGeom prst="rect">
            <a:avLst/>
          </a:prstGeom>
          <a:noFill/>
          <a:ln w="9525">
            <a:noFill/>
            <a:miter lim="800000"/>
            <a:headEnd/>
            <a:tailEnd/>
          </a:ln>
        </p:spPr>
        <p:txBody>
          <a:bodyPr/>
          <a:lstStyle>
            <a:lvl1pPr>
              <a:defRPr sz="2200">
                <a:latin typeface="Expert Sans Regular" pitchFamily="34" charset="0"/>
              </a:defRPr>
            </a:lvl1pPr>
          </a:lstStyle>
          <a:p>
            <a:pPr lvl="0"/>
            <a:r>
              <a:rPr lang="en-US" noProof="0" dirty="0" smtClean="0"/>
              <a:t>Click to edit Master title style</a:t>
            </a:r>
            <a:endParaRPr lang="en-GB" noProof="0" dirty="0"/>
          </a:p>
        </p:txBody>
      </p:sp>
      <p:sp>
        <p:nvSpPr>
          <p:cNvPr id="4" name="Rectangle 8"/>
          <p:cNvSpPr>
            <a:spLocks noGrp="1" noChangeArrowheads="1"/>
          </p:cNvSpPr>
          <p:nvPr>
            <p:ph type="sldNum" sz="quarter" idx="10"/>
          </p:nvPr>
        </p:nvSpPr>
        <p:spPr>
          <a:xfrm>
            <a:off x="276226" y="6346853"/>
            <a:ext cx="605367" cy="306387"/>
          </a:xfrm>
          <a:prstGeom prst="rect">
            <a:avLst/>
          </a:prstGeom>
        </p:spPr>
        <p:txBody>
          <a:bodyPr/>
          <a:lstStyle>
            <a:lvl1pPr>
              <a:defRPr/>
            </a:lvl1pPr>
          </a:lstStyle>
          <a:p>
            <a:pPr>
              <a:defRPr/>
            </a:pPr>
            <a:fld id="{B12E0324-070D-4A1A-B14A-043A98CD1AA2}" type="slidenum">
              <a:rPr lang="en-GB"/>
              <a:pPr>
                <a:defRPr/>
              </a:pPr>
              <a:t>‹#›</a:t>
            </a:fld>
            <a:endParaRPr lang="en-GB"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1_Title Slide">
    <p:spTree>
      <p:nvGrpSpPr>
        <p:cNvPr id="1" name=""/>
        <p:cNvGrpSpPr/>
        <p:nvPr/>
      </p:nvGrpSpPr>
      <p:grpSpPr>
        <a:xfrm>
          <a:off x="0" y="0"/>
          <a:ext cx="0" cy="0"/>
          <a:chOff x="0" y="0"/>
          <a:chExt cx="0" cy="0"/>
        </a:xfrm>
      </p:grpSpPr>
      <p:pic>
        <p:nvPicPr>
          <p:cNvPr id="121858" name="Picture 7" descr="Bar_06_COL_POS [Converted].png"/>
          <p:cNvPicPr>
            <a:picLocks noChangeAspect="1"/>
          </p:cNvPicPr>
          <p:nvPr/>
        </p:nvPicPr>
        <p:blipFill>
          <a:blip r:embed="rId2" cstate="print"/>
          <a:srcRect/>
          <a:stretch>
            <a:fillRect/>
          </a:stretch>
        </p:blipFill>
        <p:spPr bwMode="auto">
          <a:xfrm>
            <a:off x="8088330" y="3003550"/>
            <a:ext cx="1317625" cy="223838"/>
          </a:xfrm>
          <a:prstGeom prst="rect">
            <a:avLst/>
          </a:prstGeom>
          <a:noFill/>
          <a:ln w="9525">
            <a:noFill/>
            <a:miter lim="800000"/>
            <a:headEnd/>
            <a:tailEnd/>
          </a:ln>
        </p:spPr>
      </p:pic>
      <p:sp>
        <p:nvSpPr>
          <p:cNvPr id="121859" name="Rectangle 2"/>
          <p:cNvSpPr>
            <a:spLocks noGrp="1" noChangeArrowheads="1"/>
          </p:cNvSpPr>
          <p:nvPr>
            <p:ph type="ctrTitle"/>
          </p:nvPr>
        </p:nvSpPr>
        <p:spPr>
          <a:xfrm>
            <a:off x="950913" y="2708940"/>
            <a:ext cx="5716588" cy="492443"/>
          </a:xfrm>
        </p:spPr>
        <p:txBody>
          <a:bodyPr/>
          <a:lstStyle>
            <a:lvl1pPr algn="l">
              <a:defRPr sz="3200">
                <a:solidFill>
                  <a:schemeClr val="bg2"/>
                </a:solidFill>
              </a:defRPr>
            </a:lvl1pPr>
          </a:lstStyle>
          <a:p>
            <a:r>
              <a:rPr lang="en-US" smtClean="0"/>
              <a:t>Click to edit Master title style</a:t>
            </a:r>
            <a:endParaRPr lang="en-GB" dirty="0"/>
          </a:p>
        </p:txBody>
      </p:sp>
      <p:sp>
        <p:nvSpPr>
          <p:cNvPr id="121860" name="Rectangle 3"/>
          <p:cNvSpPr>
            <a:spLocks noGrp="1" noChangeArrowheads="1"/>
          </p:cNvSpPr>
          <p:nvPr>
            <p:ph type="subTitle" idx="1"/>
          </p:nvPr>
        </p:nvSpPr>
        <p:spPr>
          <a:xfrm>
            <a:off x="950913" y="3294063"/>
            <a:ext cx="5705475" cy="304800"/>
          </a:xfrm>
        </p:spPr>
        <p:txBody>
          <a:bodyPr/>
          <a:lstStyle>
            <a:lvl1pPr>
              <a:defRPr>
                <a:solidFill>
                  <a:schemeClr val="bg2"/>
                </a:solidFill>
              </a:defRPr>
            </a:lvl1pPr>
          </a:lstStyle>
          <a:p>
            <a:r>
              <a:rPr lang="en-US" smtClean="0"/>
              <a:t>Click to edit Master subtitle style</a:t>
            </a:r>
            <a:endParaRPr lang="en-GB" dirty="0"/>
          </a:p>
        </p:txBody>
      </p:sp>
      <p:grpSp>
        <p:nvGrpSpPr>
          <p:cNvPr id="2" name="Group 6"/>
          <p:cNvGrpSpPr>
            <a:grpSpLocks/>
          </p:cNvGrpSpPr>
          <p:nvPr/>
        </p:nvGrpSpPr>
        <p:grpSpPr bwMode="auto">
          <a:xfrm>
            <a:off x="782654" y="2130455"/>
            <a:ext cx="7132637" cy="1984375"/>
            <a:chOff x="1273" y="621"/>
            <a:chExt cx="3716" cy="2241"/>
          </a:xfrm>
        </p:grpSpPr>
        <p:cxnSp>
          <p:nvCxnSpPr>
            <p:cNvPr id="121863" name="Straight Connector 11"/>
            <p:cNvCxnSpPr>
              <a:cxnSpLocks noChangeShapeType="1"/>
            </p:cNvCxnSpPr>
            <p:nvPr userDrawn="1"/>
          </p:nvCxnSpPr>
          <p:spPr bwMode="auto">
            <a:xfrm rot="16200000" flipH="1">
              <a:off x="152" y="1742"/>
              <a:ext cx="2241" cy="0"/>
            </a:xfrm>
            <a:prstGeom prst="line">
              <a:avLst/>
            </a:prstGeom>
            <a:noFill/>
            <a:ln w="63500" cap="rnd" algn="ctr">
              <a:solidFill>
                <a:schemeClr val="bg2"/>
              </a:solidFill>
              <a:round/>
              <a:headEnd/>
              <a:tailEnd/>
            </a:ln>
          </p:spPr>
        </p:cxnSp>
        <p:cxnSp>
          <p:nvCxnSpPr>
            <p:cNvPr id="121864" name="Straight Connector 12"/>
            <p:cNvCxnSpPr>
              <a:cxnSpLocks noChangeShapeType="1"/>
            </p:cNvCxnSpPr>
            <p:nvPr userDrawn="1"/>
          </p:nvCxnSpPr>
          <p:spPr bwMode="auto">
            <a:xfrm rot="16200000" flipH="1">
              <a:off x="3868" y="1742"/>
              <a:ext cx="2241" cy="0"/>
            </a:xfrm>
            <a:prstGeom prst="line">
              <a:avLst/>
            </a:prstGeom>
            <a:noFill/>
            <a:ln w="63500" cap="rnd" algn="ctr">
              <a:solidFill>
                <a:schemeClr val="bg2"/>
              </a:solidFill>
              <a:round/>
              <a:headEnd/>
              <a:tailEnd/>
            </a:ln>
          </p:spPr>
        </p:cxnSp>
      </p:grpSp>
    </p:spTree>
  </p:cSld>
  <p:clrMapOvr>
    <a:masterClrMapping/>
  </p:clrMapOvr>
  <p:hf hdr="0" dt="0"/>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3" name="Rectangle 5"/>
          <p:cNvSpPr>
            <a:spLocks noGrp="1" noChangeArrowheads="1"/>
          </p:cNvSpPr>
          <p:nvPr>
            <p:ph type="sldNum" sz="quarter" idx="11"/>
          </p:nvPr>
        </p:nvSpPr>
        <p:spPr>
          <a:xfrm>
            <a:off x="275960" y="6346638"/>
            <a:ext cx="860316" cy="306387"/>
          </a:xfrm>
          <a:prstGeom prst="rect">
            <a:avLst/>
          </a:prstGeom>
          <a:ln/>
        </p:spPr>
        <p:txBody>
          <a:bodyPr/>
          <a:lstStyle>
            <a:lvl1pPr>
              <a:defRPr sz="900">
                <a:latin typeface="+mj-lt"/>
              </a:defRPr>
            </a:lvl1pPr>
          </a:lstStyle>
          <a:p>
            <a:pPr>
              <a:defRPr/>
            </a:pPr>
            <a:fld id="{C7F9170E-F1A8-4959-8B8F-0BDD019242CF}" type="slidenum">
              <a:rPr lang="en-GB" smtClean="0"/>
              <a:pPr>
                <a:defRPr/>
              </a:pPr>
              <a:t>‹#›</a:t>
            </a:fld>
            <a:endParaRPr lang="en-GB"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6_Title Slide">
    <p:spTree>
      <p:nvGrpSpPr>
        <p:cNvPr id="1" name=""/>
        <p:cNvGrpSpPr/>
        <p:nvPr/>
      </p:nvGrpSpPr>
      <p:grpSpPr>
        <a:xfrm>
          <a:off x="0" y="0"/>
          <a:ext cx="0" cy="0"/>
          <a:chOff x="0" y="0"/>
          <a:chExt cx="0" cy="0"/>
        </a:xfrm>
      </p:grpSpPr>
      <p:sp>
        <p:nvSpPr>
          <p:cNvPr id="10" name="Title 1"/>
          <p:cNvSpPr>
            <a:spLocks noGrp="1"/>
          </p:cNvSpPr>
          <p:nvPr>
            <p:ph type="title"/>
          </p:nvPr>
        </p:nvSpPr>
        <p:spPr bwMode="auto">
          <a:xfrm>
            <a:off x="376238" y="370953"/>
            <a:ext cx="9178924" cy="493712"/>
          </a:xfrm>
          <a:prstGeom prst="rect">
            <a:avLst/>
          </a:prstGeom>
          <a:noFill/>
          <a:ln w="9525">
            <a:noFill/>
            <a:miter lim="800000"/>
            <a:headEnd/>
            <a:tailEnd/>
          </a:ln>
        </p:spPr>
        <p:txBody>
          <a:bodyPr/>
          <a:lstStyle>
            <a:lvl1pPr>
              <a:defRPr sz="2200">
                <a:latin typeface="Expert Sans Regular" pitchFamily="34" charset="0"/>
              </a:defRPr>
            </a:lvl1pPr>
          </a:lstStyle>
          <a:p>
            <a:pPr lvl="0"/>
            <a:r>
              <a:rPr lang="en-US" noProof="0" dirty="0" smtClean="0"/>
              <a:t>Click to edit Master title style</a:t>
            </a:r>
            <a:endParaRPr lang="en-GB" noProof="0" dirty="0"/>
          </a:p>
        </p:txBody>
      </p:sp>
      <p:sp>
        <p:nvSpPr>
          <p:cNvPr id="4" name="Rectangle 8"/>
          <p:cNvSpPr>
            <a:spLocks noGrp="1" noChangeArrowheads="1"/>
          </p:cNvSpPr>
          <p:nvPr>
            <p:ph type="sldNum" sz="quarter" idx="10"/>
          </p:nvPr>
        </p:nvSpPr>
        <p:spPr>
          <a:xfrm>
            <a:off x="276225" y="6340475"/>
            <a:ext cx="605367" cy="306387"/>
          </a:xfrm>
          <a:prstGeom prst="rect">
            <a:avLst/>
          </a:prstGeom>
        </p:spPr>
        <p:txBody>
          <a:bodyPr/>
          <a:lstStyle>
            <a:lvl1pPr>
              <a:defRPr/>
            </a:lvl1pPr>
          </a:lstStyle>
          <a:p>
            <a:pPr>
              <a:defRPr/>
            </a:pPr>
            <a:fld id="{B12E0324-070D-4A1A-B14A-043A98CD1AA2}" type="slidenum">
              <a:rPr lang="en-GB"/>
              <a:pPr>
                <a:defRPr/>
              </a:pPr>
              <a:t>‹#›</a:t>
            </a:fld>
            <a:endParaRPr lang="en-GB"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7_Title Slide">
    <p:spTree>
      <p:nvGrpSpPr>
        <p:cNvPr id="1" name=""/>
        <p:cNvGrpSpPr/>
        <p:nvPr/>
      </p:nvGrpSpPr>
      <p:grpSpPr>
        <a:xfrm>
          <a:off x="0" y="0"/>
          <a:ext cx="0" cy="0"/>
          <a:chOff x="0" y="0"/>
          <a:chExt cx="0" cy="0"/>
        </a:xfrm>
      </p:grpSpPr>
      <p:sp>
        <p:nvSpPr>
          <p:cNvPr id="10" name="Title 1"/>
          <p:cNvSpPr>
            <a:spLocks noGrp="1"/>
          </p:cNvSpPr>
          <p:nvPr>
            <p:ph type="title"/>
          </p:nvPr>
        </p:nvSpPr>
        <p:spPr bwMode="auto">
          <a:xfrm>
            <a:off x="376238" y="370953"/>
            <a:ext cx="9178924" cy="493712"/>
          </a:xfrm>
          <a:prstGeom prst="rect">
            <a:avLst/>
          </a:prstGeom>
          <a:noFill/>
          <a:ln w="9525">
            <a:noFill/>
            <a:miter lim="800000"/>
            <a:headEnd/>
            <a:tailEnd/>
          </a:ln>
        </p:spPr>
        <p:txBody>
          <a:bodyPr/>
          <a:lstStyle>
            <a:lvl1pPr>
              <a:defRPr sz="2200">
                <a:latin typeface="Expert Sans Regular" pitchFamily="34" charset="0"/>
              </a:defRPr>
            </a:lvl1pPr>
          </a:lstStyle>
          <a:p>
            <a:pPr lvl="0"/>
            <a:r>
              <a:rPr lang="en-US" noProof="0" dirty="0" smtClean="0"/>
              <a:t>Click to edit Master title style</a:t>
            </a:r>
            <a:endParaRPr lang="en-GB" noProof="0" dirty="0"/>
          </a:p>
        </p:txBody>
      </p:sp>
      <p:sp>
        <p:nvSpPr>
          <p:cNvPr id="4" name="Rectangle 8"/>
          <p:cNvSpPr>
            <a:spLocks noGrp="1" noChangeArrowheads="1"/>
          </p:cNvSpPr>
          <p:nvPr>
            <p:ph type="sldNum" sz="quarter" idx="10"/>
          </p:nvPr>
        </p:nvSpPr>
        <p:spPr>
          <a:xfrm>
            <a:off x="276225" y="6340475"/>
            <a:ext cx="605367" cy="306387"/>
          </a:xfrm>
          <a:prstGeom prst="rect">
            <a:avLst/>
          </a:prstGeom>
        </p:spPr>
        <p:txBody>
          <a:bodyPr/>
          <a:lstStyle>
            <a:lvl1pPr>
              <a:defRPr/>
            </a:lvl1pPr>
          </a:lstStyle>
          <a:p>
            <a:pPr>
              <a:defRPr/>
            </a:pPr>
            <a:fld id="{B12E0324-070D-4A1A-B14A-043A98CD1AA2}" type="slidenum">
              <a:rPr lang="en-GB"/>
              <a:pPr>
                <a:defRPr/>
              </a:pPr>
              <a:t>‹#›</a:t>
            </a:fld>
            <a:endParaRPr lang="en-GB"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GB" dirty="0"/>
          </a:p>
        </p:txBody>
      </p:sp>
      <p:sp>
        <p:nvSpPr>
          <p:cNvPr id="3" name="Content Placeholder 2"/>
          <p:cNvSpPr>
            <a:spLocks noGrp="1"/>
          </p:cNvSpPr>
          <p:nvPr>
            <p:ph idx="1"/>
          </p:nvPr>
        </p:nvSpPr>
        <p:spPr/>
        <p:txBody>
          <a:bodyPr/>
          <a:lstStyle>
            <a:lvl1pPr marL="271463" indent="-271463">
              <a:buFont typeface="Wingdings" pitchFamily="2" charset="2"/>
              <a:buChar char="§"/>
              <a:defRPr sz="1200">
                <a:latin typeface="+mn-lt"/>
              </a:defRPr>
            </a:lvl1pPr>
            <a:lvl2pPr marL="542925" indent="-271463">
              <a:buFont typeface="Arial" pitchFamily="34" charset="0"/>
              <a:buChar char="–"/>
              <a:defRPr sz="1200">
                <a:latin typeface="+mn-lt"/>
              </a:defRPr>
            </a:lvl2pPr>
            <a:lvl3pPr marL="803275" indent="-260350">
              <a:buFont typeface="Wingdings" pitchFamily="2" charset="2"/>
              <a:buChar char="§"/>
              <a:defRPr sz="1200">
                <a:latin typeface="+mn-lt"/>
              </a:defRPr>
            </a:lvl3pPr>
            <a:lvl4pPr marL="1074738" indent="-271463">
              <a:buFont typeface="Arial" pitchFamily="34" charset="0"/>
              <a:buChar char="–"/>
              <a:defRPr sz="1200">
                <a:latin typeface="+mn-lt"/>
              </a:defRPr>
            </a:lvl4pPr>
            <a:lvl5pPr>
              <a:buNone/>
              <a:defRPr sz="1200">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Rectangle 4"/>
          <p:cNvSpPr>
            <a:spLocks noGrp="1" noChangeArrowheads="1"/>
          </p:cNvSpPr>
          <p:nvPr>
            <p:ph type="sldNum" sz="quarter" idx="10"/>
          </p:nvPr>
        </p:nvSpPr>
        <p:spPr>
          <a:xfrm>
            <a:off x="276226" y="6346853"/>
            <a:ext cx="605367" cy="306387"/>
          </a:xfrm>
          <a:ln/>
        </p:spPr>
        <p:txBody>
          <a:bodyPr/>
          <a:lstStyle>
            <a:lvl1pPr>
              <a:defRPr/>
            </a:lvl1pPr>
          </a:lstStyle>
          <a:p>
            <a:pPr>
              <a:defRPr/>
            </a:pPr>
            <a:fld id="{A3CA9F89-1FDF-4E0D-A6CA-55A67E7F8DF6}" type="slidenum">
              <a:rPr lang="en-GB"/>
              <a:pPr>
                <a:defRPr/>
              </a:pPr>
              <a:t>‹#›</a:t>
            </a:fld>
            <a:endParaRPr lang="en-GB"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1_Title and Content with first line no bulle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GB" dirty="0"/>
          </a:p>
        </p:txBody>
      </p:sp>
      <p:sp>
        <p:nvSpPr>
          <p:cNvPr id="3" name="Content Placeholder 2"/>
          <p:cNvSpPr>
            <a:spLocks noGrp="1"/>
          </p:cNvSpPr>
          <p:nvPr>
            <p:ph idx="1"/>
          </p:nvPr>
        </p:nvSpPr>
        <p:spPr/>
        <p:txBody>
          <a:bodyPr/>
          <a:lstStyle>
            <a:lvl1pPr marL="0" indent="0">
              <a:buFontTx/>
              <a:buNone/>
              <a:defRPr sz="1200">
                <a:latin typeface="+mn-lt"/>
              </a:defRPr>
            </a:lvl1pPr>
            <a:lvl2pPr marL="271463" indent="-271463">
              <a:buFont typeface="Wingdings" pitchFamily="2" charset="2"/>
              <a:buChar char="§"/>
              <a:defRPr sz="1200">
                <a:latin typeface="+mn-lt"/>
              </a:defRPr>
            </a:lvl2pPr>
            <a:lvl3pPr marL="542925" indent="-271463">
              <a:buFont typeface="Arial" pitchFamily="34" charset="0"/>
              <a:buChar char="–"/>
              <a:defRPr sz="1200">
                <a:latin typeface="+mn-lt"/>
              </a:defRPr>
            </a:lvl3pPr>
            <a:lvl4pPr marL="803275" indent="-260350">
              <a:buFont typeface="Wingdings" pitchFamily="2" charset="2"/>
              <a:buChar char="§"/>
              <a:defRPr sz="1200">
                <a:latin typeface="+mn-lt"/>
              </a:defRPr>
            </a:lvl4pPr>
            <a:lvl5pPr>
              <a:buFont typeface="Arial" pitchFamily="34" charset="0"/>
              <a:buChar char="–"/>
              <a:defRPr sz="1200">
                <a:latin typeface="+mn-lt"/>
              </a:defRPr>
            </a:lvl5pPr>
          </a:lstStyle>
          <a:p>
            <a:pPr lvl="0"/>
            <a:r>
              <a:rPr lang="en-US" dirty="0" smtClean="0"/>
              <a:t>Click to edit Master text styles</a:t>
            </a:r>
          </a:p>
          <a:p>
            <a:pPr lvl="1"/>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4" name="Rectangle 4"/>
          <p:cNvSpPr>
            <a:spLocks noGrp="1" noChangeArrowheads="1"/>
          </p:cNvSpPr>
          <p:nvPr>
            <p:ph type="sldNum" sz="quarter" idx="10"/>
          </p:nvPr>
        </p:nvSpPr>
        <p:spPr>
          <a:xfrm>
            <a:off x="276226" y="6346853"/>
            <a:ext cx="605367" cy="306387"/>
          </a:xfrm>
          <a:ln/>
        </p:spPr>
        <p:txBody>
          <a:bodyPr/>
          <a:lstStyle>
            <a:lvl1pPr>
              <a:defRPr/>
            </a:lvl1pPr>
          </a:lstStyle>
          <a:p>
            <a:pPr>
              <a:defRPr/>
            </a:pPr>
            <a:fld id="{A3CA9F89-1FDF-4E0D-A6CA-55A67E7F8DF6}" type="slidenum">
              <a:rPr lang="en-GB"/>
              <a:pPr>
                <a:defRPr/>
              </a:pPr>
              <a:t>‹#›</a:t>
            </a:fld>
            <a:endParaRPr lang="en-GB"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10" name="Title 1"/>
          <p:cNvSpPr>
            <a:spLocks noGrp="1"/>
          </p:cNvSpPr>
          <p:nvPr>
            <p:ph type="title"/>
          </p:nvPr>
        </p:nvSpPr>
        <p:spPr bwMode="auto">
          <a:xfrm>
            <a:off x="376240" y="370953"/>
            <a:ext cx="9178924" cy="493712"/>
          </a:xfrm>
          <a:prstGeom prst="rect">
            <a:avLst/>
          </a:prstGeom>
          <a:noFill/>
          <a:ln w="9525">
            <a:noFill/>
            <a:miter lim="800000"/>
            <a:headEnd/>
            <a:tailEnd/>
          </a:ln>
        </p:spPr>
        <p:txBody>
          <a:bodyPr/>
          <a:lstStyle>
            <a:lvl1pPr>
              <a:defRPr sz="2200">
                <a:latin typeface="Expert Sans Regular" pitchFamily="34" charset="0"/>
              </a:defRPr>
            </a:lvl1pPr>
          </a:lstStyle>
          <a:p>
            <a:pPr lvl="0"/>
            <a:r>
              <a:rPr lang="en-US" noProof="0" dirty="0" smtClean="0"/>
              <a:t>Click to edit Master title style</a:t>
            </a:r>
            <a:endParaRPr lang="en-GB" noProof="0" dirty="0"/>
          </a:p>
        </p:txBody>
      </p:sp>
      <p:sp>
        <p:nvSpPr>
          <p:cNvPr id="4" name="Rectangle 8"/>
          <p:cNvSpPr>
            <a:spLocks noGrp="1" noChangeArrowheads="1"/>
          </p:cNvSpPr>
          <p:nvPr>
            <p:ph type="sldNum" sz="quarter" idx="10"/>
          </p:nvPr>
        </p:nvSpPr>
        <p:spPr>
          <a:xfrm>
            <a:off x="276226" y="6346853"/>
            <a:ext cx="605367" cy="306387"/>
          </a:xfrm>
        </p:spPr>
        <p:txBody>
          <a:bodyPr/>
          <a:lstStyle>
            <a:lvl1pPr>
              <a:defRPr/>
            </a:lvl1pPr>
          </a:lstStyle>
          <a:p>
            <a:pPr>
              <a:defRPr/>
            </a:pPr>
            <a:fld id="{B12E0324-070D-4A1A-B14A-043A98CD1AA2}" type="slidenum">
              <a:rPr lang="en-GB"/>
              <a:pPr>
                <a:defRPr/>
              </a:pPr>
              <a:t>‹#›</a:t>
            </a:fld>
            <a:endParaRPr lang="en-GB"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Product with its performance slide">
    <p:spTree>
      <p:nvGrpSpPr>
        <p:cNvPr id="1" name=""/>
        <p:cNvGrpSpPr/>
        <p:nvPr/>
      </p:nvGrpSpPr>
      <p:grpSpPr>
        <a:xfrm>
          <a:off x="0" y="0"/>
          <a:ext cx="0" cy="0"/>
          <a:chOff x="0" y="0"/>
          <a:chExt cx="0" cy="0"/>
        </a:xfrm>
      </p:grpSpPr>
      <p:sp>
        <p:nvSpPr>
          <p:cNvPr id="13" name="Content Placeholder 2"/>
          <p:cNvSpPr>
            <a:spLocks noGrp="1"/>
          </p:cNvSpPr>
          <p:nvPr>
            <p:ph sz="half" idx="13"/>
          </p:nvPr>
        </p:nvSpPr>
        <p:spPr>
          <a:xfrm>
            <a:off x="2684463" y="1204919"/>
            <a:ext cx="6873875" cy="4577397"/>
          </a:xfrm>
          <a:noFill/>
          <a:ln w="9525" algn="ctr">
            <a:noFill/>
            <a:miter lim="800000"/>
            <a:headEnd/>
            <a:tailEnd/>
          </a:ln>
        </p:spPr>
        <p:txBody>
          <a:bodyPr>
            <a:normAutofit/>
          </a:bodyPr>
          <a:lstStyle>
            <a:lvl1pPr marL="0" indent="0" algn="l" rtl="0" eaLnBrk="1" fontAlgn="base" hangingPunct="1">
              <a:lnSpc>
                <a:spcPct val="100000"/>
              </a:lnSpc>
              <a:spcBef>
                <a:spcPts val="900"/>
              </a:spcBef>
              <a:spcAft>
                <a:spcPct val="0"/>
              </a:spcAft>
              <a:defRPr lang="en-US" sz="1400" dirty="0" smtClean="0">
                <a:solidFill>
                  <a:schemeClr val="tx1"/>
                </a:solidFill>
                <a:latin typeface="+mn-lt"/>
                <a:ea typeface="+mn-ea"/>
                <a:cs typeface="+mn-cs"/>
              </a:defRPr>
            </a:lvl1pPr>
            <a:lvl2pPr marL="271463" indent="-271463" algn="l" rtl="0" eaLnBrk="1" fontAlgn="base" hangingPunct="1">
              <a:lnSpc>
                <a:spcPct val="100000"/>
              </a:lnSpc>
              <a:spcBef>
                <a:spcPts val="900"/>
              </a:spcBef>
              <a:spcAft>
                <a:spcPct val="0"/>
              </a:spcAft>
              <a:buClr>
                <a:schemeClr val="tx1"/>
              </a:buClr>
              <a:buFont typeface="Wingdings" pitchFamily="2" charset="2"/>
              <a:buChar char="§"/>
              <a:defRPr lang="en-US" sz="1400" dirty="0" smtClean="0">
                <a:solidFill>
                  <a:schemeClr val="tx1"/>
                </a:solidFill>
                <a:latin typeface="+mn-lt"/>
                <a:ea typeface="+mn-ea"/>
                <a:cs typeface="+mn-cs"/>
              </a:defRPr>
            </a:lvl2pPr>
            <a:lvl3pPr marL="542925" indent="-271463" algn="l" rtl="0" eaLnBrk="1" fontAlgn="base" hangingPunct="1">
              <a:lnSpc>
                <a:spcPct val="100000"/>
              </a:lnSpc>
              <a:spcBef>
                <a:spcPts val="900"/>
              </a:spcBef>
              <a:spcAft>
                <a:spcPct val="0"/>
              </a:spcAft>
              <a:defRPr lang="en-US" sz="1400" dirty="0" smtClean="0">
                <a:solidFill>
                  <a:schemeClr val="tx1"/>
                </a:solidFill>
                <a:latin typeface="+mn-lt"/>
                <a:ea typeface="+mn-ea"/>
                <a:cs typeface="+mn-cs"/>
              </a:defRPr>
            </a:lvl3pPr>
            <a:lvl4pPr marL="803275" indent="-260350" algn="l" rtl="0" eaLnBrk="1" fontAlgn="base" hangingPunct="1">
              <a:lnSpc>
                <a:spcPct val="100000"/>
              </a:lnSpc>
              <a:spcBef>
                <a:spcPts val="900"/>
              </a:spcBef>
              <a:spcAft>
                <a:spcPct val="0"/>
              </a:spcAft>
              <a:defRPr lang="en-US" sz="1400" dirty="0" smtClean="0">
                <a:solidFill>
                  <a:schemeClr val="tx1"/>
                </a:solidFill>
                <a:latin typeface="+mn-lt"/>
                <a:ea typeface="+mn-ea"/>
                <a:cs typeface="+mn-cs"/>
              </a:defRPr>
            </a:lvl4pPr>
            <a:lvl5pPr marL="1074738" indent="-271463" algn="l" rtl="0" eaLnBrk="1" fontAlgn="base" hangingPunct="1">
              <a:lnSpc>
                <a:spcPct val="100000"/>
              </a:lnSpc>
              <a:spcBef>
                <a:spcPts val="900"/>
              </a:spcBef>
              <a:spcAft>
                <a:spcPct val="0"/>
              </a:spcAft>
              <a:defRPr lang="en-US" sz="1400" dirty="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First level</a:t>
            </a:r>
          </a:p>
          <a:p>
            <a:pPr lvl="2"/>
            <a:r>
              <a:rPr lang="en-US" dirty="0" smtClean="0"/>
              <a:t>Second level</a:t>
            </a:r>
          </a:p>
          <a:p>
            <a:pPr lvl="3"/>
            <a:r>
              <a:rPr lang="en-US" dirty="0" smtClean="0"/>
              <a:t>Third level</a:t>
            </a:r>
          </a:p>
          <a:p>
            <a:pPr lvl="4"/>
            <a:r>
              <a:rPr lang="en-US" dirty="0" smtClean="0"/>
              <a:t>Fourth level</a:t>
            </a:r>
            <a:endParaRPr lang="en-US" dirty="0"/>
          </a:p>
        </p:txBody>
      </p:sp>
      <p:sp>
        <p:nvSpPr>
          <p:cNvPr id="16" name="Rectangle 2"/>
          <p:cNvSpPr>
            <a:spLocks noGrp="1" noChangeArrowheads="1"/>
          </p:cNvSpPr>
          <p:nvPr>
            <p:ph type="title"/>
          </p:nvPr>
        </p:nvSpPr>
        <p:spPr bwMode="auto">
          <a:xfrm>
            <a:off x="376238" y="456199"/>
            <a:ext cx="9182100" cy="338554"/>
          </a:xfrm>
          <a:prstGeom prst="rect">
            <a:avLst/>
          </a:prstGeom>
          <a:noFill/>
          <a:ln w="9525">
            <a:noFill/>
            <a:miter lim="800000"/>
            <a:headEnd/>
            <a:tailEnd/>
          </a:ln>
        </p:spPr>
        <p:txBody>
          <a:bodyPr vert="horz" wrap="square" lIns="0" tIns="0" rIns="0" bIns="0" numCol="1" anchor="ctr" anchorCtr="0" compatLnSpc="1">
            <a:prstTxWarp prst="textNoShape">
              <a:avLst/>
            </a:prstTxWarp>
            <a:spAutoFit/>
          </a:bodyPr>
          <a:lstStyle/>
          <a:p>
            <a:pPr lvl="0"/>
            <a:r>
              <a:rPr lang="en-GB" dirty="0" smtClean="0"/>
              <a:t>Click to edit title</a:t>
            </a:r>
          </a:p>
        </p:txBody>
      </p:sp>
      <p:sp>
        <p:nvSpPr>
          <p:cNvPr id="19" name="Footer Placeholder 10"/>
          <p:cNvSpPr>
            <a:spLocks noGrp="1"/>
          </p:cNvSpPr>
          <p:nvPr>
            <p:ph type="ftr" sz="quarter" idx="3"/>
          </p:nvPr>
        </p:nvSpPr>
        <p:spPr>
          <a:xfrm>
            <a:off x="370854" y="6463531"/>
            <a:ext cx="2224087" cy="138112"/>
          </a:xfrm>
          <a:prstGeom prst="rect">
            <a:avLst/>
          </a:prstGeom>
          <a:noFill/>
          <a:ln w="9525" algn="ctr">
            <a:noFill/>
            <a:miter lim="800000"/>
            <a:headEnd/>
            <a:tailEnd/>
          </a:ln>
          <a:effectLst/>
        </p:spPr>
        <p:txBody>
          <a:bodyPr vert="horz" wrap="square" lIns="0" tIns="0" rIns="0" bIns="0" numCol="1" anchor="b" anchorCtr="0" compatLnSpc="1">
            <a:prstTxWarp prst="textNoShape">
              <a:avLst/>
            </a:prstTxWarp>
            <a:spAutoFit/>
          </a:bodyPr>
          <a:lstStyle>
            <a:lvl1pPr algn="l" rtl="0" fontAlgn="base">
              <a:spcBef>
                <a:spcPct val="50000"/>
              </a:spcBef>
              <a:spcAft>
                <a:spcPct val="0"/>
              </a:spcAft>
              <a:defRPr lang="en-US" sz="900" kern="1200" smtClean="0">
                <a:solidFill>
                  <a:schemeClr val="tx1"/>
                </a:solidFill>
                <a:latin typeface="+mn-lt"/>
                <a:ea typeface="+mn-ea"/>
                <a:cs typeface="+mn-cs"/>
              </a:defRPr>
            </a:lvl1pPr>
          </a:lstStyle>
          <a:p>
            <a:pPr>
              <a:defRPr/>
            </a:pPr>
            <a:fld id="{42E490DB-CB48-4C9A-AB5D-2C47B59878CA}" type="slidenum">
              <a:rPr lang="en-GB" smtClean="0">
                <a:solidFill>
                  <a:srgbClr val="000000"/>
                </a:solidFill>
              </a:rPr>
              <a:pPr>
                <a:defRPr/>
              </a:pPr>
              <a:t>‹#›</a:t>
            </a:fld>
            <a:r>
              <a:rPr lang="en-GB" dirty="0" smtClean="0">
                <a:solidFill>
                  <a:srgbClr val="000000"/>
                </a:solidFill>
              </a:rPr>
              <a:t> </a:t>
            </a:r>
            <a:endParaRPr lang="en-GB" dirty="0">
              <a:solidFill>
                <a:srgbClr val="000000"/>
              </a:solidFill>
            </a:endParaRPr>
          </a:p>
        </p:txBody>
      </p:sp>
      <p:sp>
        <p:nvSpPr>
          <p:cNvPr id="6" name="Text Box 219"/>
          <p:cNvSpPr txBox="1">
            <a:spLocks noChangeArrowheads="1"/>
          </p:cNvSpPr>
          <p:nvPr userDrawn="1"/>
        </p:nvSpPr>
        <p:spPr bwMode="auto">
          <a:xfrm>
            <a:off x="608019" y="6311276"/>
            <a:ext cx="6532250" cy="338554"/>
          </a:xfrm>
          <a:prstGeom prst="rect">
            <a:avLst/>
          </a:prstGeom>
          <a:noFill/>
          <a:ln w="9525" algn="ctr">
            <a:noFill/>
            <a:miter lim="800000"/>
            <a:headEnd/>
            <a:tailEnd/>
          </a:ln>
        </p:spPr>
        <p:txBody>
          <a:bodyPr wrap="square">
            <a:spAutoFit/>
          </a:bodyPr>
          <a:lstStyle/>
          <a:p>
            <a:pPr fontAlgn="base">
              <a:spcBef>
                <a:spcPct val="50000"/>
              </a:spcBef>
              <a:spcAft>
                <a:spcPct val="0"/>
              </a:spcAft>
              <a:buSzPct val="100000"/>
              <a:buFont typeface="Expert Sans Light" pitchFamily="34" charset="0"/>
              <a:buNone/>
              <a:defRPr/>
            </a:pPr>
            <a:r>
              <a:rPr lang="en-US" sz="800" dirty="0">
                <a:solidFill>
                  <a:srgbClr val="000000"/>
                </a:solidFill>
                <a:sym typeface="Expert Sans Regular" pitchFamily="34" charset="0"/>
              </a:rPr>
              <a:t>This product and its data are provided for illustrative purposes and should not be considered an official proposition. There is no guarantee that the product listed is available for investment. Please consult your Banker or Investment Specialist for more information. </a:t>
            </a: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dirty="0" smtClean="0"/>
              <a:t>Click to edit Master title style</a:t>
            </a:r>
            <a:endParaRPr lang="en-US" dirty="0"/>
          </a:p>
        </p:txBody>
      </p:sp>
      <p:sp>
        <p:nvSpPr>
          <p:cNvPr id="7" name="Content Placeholder 2"/>
          <p:cNvSpPr>
            <a:spLocks noGrp="1"/>
          </p:cNvSpPr>
          <p:nvPr>
            <p:ph sz="half" idx="1"/>
          </p:nvPr>
        </p:nvSpPr>
        <p:spPr>
          <a:xfrm>
            <a:off x="376242" y="1414824"/>
            <a:ext cx="4549776" cy="1692771"/>
          </a:xfrm>
        </p:spPr>
        <p:txBody>
          <a:bodyPr/>
          <a:lstStyle>
            <a:lvl1pPr>
              <a:lnSpc>
                <a:spcPct val="100000"/>
              </a:lnSpc>
              <a:spcBef>
                <a:spcPts val="1200"/>
              </a:spcBef>
              <a:defRPr sz="1400"/>
            </a:lvl1pPr>
            <a:lvl2pPr marL="266700" indent="-266700">
              <a:lnSpc>
                <a:spcPct val="100000"/>
              </a:lnSpc>
              <a:spcBef>
                <a:spcPts val="1200"/>
              </a:spcBef>
              <a:buClr>
                <a:schemeClr val="tx1"/>
              </a:buClr>
              <a:buFont typeface="Wingdings" pitchFamily="2" charset="2"/>
              <a:buChar char="§"/>
              <a:defRPr sz="1400" baseline="0"/>
            </a:lvl2pPr>
            <a:lvl3pPr marL="539750" indent="-273050">
              <a:lnSpc>
                <a:spcPct val="100000"/>
              </a:lnSpc>
              <a:spcBef>
                <a:spcPts val="1200"/>
              </a:spcBef>
              <a:defRPr sz="1400"/>
            </a:lvl3pPr>
            <a:lvl4pPr marL="806450" indent="-266700">
              <a:lnSpc>
                <a:spcPct val="100000"/>
              </a:lnSpc>
              <a:spcBef>
                <a:spcPts val="1200"/>
              </a:spcBef>
              <a:defRPr sz="1400"/>
            </a:lvl4pPr>
            <a:lvl5pPr marL="1079500" indent="-273050">
              <a:lnSpc>
                <a:spcPct val="100000"/>
              </a:lnSpc>
              <a:spcBef>
                <a:spcPts val="1200"/>
              </a:spcBef>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First level</a:t>
            </a:r>
          </a:p>
          <a:p>
            <a:pPr lvl="2"/>
            <a:r>
              <a:rPr lang="en-US" dirty="0" smtClean="0"/>
              <a:t>Second level</a:t>
            </a:r>
          </a:p>
          <a:p>
            <a:pPr lvl="3"/>
            <a:r>
              <a:rPr lang="en-US" dirty="0" smtClean="0"/>
              <a:t>Third level</a:t>
            </a:r>
          </a:p>
          <a:p>
            <a:pPr lvl="4"/>
            <a:r>
              <a:rPr lang="en-US" dirty="0" smtClean="0"/>
              <a:t>Fourth level</a:t>
            </a:r>
            <a:endParaRPr lang="en-US" dirty="0"/>
          </a:p>
        </p:txBody>
      </p:sp>
      <p:sp>
        <p:nvSpPr>
          <p:cNvPr id="9" name="Footer Placeholder 10"/>
          <p:cNvSpPr>
            <a:spLocks noGrp="1"/>
          </p:cNvSpPr>
          <p:nvPr>
            <p:ph type="ftr" sz="quarter" idx="3"/>
          </p:nvPr>
        </p:nvSpPr>
        <p:spPr>
          <a:xfrm>
            <a:off x="365133" y="6467476"/>
            <a:ext cx="2224087" cy="138112"/>
          </a:xfrm>
          <a:prstGeom prst="rect">
            <a:avLst/>
          </a:prstGeom>
          <a:noFill/>
          <a:ln w="9525" algn="ctr">
            <a:noFill/>
            <a:miter lim="800000"/>
            <a:headEnd/>
            <a:tailEnd/>
          </a:ln>
          <a:effectLst/>
        </p:spPr>
        <p:txBody>
          <a:bodyPr vert="horz" wrap="square" lIns="0" tIns="0" rIns="0" bIns="0" numCol="1" anchor="b" anchorCtr="0" compatLnSpc="1">
            <a:prstTxWarp prst="textNoShape">
              <a:avLst/>
            </a:prstTxWarp>
            <a:spAutoFit/>
          </a:bodyPr>
          <a:lstStyle>
            <a:lvl1pPr algn="l" rtl="0" fontAlgn="base">
              <a:spcBef>
                <a:spcPct val="50000"/>
              </a:spcBef>
              <a:spcAft>
                <a:spcPct val="0"/>
              </a:spcAft>
              <a:defRPr lang="en-US" sz="900" kern="1200" smtClean="0">
                <a:solidFill>
                  <a:schemeClr val="tx1"/>
                </a:solidFill>
                <a:latin typeface="+mn-lt"/>
                <a:ea typeface="+mn-ea"/>
                <a:cs typeface="+mn-cs"/>
              </a:defRPr>
            </a:lvl1pPr>
          </a:lstStyle>
          <a:p>
            <a:pPr>
              <a:defRPr/>
            </a:pPr>
            <a:fld id="{42E490DB-CB48-4C9A-AB5D-2C47B59878CA}" type="slidenum">
              <a:rPr lang="en-GB">
                <a:solidFill>
                  <a:srgbClr val="000000"/>
                </a:solidFill>
              </a:rPr>
              <a:pPr>
                <a:defRPr/>
              </a:pPr>
              <a:t>‹#›</a:t>
            </a:fld>
            <a:endParaRPr lang="en-GB" dirty="0">
              <a:solidFill>
                <a:srgbClr val="000000"/>
              </a:solidFill>
            </a:endParaRPr>
          </a:p>
        </p:txBody>
      </p:sp>
      <p:sp>
        <p:nvSpPr>
          <p:cNvPr id="6" name="Content Placeholder 2"/>
          <p:cNvSpPr>
            <a:spLocks noGrp="1"/>
          </p:cNvSpPr>
          <p:nvPr>
            <p:ph sz="half" idx="10"/>
          </p:nvPr>
        </p:nvSpPr>
        <p:spPr>
          <a:xfrm>
            <a:off x="5008562" y="1414824"/>
            <a:ext cx="4549776" cy="1692771"/>
          </a:xfrm>
        </p:spPr>
        <p:txBody>
          <a:bodyPr/>
          <a:lstStyle>
            <a:lvl1pPr>
              <a:lnSpc>
                <a:spcPct val="100000"/>
              </a:lnSpc>
              <a:spcBef>
                <a:spcPts val="1200"/>
              </a:spcBef>
              <a:defRPr sz="1400"/>
            </a:lvl1pPr>
            <a:lvl2pPr marL="266700" indent="-266700">
              <a:lnSpc>
                <a:spcPct val="100000"/>
              </a:lnSpc>
              <a:spcBef>
                <a:spcPts val="1200"/>
              </a:spcBef>
              <a:buClr>
                <a:schemeClr val="tx1"/>
              </a:buClr>
              <a:buFont typeface="Wingdings" pitchFamily="2" charset="2"/>
              <a:buChar char="§"/>
              <a:defRPr sz="1400" baseline="0"/>
            </a:lvl2pPr>
            <a:lvl3pPr marL="539750" indent="-273050">
              <a:lnSpc>
                <a:spcPct val="100000"/>
              </a:lnSpc>
              <a:spcBef>
                <a:spcPts val="1200"/>
              </a:spcBef>
              <a:defRPr sz="1400"/>
            </a:lvl3pPr>
            <a:lvl4pPr marL="806450" indent="-266700">
              <a:lnSpc>
                <a:spcPct val="100000"/>
              </a:lnSpc>
              <a:spcBef>
                <a:spcPts val="1200"/>
              </a:spcBef>
              <a:defRPr sz="1400"/>
            </a:lvl4pPr>
            <a:lvl5pPr marL="1079500" indent="-273050">
              <a:lnSpc>
                <a:spcPct val="100000"/>
              </a:lnSpc>
              <a:spcBef>
                <a:spcPts val="1200"/>
              </a:spcBef>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First level</a:t>
            </a:r>
          </a:p>
          <a:p>
            <a:pPr lvl="2"/>
            <a:r>
              <a:rPr lang="en-US" dirty="0" smtClean="0"/>
              <a:t>Second level</a:t>
            </a:r>
          </a:p>
          <a:p>
            <a:pPr lvl="3"/>
            <a:r>
              <a:rPr lang="en-US" dirty="0" smtClean="0"/>
              <a:t>Third level</a:t>
            </a:r>
          </a:p>
          <a:p>
            <a:pPr lvl="4"/>
            <a:r>
              <a:rPr lang="en-US" dirty="0" smtClean="0"/>
              <a:t>Fourth level</a:t>
            </a:r>
            <a:endParaRPr lang="en-US"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0_Title slide 2">
    <p:spTree>
      <p:nvGrpSpPr>
        <p:cNvPr id="1" name=""/>
        <p:cNvGrpSpPr/>
        <p:nvPr/>
      </p:nvGrpSpPr>
      <p:grpSpPr>
        <a:xfrm>
          <a:off x="0" y="0"/>
          <a:ext cx="0" cy="0"/>
          <a:chOff x="0" y="0"/>
          <a:chExt cx="0" cy="0"/>
        </a:xfrm>
      </p:grpSpPr>
      <p:sp>
        <p:nvSpPr>
          <p:cNvPr id="15" name="Rectangle 3"/>
          <p:cNvSpPr>
            <a:spLocks noGrp="1" noChangeArrowheads="1"/>
          </p:cNvSpPr>
          <p:nvPr>
            <p:ph type="ctrTitle"/>
          </p:nvPr>
        </p:nvSpPr>
        <p:spPr bwMode="auto">
          <a:xfrm>
            <a:off x="3027045" y="3355241"/>
            <a:ext cx="5691188" cy="338554"/>
          </a:xfrm>
          <a:prstGeom prst="rect">
            <a:avLst/>
          </a:prstGeom>
          <a:noFill/>
          <a:ln>
            <a:miter lim="800000"/>
            <a:headEnd/>
            <a:tailEnd/>
          </a:ln>
        </p:spPr>
        <p:txBody>
          <a:bodyPr lIns="0" tIns="0" bIns="0" anchor="t">
            <a:spAutoFit/>
          </a:bodyPr>
          <a:lstStyle>
            <a:lvl1pPr algn="r">
              <a:defRPr sz="2200" b="0">
                <a:solidFill>
                  <a:schemeClr val="bg1"/>
                </a:solidFill>
                <a:latin typeface="Expert Sans Regular" pitchFamily="34" charset="0"/>
              </a:defRPr>
            </a:lvl1pPr>
          </a:lstStyle>
          <a:p>
            <a:r>
              <a:rPr lang="en-US" dirty="0" smtClean="0"/>
              <a:t>Click to edit Master title style</a:t>
            </a:r>
            <a:endParaRPr lang="en-GB" dirty="0"/>
          </a:p>
        </p:txBody>
      </p:sp>
      <p:grpSp>
        <p:nvGrpSpPr>
          <p:cNvPr id="2" name="Group 5"/>
          <p:cNvGrpSpPr>
            <a:grpSpLocks/>
          </p:cNvGrpSpPr>
          <p:nvPr userDrawn="1"/>
        </p:nvGrpSpPr>
        <p:grpSpPr bwMode="auto">
          <a:xfrm>
            <a:off x="431800" y="1874841"/>
            <a:ext cx="8388350" cy="3311525"/>
            <a:chOff x="1273" y="621"/>
            <a:chExt cx="3716" cy="2241"/>
          </a:xfrm>
        </p:grpSpPr>
        <p:cxnSp>
          <p:nvCxnSpPr>
            <p:cNvPr id="6" name="Straight Connector 11"/>
            <p:cNvCxnSpPr>
              <a:cxnSpLocks noChangeShapeType="1"/>
            </p:cNvCxnSpPr>
            <p:nvPr/>
          </p:nvCxnSpPr>
          <p:spPr bwMode="auto">
            <a:xfrm rot="16200000" flipH="1">
              <a:off x="152" y="1742"/>
              <a:ext cx="2241" cy="0"/>
            </a:xfrm>
            <a:prstGeom prst="line">
              <a:avLst/>
            </a:prstGeom>
            <a:noFill/>
            <a:ln w="63500" cap="rnd" algn="ctr">
              <a:solidFill>
                <a:srgbClr val="00AEEF"/>
              </a:solidFill>
              <a:round/>
              <a:headEnd/>
              <a:tailEnd/>
            </a:ln>
          </p:spPr>
        </p:cxnSp>
        <p:cxnSp>
          <p:nvCxnSpPr>
            <p:cNvPr id="7" name="Straight Connector 12"/>
            <p:cNvCxnSpPr>
              <a:cxnSpLocks noChangeShapeType="1"/>
            </p:cNvCxnSpPr>
            <p:nvPr/>
          </p:nvCxnSpPr>
          <p:spPr bwMode="auto">
            <a:xfrm rot="16200000" flipH="1">
              <a:off x="3868" y="1742"/>
              <a:ext cx="2241" cy="0"/>
            </a:xfrm>
            <a:prstGeom prst="line">
              <a:avLst/>
            </a:prstGeom>
            <a:noFill/>
            <a:ln w="63500" cap="rnd" algn="ctr">
              <a:solidFill>
                <a:srgbClr val="00AEEF"/>
              </a:solidFill>
              <a:round/>
              <a:headEnd/>
              <a:tailEnd/>
            </a:ln>
          </p:spPr>
        </p:cxnSp>
      </p:gr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0_Title slide 2">
    <p:spTree>
      <p:nvGrpSpPr>
        <p:cNvPr id="1" name=""/>
        <p:cNvGrpSpPr/>
        <p:nvPr/>
      </p:nvGrpSpPr>
      <p:grpSpPr>
        <a:xfrm>
          <a:off x="0" y="0"/>
          <a:ext cx="0" cy="0"/>
          <a:chOff x="0" y="0"/>
          <a:chExt cx="0" cy="0"/>
        </a:xfrm>
      </p:grpSpPr>
      <p:sp>
        <p:nvSpPr>
          <p:cNvPr id="15" name="Rectangle 3"/>
          <p:cNvSpPr>
            <a:spLocks noGrp="1" noChangeArrowheads="1"/>
          </p:cNvSpPr>
          <p:nvPr>
            <p:ph type="ctrTitle"/>
          </p:nvPr>
        </p:nvSpPr>
        <p:spPr bwMode="auto">
          <a:xfrm>
            <a:off x="3027045" y="3355241"/>
            <a:ext cx="5691188" cy="338554"/>
          </a:xfrm>
          <a:prstGeom prst="rect">
            <a:avLst/>
          </a:prstGeom>
          <a:noFill/>
          <a:ln>
            <a:miter lim="800000"/>
            <a:headEnd/>
            <a:tailEnd/>
          </a:ln>
        </p:spPr>
        <p:txBody>
          <a:bodyPr lIns="0" tIns="0" bIns="0" anchor="t">
            <a:spAutoFit/>
          </a:bodyPr>
          <a:lstStyle>
            <a:lvl1pPr algn="r">
              <a:defRPr sz="2200" b="0">
                <a:solidFill>
                  <a:schemeClr val="bg1"/>
                </a:solidFill>
                <a:latin typeface="Expert Sans Regular" pitchFamily="34" charset="0"/>
              </a:defRPr>
            </a:lvl1pPr>
          </a:lstStyle>
          <a:p>
            <a:r>
              <a:rPr lang="en-US" dirty="0" smtClean="0"/>
              <a:t>Click to edit Master title style</a:t>
            </a:r>
            <a:endParaRPr lang="en-GB" dirty="0"/>
          </a:p>
        </p:txBody>
      </p:sp>
      <p:grpSp>
        <p:nvGrpSpPr>
          <p:cNvPr id="2" name="Group 5"/>
          <p:cNvGrpSpPr>
            <a:grpSpLocks/>
          </p:cNvGrpSpPr>
          <p:nvPr userDrawn="1"/>
        </p:nvGrpSpPr>
        <p:grpSpPr bwMode="auto">
          <a:xfrm>
            <a:off x="431800" y="1874841"/>
            <a:ext cx="8388350" cy="3311525"/>
            <a:chOff x="1273" y="621"/>
            <a:chExt cx="3716" cy="2241"/>
          </a:xfrm>
        </p:grpSpPr>
        <p:cxnSp>
          <p:nvCxnSpPr>
            <p:cNvPr id="6" name="Straight Connector 11"/>
            <p:cNvCxnSpPr>
              <a:cxnSpLocks noChangeShapeType="1"/>
            </p:cNvCxnSpPr>
            <p:nvPr/>
          </p:nvCxnSpPr>
          <p:spPr bwMode="auto">
            <a:xfrm rot="16200000" flipH="1">
              <a:off x="152" y="1742"/>
              <a:ext cx="2241" cy="0"/>
            </a:xfrm>
            <a:prstGeom prst="line">
              <a:avLst/>
            </a:prstGeom>
            <a:noFill/>
            <a:ln w="63500" cap="rnd" algn="ctr">
              <a:solidFill>
                <a:srgbClr val="00AEEF"/>
              </a:solidFill>
              <a:round/>
              <a:headEnd/>
              <a:tailEnd/>
            </a:ln>
          </p:spPr>
        </p:cxnSp>
        <p:cxnSp>
          <p:nvCxnSpPr>
            <p:cNvPr id="7" name="Straight Connector 12"/>
            <p:cNvCxnSpPr>
              <a:cxnSpLocks noChangeShapeType="1"/>
            </p:cNvCxnSpPr>
            <p:nvPr/>
          </p:nvCxnSpPr>
          <p:spPr bwMode="auto">
            <a:xfrm rot="16200000" flipH="1">
              <a:off x="3868" y="1742"/>
              <a:ext cx="2241" cy="0"/>
            </a:xfrm>
            <a:prstGeom prst="line">
              <a:avLst/>
            </a:prstGeom>
            <a:noFill/>
            <a:ln w="63500" cap="rnd" algn="ctr">
              <a:solidFill>
                <a:srgbClr val="00AEEF"/>
              </a:solidFill>
              <a:round/>
              <a:headEnd/>
              <a:tailEnd/>
            </a:ln>
          </p:spPr>
        </p:cxn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2_Title Slide">
    <p:spTree>
      <p:nvGrpSpPr>
        <p:cNvPr id="1" name=""/>
        <p:cNvGrpSpPr/>
        <p:nvPr/>
      </p:nvGrpSpPr>
      <p:grpSpPr>
        <a:xfrm>
          <a:off x="0" y="0"/>
          <a:ext cx="0" cy="0"/>
          <a:chOff x="0" y="0"/>
          <a:chExt cx="0" cy="0"/>
        </a:xfrm>
      </p:grpSpPr>
      <p:pic>
        <p:nvPicPr>
          <p:cNvPr id="129026" name="Picture 7" descr="Bar_06_COL_POS [Converted].png"/>
          <p:cNvPicPr>
            <a:picLocks noChangeAspect="1"/>
          </p:cNvPicPr>
          <p:nvPr/>
        </p:nvPicPr>
        <p:blipFill>
          <a:blip r:embed="rId2" cstate="print"/>
          <a:srcRect/>
          <a:stretch>
            <a:fillRect/>
          </a:stretch>
        </p:blipFill>
        <p:spPr bwMode="auto">
          <a:xfrm>
            <a:off x="8088330" y="3003550"/>
            <a:ext cx="1317625" cy="223838"/>
          </a:xfrm>
          <a:prstGeom prst="rect">
            <a:avLst/>
          </a:prstGeom>
          <a:noFill/>
          <a:ln w="9525">
            <a:noFill/>
            <a:miter lim="800000"/>
            <a:headEnd/>
            <a:tailEnd/>
          </a:ln>
        </p:spPr>
      </p:pic>
      <p:sp>
        <p:nvSpPr>
          <p:cNvPr id="129027" name="Rectangle 2"/>
          <p:cNvSpPr>
            <a:spLocks noGrp="1" noChangeArrowheads="1"/>
          </p:cNvSpPr>
          <p:nvPr>
            <p:ph type="ctrTitle"/>
          </p:nvPr>
        </p:nvSpPr>
        <p:spPr>
          <a:xfrm>
            <a:off x="2157413" y="2708940"/>
            <a:ext cx="5716588" cy="492443"/>
          </a:xfrm>
        </p:spPr>
        <p:txBody>
          <a:bodyPr/>
          <a:lstStyle>
            <a:lvl1pPr algn="l">
              <a:defRPr sz="3200" b="0">
                <a:solidFill>
                  <a:schemeClr val="bg2"/>
                </a:solidFill>
              </a:defRPr>
            </a:lvl1pPr>
          </a:lstStyle>
          <a:p>
            <a:r>
              <a:rPr lang="en-US" smtClean="0"/>
              <a:t>Click to edit Master title style</a:t>
            </a:r>
            <a:endParaRPr lang="en-GB" dirty="0"/>
          </a:p>
        </p:txBody>
      </p:sp>
      <p:sp>
        <p:nvSpPr>
          <p:cNvPr id="129028" name="Rectangle 3"/>
          <p:cNvSpPr>
            <a:spLocks noGrp="1" noChangeArrowheads="1"/>
          </p:cNvSpPr>
          <p:nvPr>
            <p:ph type="subTitle" idx="1"/>
          </p:nvPr>
        </p:nvSpPr>
        <p:spPr>
          <a:xfrm>
            <a:off x="2157417" y="3294063"/>
            <a:ext cx="5705475" cy="304800"/>
          </a:xfrm>
        </p:spPr>
        <p:txBody>
          <a:bodyPr/>
          <a:lstStyle>
            <a:lvl1pPr>
              <a:defRPr>
                <a:solidFill>
                  <a:schemeClr val="bg2"/>
                </a:solidFill>
              </a:defRPr>
            </a:lvl1pPr>
          </a:lstStyle>
          <a:p>
            <a:r>
              <a:rPr lang="en-US" smtClean="0"/>
              <a:t>Click to edit Master subtitle style</a:t>
            </a:r>
            <a:endParaRPr lang="en-GB" dirty="0"/>
          </a:p>
        </p:txBody>
      </p:sp>
      <p:grpSp>
        <p:nvGrpSpPr>
          <p:cNvPr id="2" name="Group 5"/>
          <p:cNvGrpSpPr>
            <a:grpSpLocks/>
          </p:cNvGrpSpPr>
          <p:nvPr/>
        </p:nvGrpSpPr>
        <p:grpSpPr bwMode="auto">
          <a:xfrm>
            <a:off x="2014538" y="2130455"/>
            <a:ext cx="5900737" cy="1984375"/>
            <a:chOff x="1273" y="621"/>
            <a:chExt cx="3716" cy="2241"/>
          </a:xfrm>
        </p:grpSpPr>
        <p:cxnSp>
          <p:nvCxnSpPr>
            <p:cNvPr id="129030" name="Straight Connector 11"/>
            <p:cNvCxnSpPr>
              <a:cxnSpLocks noChangeShapeType="1"/>
            </p:cNvCxnSpPr>
            <p:nvPr userDrawn="1"/>
          </p:nvCxnSpPr>
          <p:spPr bwMode="auto">
            <a:xfrm rot="16200000" flipH="1">
              <a:off x="152" y="1742"/>
              <a:ext cx="2241" cy="0"/>
            </a:xfrm>
            <a:prstGeom prst="line">
              <a:avLst/>
            </a:prstGeom>
            <a:noFill/>
            <a:ln w="63500" cap="rnd" algn="ctr">
              <a:solidFill>
                <a:schemeClr val="bg2"/>
              </a:solidFill>
              <a:round/>
              <a:headEnd/>
              <a:tailEnd/>
            </a:ln>
          </p:spPr>
        </p:cxnSp>
        <p:cxnSp>
          <p:nvCxnSpPr>
            <p:cNvPr id="129031" name="Straight Connector 12"/>
            <p:cNvCxnSpPr>
              <a:cxnSpLocks noChangeShapeType="1"/>
            </p:cNvCxnSpPr>
            <p:nvPr userDrawn="1"/>
          </p:nvCxnSpPr>
          <p:spPr bwMode="auto">
            <a:xfrm rot="16200000" flipH="1">
              <a:off x="3868" y="1742"/>
              <a:ext cx="2241" cy="0"/>
            </a:xfrm>
            <a:prstGeom prst="line">
              <a:avLst/>
            </a:prstGeom>
            <a:noFill/>
            <a:ln w="63500" cap="rnd" algn="ctr">
              <a:solidFill>
                <a:schemeClr val="bg2"/>
              </a:solidFill>
              <a:round/>
              <a:headEnd/>
              <a:tailEnd/>
            </a:ln>
          </p:spPr>
        </p:cxnSp>
      </p:grpSp>
    </p:spTree>
  </p:cSld>
  <p:clrMapOvr>
    <a:masterClrMapping/>
  </p:clrMapOvr>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reserve="1">
  <p:cSld name="4_Title Slide">
    <p:spTree>
      <p:nvGrpSpPr>
        <p:cNvPr id="1" name=""/>
        <p:cNvGrpSpPr/>
        <p:nvPr/>
      </p:nvGrpSpPr>
      <p:grpSpPr>
        <a:xfrm>
          <a:off x="0" y="0"/>
          <a:ext cx="0" cy="0"/>
          <a:chOff x="0" y="0"/>
          <a:chExt cx="0" cy="0"/>
        </a:xfrm>
      </p:grpSpPr>
      <p:pic>
        <p:nvPicPr>
          <p:cNvPr id="145410" name="Picture 7" descr="Bar_06_COL_POS [Converted].png"/>
          <p:cNvPicPr>
            <a:picLocks noChangeAspect="1"/>
          </p:cNvPicPr>
          <p:nvPr/>
        </p:nvPicPr>
        <p:blipFill>
          <a:blip r:embed="rId2" cstate="print"/>
          <a:srcRect/>
          <a:stretch>
            <a:fillRect/>
          </a:stretch>
        </p:blipFill>
        <p:spPr bwMode="auto">
          <a:xfrm>
            <a:off x="8088330" y="3003550"/>
            <a:ext cx="1317625" cy="223838"/>
          </a:xfrm>
          <a:prstGeom prst="rect">
            <a:avLst/>
          </a:prstGeom>
          <a:noFill/>
          <a:ln w="9525">
            <a:noFill/>
            <a:miter lim="800000"/>
            <a:headEnd/>
            <a:tailEnd/>
          </a:ln>
        </p:spPr>
      </p:pic>
      <p:sp>
        <p:nvSpPr>
          <p:cNvPr id="145411" name="Rectangle 2"/>
          <p:cNvSpPr>
            <a:spLocks noGrp="1" noChangeArrowheads="1"/>
          </p:cNvSpPr>
          <p:nvPr>
            <p:ph type="ctrTitle"/>
          </p:nvPr>
        </p:nvSpPr>
        <p:spPr>
          <a:xfrm>
            <a:off x="950913" y="2708940"/>
            <a:ext cx="5716588" cy="492443"/>
          </a:xfrm>
        </p:spPr>
        <p:txBody>
          <a:bodyPr/>
          <a:lstStyle>
            <a:lvl1pPr algn="l">
              <a:defRPr sz="3200" b="0">
                <a:solidFill>
                  <a:schemeClr val="bg2"/>
                </a:solidFill>
              </a:defRPr>
            </a:lvl1pPr>
          </a:lstStyle>
          <a:p>
            <a:r>
              <a:rPr lang="en-US" smtClean="0"/>
              <a:t>Click to edit Master title style</a:t>
            </a:r>
            <a:endParaRPr lang="en-GB" dirty="0"/>
          </a:p>
        </p:txBody>
      </p:sp>
      <p:sp>
        <p:nvSpPr>
          <p:cNvPr id="145412" name="Rectangle 3"/>
          <p:cNvSpPr>
            <a:spLocks noGrp="1" noChangeArrowheads="1"/>
          </p:cNvSpPr>
          <p:nvPr>
            <p:ph type="subTitle" idx="1"/>
          </p:nvPr>
        </p:nvSpPr>
        <p:spPr>
          <a:xfrm>
            <a:off x="950913" y="3294063"/>
            <a:ext cx="5705475" cy="304800"/>
          </a:xfrm>
        </p:spPr>
        <p:txBody>
          <a:bodyPr/>
          <a:lstStyle>
            <a:lvl1pPr>
              <a:defRPr>
                <a:solidFill>
                  <a:schemeClr val="bg2"/>
                </a:solidFill>
              </a:defRPr>
            </a:lvl1pPr>
          </a:lstStyle>
          <a:p>
            <a:r>
              <a:rPr lang="en-US" smtClean="0"/>
              <a:t>Click to edit Master subtitle style</a:t>
            </a:r>
            <a:endParaRPr lang="en-GB" dirty="0"/>
          </a:p>
        </p:txBody>
      </p:sp>
      <p:grpSp>
        <p:nvGrpSpPr>
          <p:cNvPr id="2" name="Group 5"/>
          <p:cNvGrpSpPr>
            <a:grpSpLocks/>
          </p:cNvGrpSpPr>
          <p:nvPr/>
        </p:nvGrpSpPr>
        <p:grpSpPr bwMode="auto">
          <a:xfrm>
            <a:off x="782654" y="2130455"/>
            <a:ext cx="7132637" cy="1984375"/>
            <a:chOff x="1273" y="621"/>
            <a:chExt cx="3716" cy="2241"/>
          </a:xfrm>
        </p:grpSpPr>
        <p:cxnSp>
          <p:nvCxnSpPr>
            <p:cNvPr id="145414" name="Straight Connector 11"/>
            <p:cNvCxnSpPr>
              <a:cxnSpLocks noChangeShapeType="1"/>
            </p:cNvCxnSpPr>
            <p:nvPr userDrawn="1"/>
          </p:nvCxnSpPr>
          <p:spPr bwMode="auto">
            <a:xfrm rot="16200000" flipH="1">
              <a:off x="152" y="1742"/>
              <a:ext cx="2241" cy="0"/>
            </a:xfrm>
            <a:prstGeom prst="line">
              <a:avLst/>
            </a:prstGeom>
            <a:noFill/>
            <a:ln w="63500" cap="rnd" algn="ctr">
              <a:solidFill>
                <a:schemeClr val="bg2"/>
              </a:solidFill>
              <a:round/>
              <a:headEnd/>
              <a:tailEnd/>
            </a:ln>
          </p:spPr>
        </p:cxnSp>
        <p:cxnSp>
          <p:nvCxnSpPr>
            <p:cNvPr id="145415" name="Straight Connector 12"/>
            <p:cNvCxnSpPr>
              <a:cxnSpLocks noChangeShapeType="1"/>
            </p:cNvCxnSpPr>
            <p:nvPr userDrawn="1"/>
          </p:nvCxnSpPr>
          <p:spPr bwMode="auto">
            <a:xfrm rot="16200000" flipH="1">
              <a:off x="3868" y="1742"/>
              <a:ext cx="2241" cy="0"/>
            </a:xfrm>
            <a:prstGeom prst="line">
              <a:avLst/>
            </a:prstGeom>
            <a:noFill/>
            <a:ln w="63500" cap="rnd" algn="ctr">
              <a:solidFill>
                <a:schemeClr val="bg2"/>
              </a:solidFill>
              <a:round/>
              <a:headEnd/>
              <a:tailEnd/>
            </a:ln>
          </p:spPr>
        </p:cxnSp>
      </p:grpSp>
    </p:spTree>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itle" preserve="1">
  <p:cSld name="5_Title Slide">
    <p:spTree>
      <p:nvGrpSpPr>
        <p:cNvPr id="1" name=""/>
        <p:cNvGrpSpPr/>
        <p:nvPr/>
      </p:nvGrpSpPr>
      <p:grpSpPr>
        <a:xfrm>
          <a:off x="0" y="0"/>
          <a:ext cx="0" cy="0"/>
          <a:chOff x="0" y="0"/>
          <a:chExt cx="0" cy="0"/>
        </a:xfrm>
      </p:grpSpPr>
      <p:sp>
        <p:nvSpPr>
          <p:cNvPr id="148483" name="Rectangle 2"/>
          <p:cNvSpPr>
            <a:spLocks noGrp="1" noChangeArrowheads="1"/>
          </p:cNvSpPr>
          <p:nvPr>
            <p:ph type="ctrTitle"/>
          </p:nvPr>
        </p:nvSpPr>
        <p:spPr>
          <a:xfrm>
            <a:off x="735013" y="2708145"/>
            <a:ext cx="5716588" cy="492443"/>
          </a:xfrm>
        </p:spPr>
        <p:txBody>
          <a:bodyPr/>
          <a:lstStyle>
            <a:lvl1pPr algn="l">
              <a:defRPr sz="3200">
                <a:solidFill>
                  <a:schemeClr val="bg2"/>
                </a:solidFill>
              </a:defRPr>
            </a:lvl1pPr>
          </a:lstStyle>
          <a:p>
            <a:r>
              <a:rPr lang="en-US" smtClean="0"/>
              <a:t>Click to edit Master title style</a:t>
            </a:r>
            <a:endParaRPr lang="en-GB" dirty="0"/>
          </a:p>
        </p:txBody>
      </p:sp>
      <p:sp>
        <p:nvSpPr>
          <p:cNvPr id="148484" name="Rectangle 3"/>
          <p:cNvSpPr>
            <a:spLocks noGrp="1" noChangeArrowheads="1"/>
          </p:cNvSpPr>
          <p:nvPr>
            <p:ph type="subTitle" idx="1"/>
          </p:nvPr>
        </p:nvSpPr>
        <p:spPr>
          <a:xfrm>
            <a:off x="735013" y="3294063"/>
            <a:ext cx="5705475" cy="304800"/>
          </a:xfrm>
        </p:spPr>
        <p:txBody>
          <a:bodyPr/>
          <a:lstStyle>
            <a:lvl1pPr>
              <a:defRPr>
                <a:solidFill>
                  <a:schemeClr val="bg2"/>
                </a:solidFill>
              </a:defRPr>
            </a:lvl1pPr>
          </a:lstStyle>
          <a:p>
            <a:r>
              <a:rPr lang="en-US" smtClean="0"/>
              <a:t>Click to edit Master subtitle style</a:t>
            </a:r>
            <a:endParaRPr lang="en-GB"/>
          </a:p>
        </p:txBody>
      </p:sp>
      <p:pic>
        <p:nvPicPr>
          <p:cNvPr id="6" name="Picture 5" descr="Bar_Bevel_2C_P.JPG"/>
          <p:cNvPicPr>
            <a:picLocks noChangeAspect="1"/>
          </p:cNvPicPr>
          <p:nvPr userDrawn="1"/>
        </p:nvPicPr>
        <p:blipFill>
          <a:blip r:embed="rId2" cstate="print"/>
          <a:srcRect/>
          <a:stretch>
            <a:fillRect/>
          </a:stretch>
        </p:blipFill>
        <p:spPr bwMode="auto">
          <a:xfrm>
            <a:off x="8493126" y="6415088"/>
            <a:ext cx="1065212" cy="190500"/>
          </a:xfrm>
          <a:prstGeom prst="rect">
            <a:avLst/>
          </a:prstGeom>
          <a:noFill/>
          <a:ln w="9525">
            <a:noFill/>
            <a:miter lim="800000"/>
            <a:headEnd/>
            <a:tailEnd/>
          </a:ln>
        </p:spPr>
      </p:pic>
    </p:spTree>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14 pt">
    <p:spTree>
      <p:nvGrpSpPr>
        <p:cNvPr id="1" name=""/>
        <p:cNvGrpSpPr/>
        <p:nvPr/>
      </p:nvGrpSpPr>
      <p:grpSpPr>
        <a:xfrm>
          <a:off x="0" y="0"/>
          <a:ext cx="0" cy="0"/>
          <a:chOff x="0" y="0"/>
          <a:chExt cx="0" cy="0"/>
        </a:xfrm>
      </p:grpSpPr>
      <p:sp>
        <p:nvSpPr>
          <p:cNvPr id="2" name="Title 1"/>
          <p:cNvSpPr>
            <a:spLocks noGrp="1"/>
          </p:cNvSpPr>
          <p:nvPr>
            <p:ph type="title"/>
          </p:nvPr>
        </p:nvSpPr>
        <p:spPr>
          <a:xfrm>
            <a:off x="365140" y="456990"/>
            <a:ext cx="9193213" cy="338554"/>
          </a:xfrm>
        </p:spPr>
        <p:txBody>
          <a:bodyPr/>
          <a:lstStyle>
            <a:lvl1pPr>
              <a:defRPr sz="2200" b="0">
                <a:solidFill>
                  <a:schemeClr val="tx1"/>
                </a:solidFill>
                <a:latin typeface="+mj-lt"/>
              </a:defRPr>
            </a:lvl1pPr>
          </a:lstStyle>
          <a:p>
            <a:r>
              <a:rPr lang="en-US" smtClean="0"/>
              <a:t>Click to edit Master title style</a:t>
            </a:r>
            <a:endParaRPr lang="en-US" dirty="0"/>
          </a:p>
        </p:txBody>
      </p:sp>
      <p:sp>
        <p:nvSpPr>
          <p:cNvPr id="3" name="Content Placeholder 2"/>
          <p:cNvSpPr>
            <a:spLocks noGrp="1"/>
          </p:cNvSpPr>
          <p:nvPr>
            <p:ph idx="1"/>
          </p:nvPr>
        </p:nvSpPr>
        <p:spPr>
          <a:xfrm>
            <a:off x="376244" y="1355187"/>
            <a:ext cx="9182099" cy="1508105"/>
          </a:xfrm>
        </p:spPr>
        <p:txBody>
          <a:bodyPr/>
          <a:lstStyle>
            <a:lvl1pPr>
              <a:defRPr sz="1400">
                <a:latin typeface="+mn-lt"/>
              </a:defRPr>
            </a:lvl1pPr>
            <a:lvl2pPr>
              <a:defRPr sz="1400">
                <a:latin typeface="+mn-lt"/>
              </a:defRPr>
            </a:lvl2pPr>
            <a:lvl3pPr marL="533400" indent="-261938">
              <a:defRPr sz="1400">
                <a:latin typeface="+mn-lt"/>
              </a:defRPr>
            </a:lvl3pPr>
            <a:lvl4pPr marL="804863" indent="-271463">
              <a:defRPr sz="1400">
                <a:latin typeface="+mn-lt"/>
              </a:defRPr>
            </a:lvl4pPr>
            <a:lvl5pPr marL="1077913" indent="-273050">
              <a:defRPr sz="1400">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Footer Placeholder 10"/>
          <p:cNvSpPr>
            <a:spLocks noGrp="1"/>
          </p:cNvSpPr>
          <p:nvPr>
            <p:ph type="ftr" sz="quarter" idx="3"/>
          </p:nvPr>
        </p:nvSpPr>
        <p:spPr>
          <a:xfrm>
            <a:off x="360378" y="6470651"/>
            <a:ext cx="2224087" cy="138112"/>
          </a:xfrm>
          <a:prstGeom prst="rect">
            <a:avLst/>
          </a:prstGeom>
          <a:noFill/>
          <a:ln w="9525" algn="ctr">
            <a:noFill/>
            <a:miter lim="800000"/>
            <a:headEnd/>
            <a:tailEnd/>
          </a:ln>
          <a:effectLst/>
        </p:spPr>
        <p:txBody>
          <a:bodyPr vert="horz" wrap="square" lIns="0" tIns="0" rIns="0" bIns="0" numCol="1" anchor="b" anchorCtr="0" compatLnSpc="1">
            <a:prstTxWarp prst="textNoShape">
              <a:avLst/>
            </a:prstTxWarp>
            <a:spAutoFit/>
          </a:bodyPr>
          <a:lstStyle>
            <a:lvl1pPr algn="l" rtl="0" fontAlgn="base">
              <a:spcBef>
                <a:spcPct val="50000"/>
              </a:spcBef>
              <a:spcAft>
                <a:spcPct val="0"/>
              </a:spcAft>
              <a:defRPr lang="en-US" sz="900" kern="1200" smtClean="0">
                <a:solidFill>
                  <a:schemeClr val="tx1"/>
                </a:solidFill>
                <a:latin typeface="+mn-lt"/>
                <a:ea typeface="+mn-ea"/>
                <a:cs typeface="+mn-cs"/>
              </a:defRPr>
            </a:lvl1pPr>
          </a:lstStyle>
          <a:p>
            <a:pPr>
              <a:defRPr/>
            </a:pPr>
            <a:fld id="{42E490DB-CB48-4C9A-AB5D-2C47B59878CA}" type="slidenum">
              <a:rPr lang="en-GB">
                <a:solidFill>
                  <a:srgbClr val="000000"/>
                </a:solidFill>
              </a:rPr>
              <a:pPr>
                <a:defRPr/>
              </a:pPr>
              <a:t>‹#›</a:t>
            </a:fld>
            <a:endParaRPr lang="en-GB" dirty="0">
              <a:solidFill>
                <a:srgbClr val="000000"/>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1_Title and Content 12 pt">
    <p:spTree>
      <p:nvGrpSpPr>
        <p:cNvPr id="1" name=""/>
        <p:cNvGrpSpPr/>
        <p:nvPr/>
      </p:nvGrpSpPr>
      <p:grpSpPr>
        <a:xfrm>
          <a:off x="0" y="0"/>
          <a:ext cx="0" cy="0"/>
          <a:chOff x="0" y="0"/>
          <a:chExt cx="0" cy="0"/>
        </a:xfrm>
      </p:grpSpPr>
      <p:sp>
        <p:nvSpPr>
          <p:cNvPr id="2" name="Title 1"/>
          <p:cNvSpPr>
            <a:spLocks noGrp="1"/>
          </p:cNvSpPr>
          <p:nvPr>
            <p:ph type="title"/>
          </p:nvPr>
        </p:nvSpPr>
        <p:spPr>
          <a:xfrm>
            <a:off x="365140" y="456990"/>
            <a:ext cx="9193213" cy="338554"/>
          </a:xfrm>
        </p:spPr>
        <p:txBody>
          <a:bodyPr/>
          <a:lstStyle>
            <a:lvl1pPr>
              <a:defRPr sz="2200" b="0">
                <a:solidFill>
                  <a:schemeClr val="tx1"/>
                </a:solidFill>
                <a:latin typeface="+mj-lt"/>
              </a:defRPr>
            </a:lvl1pPr>
          </a:lstStyle>
          <a:p>
            <a:r>
              <a:rPr lang="en-US" smtClean="0"/>
              <a:t>Click to edit Master title style</a:t>
            </a:r>
            <a:endParaRPr lang="en-US" dirty="0"/>
          </a:p>
        </p:txBody>
      </p:sp>
      <p:sp>
        <p:nvSpPr>
          <p:cNvPr id="3" name="Content Placeholder 2"/>
          <p:cNvSpPr>
            <a:spLocks noGrp="1"/>
          </p:cNvSpPr>
          <p:nvPr>
            <p:ph idx="1"/>
          </p:nvPr>
        </p:nvSpPr>
        <p:spPr>
          <a:xfrm>
            <a:off x="376244" y="1355184"/>
            <a:ext cx="9182099" cy="1292662"/>
          </a:xfrm>
        </p:spPr>
        <p:txBody>
          <a:bodyPr/>
          <a:lstStyle>
            <a:lvl1pPr>
              <a:defRPr sz="1200">
                <a:latin typeface="+mn-lt"/>
              </a:defRPr>
            </a:lvl1pPr>
            <a:lvl2pPr>
              <a:defRPr sz="1200">
                <a:latin typeface="+mn-lt"/>
              </a:defRPr>
            </a:lvl2pPr>
            <a:lvl3pPr marL="533400" indent="-261938">
              <a:defRPr sz="1200">
                <a:latin typeface="+mn-lt"/>
              </a:defRPr>
            </a:lvl3pPr>
            <a:lvl4pPr marL="804863" indent="-271463">
              <a:defRPr sz="1200">
                <a:latin typeface="+mn-lt"/>
              </a:defRPr>
            </a:lvl4pPr>
            <a:lvl5pPr marL="1077913" indent="-273050">
              <a:defRPr sz="1200">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Footer Placeholder 10"/>
          <p:cNvSpPr>
            <a:spLocks noGrp="1"/>
          </p:cNvSpPr>
          <p:nvPr>
            <p:ph type="ftr" sz="quarter" idx="3"/>
          </p:nvPr>
        </p:nvSpPr>
        <p:spPr>
          <a:xfrm>
            <a:off x="360378" y="6470651"/>
            <a:ext cx="2224087" cy="138112"/>
          </a:xfrm>
          <a:prstGeom prst="rect">
            <a:avLst/>
          </a:prstGeom>
          <a:noFill/>
          <a:ln w="9525" algn="ctr">
            <a:noFill/>
            <a:miter lim="800000"/>
            <a:headEnd/>
            <a:tailEnd/>
          </a:ln>
          <a:effectLst/>
        </p:spPr>
        <p:txBody>
          <a:bodyPr vert="horz" wrap="square" lIns="0" tIns="0" rIns="0" bIns="0" numCol="1" anchor="b" anchorCtr="0" compatLnSpc="1">
            <a:prstTxWarp prst="textNoShape">
              <a:avLst/>
            </a:prstTxWarp>
            <a:spAutoFit/>
          </a:bodyPr>
          <a:lstStyle>
            <a:lvl1pPr algn="l" rtl="0" fontAlgn="base">
              <a:spcBef>
                <a:spcPct val="50000"/>
              </a:spcBef>
              <a:spcAft>
                <a:spcPct val="0"/>
              </a:spcAft>
              <a:defRPr lang="en-US" sz="900" kern="1200" smtClean="0">
                <a:solidFill>
                  <a:schemeClr val="tx1"/>
                </a:solidFill>
                <a:latin typeface="+mn-lt"/>
                <a:ea typeface="+mn-ea"/>
                <a:cs typeface="+mn-cs"/>
              </a:defRPr>
            </a:lvl1pPr>
          </a:lstStyle>
          <a:p>
            <a:pPr>
              <a:defRPr/>
            </a:pPr>
            <a:fld id="{42E490DB-CB48-4C9A-AB5D-2C47B59878CA}" type="slidenum">
              <a:rPr lang="en-GB">
                <a:solidFill>
                  <a:srgbClr val="000000"/>
                </a:solidFill>
              </a:rPr>
              <a:pPr>
                <a:defRPr/>
              </a:pPr>
              <a:t>‹#›</a:t>
            </a:fld>
            <a:endParaRPr lang="en-GB" dirty="0">
              <a:solidFill>
                <a:srgbClr val="000000"/>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Numbered text page">
    <p:spTree>
      <p:nvGrpSpPr>
        <p:cNvPr id="1" name=""/>
        <p:cNvGrpSpPr/>
        <p:nvPr/>
      </p:nvGrpSpPr>
      <p:grpSpPr>
        <a:xfrm>
          <a:off x="0" y="0"/>
          <a:ext cx="0" cy="0"/>
          <a:chOff x="0" y="0"/>
          <a:chExt cx="0" cy="0"/>
        </a:xfrm>
      </p:grpSpPr>
      <p:sp>
        <p:nvSpPr>
          <p:cNvPr id="2" name="Title 1"/>
          <p:cNvSpPr>
            <a:spLocks noGrp="1"/>
          </p:cNvSpPr>
          <p:nvPr>
            <p:ph type="title"/>
          </p:nvPr>
        </p:nvSpPr>
        <p:spPr>
          <a:xfrm>
            <a:off x="365140" y="459722"/>
            <a:ext cx="9193213" cy="338554"/>
          </a:xfrm>
        </p:spPr>
        <p:txBody>
          <a:bodyPr anchor="t"/>
          <a:lstStyle>
            <a:lvl1pPr>
              <a:defRPr sz="2200" b="0">
                <a:solidFill>
                  <a:schemeClr val="tx1"/>
                </a:solidFill>
                <a:latin typeface="+mj-lt"/>
              </a:defRPr>
            </a:lvl1pPr>
          </a:lstStyle>
          <a:p>
            <a:r>
              <a:rPr lang="en-US" smtClean="0"/>
              <a:t>Click to edit Master title style</a:t>
            </a:r>
            <a:endParaRPr lang="en-US" dirty="0"/>
          </a:p>
        </p:txBody>
      </p:sp>
      <p:sp>
        <p:nvSpPr>
          <p:cNvPr id="3" name="Content Placeholder 2"/>
          <p:cNvSpPr>
            <a:spLocks noGrp="1"/>
          </p:cNvSpPr>
          <p:nvPr>
            <p:ph idx="1"/>
          </p:nvPr>
        </p:nvSpPr>
        <p:spPr>
          <a:xfrm>
            <a:off x="376244" y="1355187"/>
            <a:ext cx="9182099" cy="2092881"/>
          </a:xfrm>
        </p:spPr>
        <p:txBody>
          <a:bodyPr/>
          <a:lstStyle>
            <a:lvl1pPr marL="341313" indent="-341313">
              <a:lnSpc>
                <a:spcPct val="100000"/>
              </a:lnSpc>
              <a:spcBef>
                <a:spcPts val="1200"/>
              </a:spcBef>
              <a:buClrTx/>
              <a:buFont typeface="+mj-lt"/>
              <a:buAutoNum type="arabicPeriod"/>
              <a:defRPr sz="2000">
                <a:solidFill>
                  <a:schemeClr val="tx1"/>
                </a:solidFill>
                <a:latin typeface="+mn-lt"/>
              </a:defRPr>
            </a:lvl1pPr>
            <a:lvl2pPr marL="682625" indent="-341313">
              <a:lnSpc>
                <a:spcPct val="100000"/>
              </a:lnSpc>
              <a:spcBef>
                <a:spcPts val="1200"/>
              </a:spcBef>
              <a:buFont typeface="+mj-lt"/>
              <a:buAutoNum type="alphaLcPeriod"/>
              <a:defRPr sz="2000">
                <a:latin typeface="+mn-lt"/>
              </a:defRPr>
            </a:lvl2pPr>
            <a:lvl3pPr marL="990600" indent="-298450">
              <a:lnSpc>
                <a:spcPct val="100000"/>
              </a:lnSpc>
              <a:spcBef>
                <a:spcPts val="1200"/>
              </a:spcBef>
              <a:defRPr sz="2000" baseline="0">
                <a:latin typeface="+mn-lt"/>
              </a:defRPr>
            </a:lvl3pPr>
            <a:lvl4pPr marL="1252538" indent="-261938">
              <a:lnSpc>
                <a:spcPct val="100000"/>
              </a:lnSpc>
              <a:spcBef>
                <a:spcPts val="1200"/>
              </a:spcBef>
              <a:defRPr sz="1800">
                <a:latin typeface="+mn-lt"/>
              </a:defRPr>
            </a:lvl4pPr>
            <a:lvl5pPr marL="1524000" indent="-271463">
              <a:lnSpc>
                <a:spcPct val="100000"/>
              </a:lnSpc>
              <a:spcBef>
                <a:spcPts val="1200"/>
              </a:spcBef>
              <a:defRPr sz="1800">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Footer Placeholder 10"/>
          <p:cNvSpPr>
            <a:spLocks noGrp="1"/>
          </p:cNvSpPr>
          <p:nvPr>
            <p:ph type="ftr" sz="quarter" idx="3"/>
          </p:nvPr>
        </p:nvSpPr>
        <p:spPr>
          <a:xfrm>
            <a:off x="365133" y="6470651"/>
            <a:ext cx="2224087" cy="138112"/>
          </a:xfrm>
          <a:prstGeom prst="rect">
            <a:avLst/>
          </a:prstGeom>
          <a:noFill/>
          <a:ln w="9525" algn="ctr">
            <a:noFill/>
            <a:miter lim="800000"/>
            <a:headEnd/>
            <a:tailEnd/>
          </a:ln>
          <a:effectLst/>
        </p:spPr>
        <p:txBody>
          <a:bodyPr vert="horz" wrap="square" lIns="0" tIns="0" rIns="0" bIns="0" numCol="1" anchor="b" anchorCtr="0" compatLnSpc="1">
            <a:prstTxWarp prst="textNoShape">
              <a:avLst/>
            </a:prstTxWarp>
            <a:spAutoFit/>
          </a:bodyPr>
          <a:lstStyle>
            <a:lvl1pPr algn="l" rtl="0" fontAlgn="base">
              <a:spcBef>
                <a:spcPct val="50000"/>
              </a:spcBef>
              <a:spcAft>
                <a:spcPct val="0"/>
              </a:spcAft>
              <a:defRPr lang="en-US" sz="900" kern="1200" smtClean="0">
                <a:solidFill>
                  <a:schemeClr val="tx1"/>
                </a:solidFill>
                <a:latin typeface="+mn-lt"/>
                <a:ea typeface="+mn-ea"/>
                <a:cs typeface="+mn-cs"/>
              </a:defRPr>
            </a:lvl1pPr>
          </a:lstStyle>
          <a:p>
            <a:pPr>
              <a:defRPr/>
            </a:pPr>
            <a:fld id="{42E490DB-CB48-4C9A-AB5D-2C47B59878CA}" type="slidenum">
              <a:rPr lang="en-GB">
                <a:solidFill>
                  <a:srgbClr val="000000"/>
                </a:solidFill>
              </a:rPr>
              <a:pPr>
                <a:defRPr/>
              </a:pPr>
              <a:t>‹#›</a:t>
            </a:fld>
            <a:endParaRPr lang="en-GB" dirty="0">
              <a:solidFill>
                <a:srgbClr val="000000"/>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Left text_Right pictur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376238" y="1415473"/>
            <a:ext cx="4549775" cy="1692771"/>
          </a:xfrm>
        </p:spPr>
        <p:txBody>
          <a:bodyPr/>
          <a:lstStyle>
            <a:lvl1pPr>
              <a:lnSpc>
                <a:spcPct val="100000"/>
              </a:lnSpc>
              <a:spcBef>
                <a:spcPts val="1200"/>
              </a:spcBef>
              <a:defRPr sz="1400"/>
            </a:lvl1pPr>
            <a:lvl2pPr marL="271463" indent="-271463">
              <a:lnSpc>
                <a:spcPct val="100000"/>
              </a:lnSpc>
              <a:spcBef>
                <a:spcPts val="1200"/>
              </a:spcBef>
              <a:buClr>
                <a:schemeClr val="tx1"/>
              </a:buClr>
              <a:buFont typeface="Wingdings" pitchFamily="2" charset="2"/>
              <a:buChar char="§"/>
              <a:defRPr sz="1400"/>
            </a:lvl2pPr>
            <a:lvl3pPr marL="533400" indent="-261938">
              <a:lnSpc>
                <a:spcPct val="100000"/>
              </a:lnSpc>
              <a:spcBef>
                <a:spcPts val="1200"/>
              </a:spcBef>
              <a:defRPr sz="1400"/>
            </a:lvl3pPr>
            <a:lvl4pPr marL="804863" indent="-271463">
              <a:lnSpc>
                <a:spcPct val="100000"/>
              </a:lnSpc>
              <a:spcBef>
                <a:spcPts val="1200"/>
              </a:spcBef>
              <a:defRPr sz="1400"/>
            </a:lvl4pPr>
            <a:lvl5pPr marL="1077913" indent="-273050">
              <a:lnSpc>
                <a:spcPct val="100000"/>
              </a:lnSpc>
              <a:spcBef>
                <a:spcPts val="1200"/>
              </a:spcBef>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Picture Placeholder 7"/>
          <p:cNvSpPr>
            <a:spLocks noGrp="1"/>
          </p:cNvSpPr>
          <p:nvPr>
            <p:ph type="pic" sz="quarter" idx="10"/>
          </p:nvPr>
        </p:nvSpPr>
        <p:spPr>
          <a:xfrm>
            <a:off x="5040328" y="1335091"/>
            <a:ext cx="4518025" cy="4603753"/>
          </a:xfrm>
        </p:spPr>
        <p:txBody>
          <a:bodyPr>
            <a:noAutofit/>
          </a:bodyPr>
          <a:lstStyle/>
          <a:p>
            <a:pPr lvl="0"/>
            <a:r>
              <a:rPr lang="en-US" noProof="0" smtClean="0"/>
              <a:t>Click icon to add picture</a:t>
            </a:r>
            <a:endParaRPr lang="en-US" noProof="0" dirty="0"/>
          </a:p>
        </p:txBody>
      </p:sp>
      <p:sp>
        <p:nvSpPr>
          <p:cNvPr id="7" name="Footer Placeholder 10"/>
          <p:cNvSpPr>
            <a:spLocks noGrp="1"/>
          </p:cNvSpPr>
          <p:nvPr>
            <p:ph type="ftr" sz="quarter" idx="3"/>
          </p:nvPr>
        </p:nvSpPr>
        <p:spPr>
          <a:xfrm>
            <a:off x="365133" y="6470651"/>
            <a:ext cx="2224087" cy="138112"/>
          </a:xfrm>
          <a:prstGeom prst="rect">
            <a:avLst/>
          </a:prstGeom>
          <a:noFill/>
          <a:ln w="9525" algn="ctr">
            <a:noFill/>
            <a:miter lim="800000"/>
            <a:headEnd/>
            <a:tailEnd/>
          </a:ln>
          <a:effectLst/>
        </p:spPr>
        <p:txBody>
          <a:bodyPr vert="horz" wrap="square" lIns="0" tIns="0" rIns="0" bIns="0" numCol="1" anchor="b" anchorCtr="0" compatLnSpc="1">
            <a:prstTxWarp prst="textNoShape">
              <a:avLst/>
            </a:prstTxWarp>
            <a:spAutoFit/>
          </a:bodyPr>
          <a:lstStyle>
            <a:lvl1pPr algn="l" rtl="0" fontAlgn="base">
              <a:spcBef>
                <a:spcPct val="50000"/>
              </a:spcBef>
              <a:spcAft>
                <a:spcPct val="0"/>
              </a:spcAft>
              <a:defRPr lang="en-US" sz="900" kern="1200" smtClean="0">
                <a:solidFill>
                  <a:schemeClr val="tx1"/>
                </a:solidFill>
                <a:latin typeface="+mn-lt"/>
                <a:ea typeface="+mn-ea"/>
                <a:cs typeface="+mn-cs"/>
              </a:defRPr>
            </a:lvl1pPr>
          </a:lstStyle>
          <a:p>
            <a:pPr>
              <a:defRPr/>
            </a:pPr>
            <a:fld id="{42E490DB-CB48-4C9A-AB5D-2C47B59878CA}" type="slidenum">
              <a:rPr lang="en-GB">
                <a:solidFill>
                  <a:srgbClr val="000000"/>
                </a:solidFill>
              </a:rPr>
              <a:pPr>
                <a:defRPr/>
              </a:pPr>
              <a:t>‹#›</a:t>
            </a:fld>
            <a:endParaRPr lang="en-GB" dirty="0">
              <a:solidFill>
                <a:srgbClr val="000000"/>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1.jpe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25.xml"/><Relationship Id="rId7" Type="http://schemas.openxmlformats.org/officeDocument/2006/relationships/image" Target="../media/image1.jpeg"/><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theme" Target="../theme/theme2.xml"/><Relationship Id="rId5" Type="http://schemas.openxmlformats.org/officeDocument/2006/relationships/slideLayout" Target="../slideLayouts/slideLayout27.xml"/><Relationship Id="rId4" Type="http://schemas.openxmlformats.org/officeDocument/2006/relationships/slideLayout" Target="../slideLayouts/slideLayout26.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28.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bwMode="auto">
          <a:xfrm>
            <a:off x="365140" y="456990"/>
            <a:ext cx="9193213" cy="338554"/>
          </a:xfrm>
          <a:prstGeom prst="rect">
            <a:avLst/>
          </a:prstGeom>
          <a:noFill/>
          <a:ln w="9525">
            <a:noFill/>
            <a:miter lim="800000"/>
            <a:headEnd/>
            <a:tailEnd/>
          </a:ln>
        </p:spPr>
        <p:txBody>
          <a:bodyPr vert="horz" wrap="square" lIns="0" tIns="0" rIns="0" bIns="0" numCol="1" anchor="ctr" anchorCtr="0" compatLnSpc="1">
            <a:prstTxWarp prst="textNoShape">
              <a:avLst/>
            </a:prstTxWarp>
            <a:spAutoFit/>
          </a:bodyPr>
          <a:lstStyle/>
          <a:p>
            <a:pPr lvl="0"/>
            <a:r>
              <a:rPr lang="en-GB" dirty="0" smtClean="0"/>
              <a:t>Click to edit title</a:t>
            </a:r>
          </a:p>
        </p:txBody>
      </p:sp>
      <p:sp>
        <p:nvSpPr>
          <p:cNvPr id="1028" name="Rectangle 3"/>
          <p:cNvSpPr>
            <a:spLocks noGrp="1" noChangeArrowheads="1"/>
          </p:cNvSpPr>
          <p:nvPr>
            <p:ph type="body" idx="1"/>
          </p:nvPr>
        </p:nvSpPr>
        <p:spPr bwMode="auto">
          <a:xfrm>
            <a:off x="376238" y="1345135"/>
            <a:ext cx="9182100" cy="2154436"/>
          </a:xfrm>
          <a:prstGeom prst="rect">
            <a:avLst/>
          </a:prstGeom>
          <a:noFill/>
          <a:ln w="9525" algn="ctr">
            <a:noFill/>
            <a:miter lim="800000"/>
            <a:headEnd/>
            <a:tailEnd/>
          </a:ln>
        </p:spPr>
        <p:txBody>
          <a:bodyPr vert="horz" wrap="square" lIns="0" tIns="0" rIns="0" bIns="0" numCol="1" anchor="t" anchorCtr="0" compatLnSpc="1">
            <a:prstTxWarp prst="textNoShape">
              <a:avLst/>
            </a:prstTxWarp>
            <a:spAutoFit/>
          </a:bodyPr>
          <a:lstStyle/>
          <a:p>
            <a:pPr lvl="0"/>
            <a:r>
              <a:rPr lang="en-GB" dirty="0" smtClean="0"/>
              <a:t>Click to edit Master text styles</a:t>
            </a:r>
          </a:p>
          <a:p>
            <a:pPr lvl="1"/>
            <a:r>
              <a:rPr lang="en-GB" dirty="0" smtClean="0"/>
              <a:t>First level</a:t>
            </a:r>
          </a:p>
          <a:p>
            <a:pPr lvl="2"/>
            <a:r>
              <a:rPr lang="en-GB" dirty="0" smtClean="0"/>
              <a:t>Second level</a:t>
            </a:r>
          </a:p>
          <a:p>
            <a:pPr lvl="3"/>
            <a:r>
              <a:rPr lang="en-GB" dirty="0" smtClean="0"/>
              <a:t>Third level</a:t>
            </a:r>
          </a:p>
          <a:p>
            <a:pPr lvl="4"/>
            <a:r>
              <a:rPr lang="en-GB" dirty="0" smtClean="0"/>
              <a:t>Fourth level</a:t>
            </a:r>
          </a:p>
        </p:txBody>
      </p:sp>
      <p:sp>
        <p:nvSpPr>
          <p:cNvPr id="8" name="Footer Placeholder 10"/>
          <p:cNvSpPr>
            <a:spLocks noGrp="1"/>
          </p:cNvSpPr>
          <p:nvPr>
            <p:ph type="ftr" sz="quarter" idx="3"/>
          </p:nvPr>
        </p:nvSpPr>
        <p:spPr>
          <a:xfrm>
            <a:off x="368942" y="6467476"/>
            <a:ext cx="2224087" cy="138112"/>
          </a:xfrm>
          <a:prstGeom prst="rect">
            <a:avLst/>
          </a:prstGeom>
          <a:noFill/>
          <a:ln w="9525" algn="ctr">
            <a:noFill/>
            <a:miter lim="800000"/>
            <a:headEnd/>
            <a:tailEnd/>
          </a:ln>
          <a:effectLst/>
        </p:spPr>
        <p:txBody>
          <a:bodyPr vert="horz" wrap="square" lIns="0" tIns="0" rIns="0" bIns="0" numCol="1" anchor="b" anchorCtr="0" compatLnSpc="1">
            <a:prstTxWarp prst="textNoShape">
              <a:avLst/>
            </a:prstTxWarp>
            <a:spAutoFit/>
          </a:bodyPr>
          <a:lstStyle>
            <a:lvl1pPr algn="l" rtl="0" fontAlgn="base">
              <a:spcBef>
                <a:spcPct val="50000"/>
              </a:spcBef>
              <a:spcAft>
                <a:spcPct val="0"/>
              </a:spcAft>
              <a:defRPr lang="en-US" sz="900" kern="1200" smtClean="0">
                <a:solidFill>
                  <a:schemeClr val="tx1"/>
                </a:solidFill>
                <a:latin typeface="+mn-lt"/>
                <a:ea typeface="+mn-ea"/>
                <a:cs typeface="+mn-cs"/>
              </a:defRPr>
            </a:lvl1pPr>
          </a:lstStyle>
          <a:p>
            <a:pPr>
              <a:defRPr/>
            </a:pPr>
            <a:fld id="{42E490DB-CB48-4C9A-AB5D-2C47B59878CA}" type="slidenum">
              <a:rPr lang="en-GB">
                <a:solidFill>
                  <a:srgbClr val="000000"/>
                </a:solidFill>
              </a:rPr>
              <a:pPr>
                <a:defRPr/>
              </a:pPr>
              <a:t>‹#›</a:t>
            </a:fld>
            <a:endParaRPr lang="en-GB" dirty="0">
              <a:solidFill>
                <a:srgbClr val="000000"/>
              </a:solidFill>
            </a:endParaRPr>
          </a:p>
        </p:txBody>
      </p:sp>
      <p:sp>
        <p:nvSpPr>
          <p:cNvPr id="10272" name="Line 32"/>
          <p:cNvSpPr>
            <a:spLocks noChangeShapeType="1"/>
          </p:cNvSpPr>
          <p:nvPr/>
        </p:nvSpPr>
        <p:spPr bwMode="auto">
          <a:xfrm>
            <a:off x="365126" y="6221413"/>
            <a:ext cx="9193212" cy="0"/>
          </a:xfrm>
          <a:prstGeom prst="line">
            <a:avLst/>
          </a:prstGeom>
          <a:noFill/>
          <a:ln w="6350">
            <a:solidFill>
              <a:schemeClr val="tx1"/>
            </a:solidFill>
            <a:round/>
            <a:headEnd/>
            <a:tailEnd/>
          </a:ln>
          <a:effectLst/>
        </p:spPr>
        <p:txBody>
          <a:bodyPr lIns="0" tIns="0" rIns="0" bIns="0" anchor="ctr">
            <a:spAutoFit/>
          </a:bodyPr>
          <a:lstStyle/>
          <a:p>
            <a:pPr fontAlgn="base">
              <a:spcBef>
                <a:spcPct val="0"/>
              </a:spcBef>
              <a:spcAft>
                <a:spcPct val="0"/>
              </a:spcAft>
              <a:defRPr/>
            </a:pPr>
            <a:endParaRPr lang="en-US" sz="3600" dirty="0">
              <a:solidFill>
                <a:srgbClr val="00AEEF"/>
              </a:solidFill>
              <a:cs typeface="Arial" charset="0"/>
            </a:endParaRPr>
          </a:p>
        </p:txBody>
      </p:sp>
      <p:sp>
        <p:nvSpPr>
          <p:cNvPr id="11" name="Line 32"/>
          <p:cNvSpPr>
            <a:spLocks noChangeShapeType="1"/>
          </p:cNvSpPr>
          <p:nvPr/>
        </p:nvSpPr>
        <p:spPr bwMode="auto">
          <a:xfrm>
            <a:off x="365126" y="1103331"/>
            <a:ext cx="9193212" cy="0"/>
          </a:xfrm>
          <a:prstGeom prst="line">
            <a:avLst/>
          </a:prstGeom>
          <a:noFill/>
          <a:ln w="6350">
            <a:solidFill>
              <a:schemeClr val="tx1"/>
            </a:solidFill>
            <a:round/>
            <a:headEnd/>
            <a:tailEnd/>
          </a:ln>
          <a:effectLst/>
        </p:spPr>
        <p:txBody>
          <a:bodyPr lIns="0" tIns="0" rIns="0" bIns="0" anchor="ctr">
            <a:spAutoFit/>
          </a:bodyPr>
          <a:lstStyle/>
          <a:p>
            <a:pPr fontAlgn="base">
              <a:spcBef>
                <a:spcPct val="0"/>
              </a:spcBef>
              <a:spcAft>
                <a:spcPct val="0"/>
              </a:spcAft>
              <a:defRPr/>
            </a:pPr>
            <a:endParaRPr lang="en-US" sz="3600" dirty="0">
              <a:solidFill>
                <a:srgbClr val="00AEEF"/>
              </a:solidFill>
              <a:cs typeface="Arial" charset="0"/>
            </a:endParaRPr>
          </a:p>
        </p:txBody>
      </p:sp>
      <p:pic>
        <p:nvPicPr>
          <p:cNvPr id="10" name="Picture 9" descr="Bar_Bevel_2C_P.JPG"/>
          <p:cNvPicPr>
            <a:picLocks noChangeAspect="1"/>
          </p:cNvPicPr>
          <p:nvPr/>
        </p:nvPicPr>
        <p:blipFill>
          <a:blip r:embed="rId24" cstate="print"/>
          <a:srcRect/>
          <a:stretch>
            <a:fillRect/>
          </a:stretch>
        </p:blipFill>
        <p:spPr bwMode="auto">
          <a:xfrm>
            <a:off x="8493126" y="6415088"/>
            <a:ext cx="1065212" cy="1905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94" r:id="rId18"/>
    <p:sldLayoutId id="2147483699" r:id="rId19"/>
    <p:sldLayoutId id="2147483706" r:id="rId20"/>
    <p:sldLayoutId id="2147483707" r:id="rId21"/>
    <p:sldLayoutId id="2147483708" r:id="rId22"/>
  </p:sldLayoutIdLst>
  <p:hf hdr="0" dt="0"/>
  <p:txStyles>
    <p:titleStyle>
      <a:lvl1pPr algn="r" rtl="0" eaLnBrk="1" fontAlgn="base" hangingPunct="1">
        <a:spcBef>
          <a:spcPct val="0"/>
        </a:spcBef>
        <a:spcAft>
          <a:spcPct val="0"/>
        </a:spcAft>
        <a:defRPr sz="2200">
          <a:solidFill>
            <a:schemeClr val="tx1"/>
          </a:solidFill>
          <a:latin typeface="+mj-lt"/>
          <a:ea typeface="+mj-ea"/>
          <a:cs typeface="+mj-cs"/>
        </a:defRPr>
      </a:lvl1pPr>
      <a:lvl2pPr algn="l" rtl="0" eaLnBrk="1" fontAlgn="base" hangingPunct="1">
        <a:spcBef>
          <a:spcPct val="0"/>
        </a:spcBef>
        <a:spcAft>
          <a:spcPct val="0"/>
        </a:spcAft>
        <a:defRPr sz="3000">
          <a:solidFill>
            <a:schemeClr val="bg2"/>
          </a:solidFill>
          <a:latin typeface="Expert Sans Regular" pitchFamily="34" charset="0"/>
        </a:defRPr>
      </a:lvl2pPr>
      <a:lvl3pPr algn="l" rtl="0" eaLnBrk="1" fontAlgn="base" hangingPunct="1">
        <a:spcBef>
          <a:spcPct val="0"/>
        </a:spcBef>
        <a:spcAft>
          <a:spcPct val="0"/>
        </a:spcAft>
        <a:defRPr sz="3000">
          <a:solidFill>
            <a:schemeClr val="bg2"/>
          </a:solidFill>
          <a:latin typeface="Expert Sans Regular" pitchFamily="34" charset="0"/>
        </a:defRPr>
      </a:lvl3pPr>
      <a:lvl4pPr algn="l" rtl="0" eaLnBrk="1" fontAlgn="base" hangingPunct="1">
        <a:spcBef>
          <a:spcPct val="0"/>
        </a:spcBef>
        <a:spcAft>
          <a:spcPct val="0"/>
        </a:spcAft>
        <a:defRPr sz="3000">
          <a:solidFill>
            <a:schemeClr val="bg2"/>
          </a:solidFill>
          <a:latin typeface="Expert Sans Regular" pitchFamily="34" charset="0"/>
        </a:defRPr>
      </a:lvl4pPr>
      <a:lvl5pPr algn="l" rtl="0" eaLnBrk="1" fontAlgn="base" hangingPunct="1">
        <a:spcBef>
          <a:spcPct val="0"/>
        </a:spcBef>
        <a:spcAft>
          <a:spcPct val="0"/>
        </a:spcAft>
        <a:defRPr sz="3000">
          <a:solidFill>
            <a:schemeClr val="bg2"/>
          </a:solidFill>
          <a:latin typeface="Expert Sans Regular" pitchFamily="34" charset="0"/>
        </a:defRPr>
      </a:lvl5pPr>
      <a:lvl6pPr marL="457200" algn="l" rtl="0" eaLnBrk="1" fontAlgn="base" hangingPunct="1">
        <a:spcBef>
          <a:spcPct val="0"/>
        </a:spcBef>
        <a:spcAft>
          <a:spcPct val="0"/>
        </a:spcAft>
        <a:defRPr sz="3600">
          <a:solidFill>
            <a:schemeClr val="tx2"/>
          </a:solidFill>
          <a:latin typeface="Arial" pitchFamily="34" charset="0"/>
        </a:defRPr>
      </a:lvl6pPr>
      <a:lvl7pPr marL="914400" algn="l" rtl="0" eaLnBrk="1" fontAlgn="base" hangingPunct="1">
        <a:spcBef>
          <a:spcPct val="0"/>
        </a:spcBef>
        <a:spcAft>
          <a:spcPct val="0"/>
        </a:spcAft>
        <a:defRPr sz="3600">
          <a:solidFill>
            <a:schemeClr val="tx2"/>
          </a:solidFill>
          <a:latin typeface="Arial" pitchFamily="34" charset="0"/>
        </a:defRPr>
      </a:lvl7pPr>
      <a:lvl8pPr marL="1371600" algn="l" rtl="0" eaLnBrk="1" fontAlgn="base" hangingPunct="1">
        <a:spcBef>
          <a:spcPct val="0"/>
        </a:spcBef>
        <a:spcAft>
          <a:spcPct val="0"/>
        </a:spcAft>
        <a:defRPr sz="3600">
          <a:solidFill>
            <a:schemeClr val="tx2"/>
          </a:solidFill>
          <a:latin typeface="Arial" pitchFamily="34" charset="0"/>
        </a:defRPr>
      </a:lvl8pPr>
      <a:lvl9pPr marL="1828800" algn="l" rtl="0" eaLnBrk="1" fontAlgn="base" hangingPunct="1">
        <a:spcBef>
          <a:spcPct val="0"/>
        </a:spcBef>
        <a:spcAft>
          <a:spcPct val="0"/>
        </a:spcAft>
        <a:defRPr sz="3600">
          <a:solidFill>
            <a:schemeClr val="tx2"/>
          </a:solidFill>
          <a:latin typeface="Arial" pitchFamily="34" charset="0"/>
        </a:defRPr>
      </a:lvl9pPr>
    </p:titleStyle>
    <p:bodyStyle>
      <a:lvl1pPr algn="l" rtl="0" eaLnBrk="1" fontAlgn="base" hangingPunct="1">
        <a:spcBef>
          <a:spcPct val="50000"/>
        </a:spcBef>
        <a:spcAft>
          <a:spcPct val="0"/>
        </a:spcAft>
        <a:buClr>
          <a:schemeClr val="tx2"/>
        </a:buClr>
        <a:buFont typeface="Wingdings" pitchFamily="2" charset="2"/>
        <a:defRPr sz="2000">
          <a:solidFill>
            <a:schemeClr val="tx1"/>
          </a:solidFill>
          <a:latin typeface="+mn-lt"/>
          <a:ea typeface="+mn-ea"/>
          <a:cs typeface="+mn-cs"/>
        </a:defRPr>
      </a:lvl1pPr>
      <a:lvl2pPr marL="271463" indent="-271463" algn="l" rtl="0" eaLnBrk="1" fontAlgn="base" hangingPunct="1">
        <a:spcBef>
          <a:spcPct val="50000"/>
        </a:spcBef>
        <a:spcAft>
          <a:spcPct val="0"/>
        </a:spcAft>
        <a:buFont typeface="Wingdings" pitchFamily="2" charset="2"/>
        <a:buChar char=""/>
        <a:defRPr sz="2000">
          <a:solidFill>
            <a:schemeClr val="tx1"/>
          </a:solidFill>
          <a:latin typeface="+mn-lt"/>
        </a:defRPr>
      </a:lvl2pPr>
      <a:lvl3pPr marL="533400" indent="-261938" algn="l" rtl="0" eaLnBrk="1" fontAlgn="base" hangingPunct="1">
        <a:spcBef>
          <a:spcPct val="50000"/>
        </a:spcBef>
        <a:spcAft>
          <a:spcPct val="0"/>
        </a:spcAft>
        <a:buFont typeface="Arial" charset="0"/>
        <a:buChar char="–"/>
        <a:defRPr sz="2000">
          <a:solidFill>
            <a:schemeClr val="tx1"/>
          </a:solidFill>
          <a:latin typeface="+mn-lt"/>
        </a:defRPr>
      </a:lvl3pPr>
      <a:lvl4pPr marL="804863" indent="-271463" algn="l" rtl="0" eaLnBrk="1" fontAlgn="base" hangingPunct="1">
        <a:spcBef>
          <a:spcPct val="50000"/>
        </a:spcBef>
        <a:spcAft>
          <a:spcPct val="0"/>
        </a:spcAft>
        <a:buFont typeface="Wingdings" pitchFamily="2" charset="2"/>
        <a:buChar char="§"/>
        <a:defRPr sz="2000">
          <a:solidFill>
            <a:schemeClr val="tx1"/>
          </a:solidFill>
          <a:latin typeface="+mn-lt"/>
        </a:defRPr>
      </a:lvl4pPr>
      <a:lvl5pPr marL="1077913" indent="-273050" algn="l" rtl="0" eaLnBrk="1" fontAlgn="base" hangingPunct="1">
        <a:spcBef>
          <a:spcPct val="50000"/>
        </a:spcBef>
        <a:spcAft>
          <a:spcPct val="0"/>
        </a:spcAft>
        <a:buFont typeface="Arial" charset="0"/>
        <a:buChar char="–"/>
        <a:defRPr sz="2000">
          <a:solidFill>
            <a:schemeClr val="tx1"/>
          </a:solidFill>
          <a:latin typeface="+mn-lt"/>
        </a:defRPr>
      </a:lvl5pPr>
      <a:lvl6pPr marL="2460625" indent="-174625" algn="l" rtl="0" eaLnBrk="1" fontAlgn="base" hangingPunct="1">
        <a:lnSpc>
          <a:spcPct val="110000"/>
        </a:lnSpc>
        <a:spcBef>
          <a:spcPct val="50000"/>
        </a:spcBef>
        <a:spcAft>
          <a:spcPct val="0"/>
        </a:spcAft>
        <a:buClr>
          <a:schemeClr val="tx2"/>
        </a:buClr>
        <a:buFont typeface="Wingdings" pitchFamily="2" charset="2"/>
        <a:buChar char=""/>
        <a:defRPr sz="1200">
          <a:solidFill>
            <a:schemeClr val="tx1"/>
          </a:solidFill>
          <a:latin typeface="+mn-lt"/>
        </a:defRPr>
      </a:lvl6pPr>
      <a:lvl7pPr marL="2917825" indent="-174625" algn="l" rtl="0" eaLnBrk="1" fontAlgn="base" hangingPunct="1">
        <a:lnSpc>
          <a:spcPct val="110000"/>
        </a:lnSpc>
        <a:spcBef>
          <a:spcPct val="50000"/>
        </a:spcBef>
        <a:spcAft>
          <a:spcPct val="0"/>
        </a:spcAft>
        <a:buClr>
          <a:schemeClr val="tx2"/>
        </a:buClr>
        <a:buFont typeface="Wingdings" pitchFamily="2" charset="2"/>
        <a:buChar char=""/>
        <a:defRPr sz="1200">
          <a:solidFill>
            <a:schemeClr val="tx1"/>
          </a:solidFill>
          <a:latin typeface="+mn-lt"/>
        </a:defRPr>
      </a:lvl7pPr>
      <a:lvl8pPr marL="3375025" indent="-174625" algn="l" rtl="0" eaLnBrk="1" fontAlgn="base" hangingPunct="1">
        <a:lnSpc>
          <a:spcPct val="110000"/>
        </a:lnSpc>
        <a:spcBef>
          <a:spcPct val="50000"/>
        </a:spcBef>
        <a:spcAft>
          <a:spcPct val="0"/>
        </a:spcAft>
        <a:buClr>
          <a:schemeClr val="tx2"/>
        </a:buClr>
        <a:buFont typeface="Wingdings" pitchFamily="2" charset="2"/>
        <a:buChar char=""/>
        <a:defRPr sz="1200">
          <a:solidFill>
            <a:schemeClr val="tx1"/>
          </a:solidFill>
          <a:latin typeface="+mn-lt"/>
        </a:defRPr>
      </a:lvl8pPr>
      <a:lvl9pPr marL="3832225" indent="-174625" algn="l" rtl="0" eaLnBrk="1" fontAlgn="base" hangingPunct="1">
        <a:lnSpc>
          <a:spcPct val="110000"/>
        </a:lnSpc>
        <a:spcBef>
          <a:spcPct val="50000"/>
        </a:spcBef>
        <a:spcAft>
          <a:spcPct val="0"/>
        </a:spcAft>
        <a:buClr>
          <a:schemeClr val="tx2"/>
        </a:buClr>
        <a:buFont typeface="Wingdings" pitchFamily="2" charset="2"/>
        <a:buChar char=""/>
        <a:defRPr sz="1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bwMode="auto">
          <a:xfrm>
            <a:off x="376238" y="377170"/>
            <a:ext cx="9182100" cy="493712"/>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lvl="0"/>
            <a:r>
              <a:rPr lang="en-GB" dirty="0" smtClean="0"/>
              <a:t>Click to edit Master title style</a:t>
            </a:r>
          </a:p>
        </p:txBody>
      </p:sp>
      <p:sp>
        <p:nvSpPr>
          <p:cNvPr id="5123" name="Rectangle 3"/>
          <p:cNvSpPr>
            <a:spLocks noGrp="1" noChangeArrowheads="1"/>
          </p:cNvSpPr>
          <p:nvPr>
            <p:ph type="body" idx="1"/>
          </p:nvPr>
        </p:nvSpPr>
        <p:spPr bwMode="auto">
          <a:xfrm>
            <a:off x="2684463" y="1193800"/>
            <a:ext cx="6870702" cy="4816475"/>
          </a:xfrm>
          <a:prstGeom prst="rect">
            <a:avLst/>
          </a:prstGeom>
          <a:noFill/>
          <a:ln w="9525">
            <a:noFill/>
            <a:miter lim="800000"/>
            <a:headEnd/>
            <a:tailEnd/>
          </a:ln>
        </p:spPr>
        <p:txBody>
          <a:bodyPr vert="horz" wrap="square" lIns="0" tIns="45720" rIns="91440" bIns="45720" numCol="1" anchor="t" anchorCtr="0" compatLnSpc="1">
            <a:prstTxWarp prst="textNoShape">
              <a:avLst/>
            </a:prstTxWarp>
          </a:bodyPr>
          <a:lstStyle/>
          <a:p>
            <a:pPr lvl="0"/>
            <a:r>
              <a:rPr lang="en-GB" dirty="0" smtClean="0"/>
              <a:t>Click to edit Master text styles</a:t>
            </a:r>
          </a:p>
          <a:p>
            <a:pPr lvl="1"/>
            <a:r>
              <a:rPr lang="en-GB" dirty="0" smtClean="0"/>
              <a:t>First level</a:t>
            </a:r>
          </a:p>
          <a:p>
            <a:pPr lvl="2"/>
            <a:r>
              <a:rPr lang="en-GB" dirty="0" smtClean="0"/>
              <a:t>Second level</a:t>
            </a:r>
          </a:p>
          <a:p>
            <a:pPr lvl="3"/>
            <a:r>
              <a:rPr lang="en-GB" dirty="0" smtClean="0"/>
              <a:t>Third level</a:t>
            </a:r>
          </a:p>
          <a:p>
            <a:pPr lvl="4"/>
            <a:r>
              <a:rPr lang="en-GB" dirty="0" smtClean="0"/>
              <a:t>Fourth level</a:t>
            </a:r>
          </a:p>
        </p:txBody>
      </p:sp>
      <p:sp>
        <p:nvSpPr>
          <p:cNvPr id="97284" name="Rectangle 4"/>
          <p:cNvSpPr>
            <a:spLocks noGrp="1" noChangeArrowheads="1"/>
          </p:cNvSpPr>
          <p:nvPr>
            <p:ph type="sldNum" sz="quarter" idx="4"/>
          </p:nvPr>
        </p:nvSpPr>
        <p:spPr bwMode="auto">
          <a:xfrm>
            <a:off x="276226" y="6346853"/>
            <a:ext cx="605367" cy="3063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900" b="0" smtClean="0">
                <a:solidFill>
                  <a:srgbClr val="000000"/>
                </a:solidFill>
                <a:latin typeface="+mj-lt"/>
                <a:cs typeface="Arial" charset="0"/>
              </a:defRPr>
            </a:lvl1pPr>
          </a:lstStyle>
          <a:p>
            <a:pPr fontAlgn="base">
              <a:spcBef>
                <a:spcPct val="0"/>
              </a:spcBef>
              <a:spcAft>
                <a:spcPct val="0"/>
              </a:spcAft>
              <a:defRPr/>
            </a:pPr>
            <a:fld id="{3C2F80C4-C3D4-4F32-8942-EADEBED6D2A5}" type="slidenum">
              <a:rPr lang="en-GB"/>
              <a:pPr fontAlgn="base">
                <a:spcBef>
                  <a:spcPct val="0"/>
                </a:spcBef>
                <a:spcAft>
                  <a:spcPct val="0"/>
                </a:spcAft>
                <a:defRPr/>
              </a:pPr>
              <a:t>‹#›</a:t>
            </a:fld>
            <a:endParaRPr lang="en-GB" dirty="0"/>
          </a:p>
        </p:txBody>
      </p:sp>
      <p:grpSp>
        <p:nvGrpSpPr>
          <p:cNvPr id="2" name="Group 9"/>
          <p:cNvGrpSpPr/>
          <p:nvPr/>
        </p:nvGrpSpPr>
        <p:grpSpPr>
          <a:xfrm>
            <a:off x="2673349" y="1105693"/>
            <a:ext cx="6884989" cy="5115720"/>
            <a:chOff x="2673349" y="1105693"/>
            <a:chExt cx="6884988" cy="5115720"/>
          </a:xfrm>
        </p:grpSpPr>
        <p:sp>
          <p:nvSpPr>
            <p:cNvPr id="97285" name="Line 5"/>
            <p:cNvSpPr>
              <a:spLocks noChangeShapeType="1"/>
            </p:cNvSpPr>
            <p:nvPr/>
          </p:nvSpPr>
          <p:spPr bwMode="auto">
            <a:xfrm flipV="1">
              <a:off x="2673349" y="1105693"/>
              <a:ext cx="6884988" cy="0"/>
            </a:xfrm>
            <a:prstGeom prst="line">
              <a:avLst/>
            </a:prstGeom>
            <a:noFill/>
            <a:ln w="6350">
              <a:solidFill>
                <a:schemeClr val="tx1"/>
              </a:solidFill>
              <a:round/>
              <a:headEnd/>
              <a:tailEnd/>
            </a:ln>
            <a:effectLst/>
          </p:spPr>
          <p:txBody>
            <a:bodyPr wrap="none" anchor="ctr"/>
            <a:lstStyle/>
            <a:p>
              <a:pPr fontAlgn="base">
                <a:spcBef>
                  <a:spcPct val="0"/>
                </a:spcBef>
                <a:spcAft>
                  <a:spcPct val="0"/>
                </a:spcAft>
                <a:defRPr/>
              </a:pPr>
              <a:endParaRPr lang="en-GB" sz="3600" dirty="0">
                <a:solidFill>
                  <a:srgbClr val="000000"/>
                </a:solidFill>
              </a:endParaRPr>
            </a:p>
          </p:txBody>
        </p:sp>
        <p:sp>
          <p:nvSpPr>
            <p:cNvPr id="97286" name="Line 6"/>
            <p:cNvSpPr>
              <a:spLocks noChangeShapeType="1"/>
            </p:cNvSpPr>
            <p:nvPr/>
          </p:nvSpPr>
          <p:spPr bwMode="auto">
            <a:xfrm>
              <a:off x="2673349" y="6221413"/>
              <a:ext cx="6884988" cy="0"/>
            </a:xfrm>
            <a:prstGeom prst="line">
              <a:avLst/>
            </a:prstGeom>
            <a:noFill/>
            <a:ln w="6350">
              <a:solidFill>
                <a:schemeClr val="tx1"/>
              </a:solidFill>
              <a:round/>
              <a:headEnd/>
              <a:tailEnd/>
            </a:ln>
            <a:effectLst/>
          </p:spPr>
          <p:txBody>
            <a:bodyPr wrap="none" anchor="ctr"/>
            <a:lstStyle/>
            <a:p>
              <a:pPr fontAlgn="base">
                <a:spcBef>
                  <a:spcPct val="0"/>
                </a:spcBef>
                <a:spcAft>
                  <a:spcPct val="0"/>
                </a:spcAft>
                <a:defRPr/>
              </a:pPr>
              <a:endParaRPr lang="en-GB" sz="3600" dirty="0">
                <a:solidFill>
                  <a:srgbClr val="000000"/>
                </a:solidFill>
              </a:endParaRPr>
            </a:p>
          </p:txBody>
        </p:sp>
      </p:grpSp>
      <p:pic>
        <p:nvPicPr>
          <p:cNvPr id="11" name="Picture 10" descr="Bar_Bevel_2C_P.JPG"/>
          <p:cNvPicPr>
            <a:picLocks noChangeAspect="1"/>
          </p:cNvPicPr>
          <p:nvPr/>
        </p:nvPicPr>
        <p:blipFill>
          <a:blip r:embed="rId7" cstate="print"/>
          <a:srcRect/>
          <a:stretch>
            <a:fillRect/>
          </a:stretch>
        </p:blipFill>
        <p:spPr bwMode="auto">
          <a:xfrm>
            <a:off x="8493126" y="6415088"/>
            <a:ext cx="1065212" cy="190500"/>
          </a:xfrm>
          <a:prstGeom prst="rect">
            <a:avLst/>
          </a:prstGeom>
          <a:noFill/>
          <a:ln w="9525">
            <a:noFill/>
            <a:miter lim="800000"/>
            <a:headEnd/>
            <a:tailEnd/>
          </a:ln>
        </p:spPr>
      </p:pic>
      <p:sp>
        <p:nvSpPr>
          <p:cNvPr id="13" name="Text Placeholder 2"/>
          <p:cNvSpPr>
            <a:spLocks/>
          </p:cNvSpPr>
          <p:nvPr/>
        </p:nvSpPr>
        <p:spPr bwMode="white">
          <a:xfrm>
            <a:off x="376238" y="1101729"/>
            <a:ext cx="2204688" cy="5122863"/>
          </a:xfrm>
          <a:prstGeom prst="rect">
            <a:avLst/>
          </a:prstGeom>
          <a:solidFill>
            <a:srgbClr val="E1E1E1"/>
          </a:solidFill>
          <a:ln w="76200" algn="ctr">
            <a:noFill/>
            <a:miter lim="800000"/>
            <a:headEnd/>
            <a:tailEnd/>
          </a:ln>
        </p:spPr>
        <p:txBody>
          <a:bodyPr wrap="none" anchor="ctr"/>
          <a:lstStyle/>
          <a:p>
            <a:pPr defTabSz="547688" fontAlgn="base">
              <a:spcBef>
                <a:spcPct val="0"/>
              </a:spcBef>
              <a:spcAft>
                <a:spcPct val="0"/>
              </a:spcAft>
              <a:buClr>
                <a:srgbClr val="000000"/>
              </a:buClr>
              <a:buFont typeface="Wingdings" pitchFamily="2" charset="2"/>
              <a:buNone/>
              <a:defRPr/>
            </a:pPr>
            <a:endParaRPr lang="en-US" sz="3600" b="1" dirty="0">
              <a:solidFill>
                <a:srgbClr val="000000"/>
              </a:solidFill>
              <a:latin typeface="Arial" pitchFamily="34" charset="0"/>
              <a:sym typeface="Arial" charset="0"/>
            </a:endParaRPr>
          </a:p>
        </p:txBody>
      </p:sp>
    </p:spTree>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5" r:id="rId5"/>
  </p:sldLayoutIdLst>
  <p:hf hdr="0" ftr="0" dt="0"/>
  <p:txStyles>
    <p:titleStyle>
      <a:lvl1pPr algn="r" rtl="0" eaLnBrk="0" fontAlgn="base" hangingPunct="0">
        <a:spcBef>
          <a:spcPct val="0"/>
        </a:spcBef>
        <a:spcAft>
          <a:spcPct val="0"/>
        </a:spcAft>
        <a:defRPr sz="2200">
          <a:solidFill>
            <a:schemeClr val="tx2"/>
          </a:solidFill>
          <a:latin typeface="+mj-lt"/>
          <a:ea typeface="+mj-ea"/>
          <a:cs typeface="+mj-cs"/>
        </a:defRPr>
      </a:lvl1pPr>
      <a:lvl2pPr algn="r" rtl="0" eaLnBrk="0" fontAlgn="base" hangingPunct="0">
        <a:spcBef>
          <a:spcPct val="0"/>
        </a:spcBef>
        <a:spcAft>
          <a:spcPct val="0"/>
        </a:spcAft>
        <a:defRPr sz="2200">
          <a:solidFill>
            <a:schemeClr val="tx2"/>
          </a:solidFill>
          <a:latin typeface="Expert Sans Regular" pitchFamily="34" charset="0"/>
          <a:cs typeface="Arial" charset="0"/>
        </a:defRPr>
      </a:lvl2pPr>
      <a:lvl3pPr algn="r" rtl="0" eaLnBrk="0" fontAlgn="base" hangingPunct="0">
        <a:spcBef>
          <a:spcPct val="0"/>
        </a:spcBef>
        <a:spcAft>
          <a:spcPct val="0"/>
        </a:spcAft>
        <a:defRPr sz="2200">
          <a:solidFill>
            <a:schemeClr val="tx2"/>
          </a:solidFill>
          <a:latin typeface="Expert Sans Regular" pitchFamily="34" charset="0"/>
          <a:cs typeface="Arial" charset="0"/>
        </a:defRPr>
      </a:lvl3pPr>
      <a:lvl4pPr algn="r" rtl="0" eaLnBrk="0" fontAlgn="base" hangingPunct="0">
        <a:spcBef>
          <a:spcPct val="0"/>
        </a:spcBef>
        <a:spcAft>
          <a:spcPct val="0"/>
        </a:spcAft>
        <a:defRPr sz="2200">
          <a:solidFill>
            <a:schemeClr val="tx2"/>
          </a:solidFill>
          <a:latin typeface="Expert Sans Regular" pitchFamily="34" charset="0"/>
          <a:cs typeface="Arial" charset="0"/>
        </a:defRPr>
      </a:lvl4pPr>
      <a:lvl5pPr algn="r" rtl="0" eaLnBrk="0" fontAlgn="base" hangingPunct="0">
        <a:spcBef>
          <a:spcPct val="0"/>
        </a:spcBef>
        <a:spcAft>
          <a:spcPct val="0"/>
        </a:spcAft>
        <a:defRPr sz="2200">
          <a:solidFill>
            <a:schemeClr val="tx2"/>
          </a:solidFill>
          <a:latin typeface="Expert Sans Regular" pitchFamily="34" charset="0"/>
          <a:cs typeface="Arial" charset="0"/>
        </a:defRPr>
      </a:lvl5pPr>
      <a:lvl6pPr marL="457200" algn="r" rtl="0" fontAlgn="base">
        <a:spcBef>
          <a:spcPct val="0"/>
        </a:spcBef>
        <a:spcAft>
          <a:spcPct val="0"/>
        </a:spcAft>
        <a:defRPr sz="2200">
          <a:solidFill>
            <a:schemeClr val="tx2"/>
          </a:solidFill>
          <a:latin typeface="Expert Sans Regular" pitchFamily="34" charset="0"/>
          <a:cs typeface="Arial" charset="0"/>
        </a:defRPr>
      </a:lvl6pPr>
      <a:lvl7pPr marL="914400" algn="r" rtl="0" fontAlgn="base">
        <a:spcBef>
          <a:spcPct val="0"/>
        </a:spcBef>
        <a:spcAft>
          <a:spcPct val="0"/>
        </a:spcAft>
        <a:defRPr sz="2200">
          <a:solidFill>
            <a:schemeClr val="tx2"/>
          </a:solidFill>
          <a:latin typeface="Expert Sans Regular" pitchFamily="34" charset="0"/>
          <a:cs typeface="Arial" charset="0"/>
        </a:defRPr>
      </a:lvl7pPr>
      <a:lvl8pPr marL="1371600" algn="r" rtl="0" fontAlgn="base">
        <a:spcBef>
          <a:spcPct val="0"/>
        </a:spcBef>
        <a:spcAft>
          <a:spcPct val="0"/>
        </a:spcAft>
        <a:defRPr sz="2200">
          <a:solidFill>
            <a:schemeClr val="tx2"/>
          </a:solidFill>
          <a:latin typeface="Expert Sans Regular" pitchFamily="34" charset="0"/>
          <a:cs typeface="Arial" charset="0"/>
        </a:defRPr>
      </a:lvl8pPr>
      <a:lvl9pPr marL="1828800" algn="r" rtl="0" fontAlgn="base">
        <a:spcBef>
          <a:spcPct val="0"/>
        </a:spcBef>
        <a:spcAft>
          <a:spcPct val="0"/>
        </a:spcAft>
        <a:defRPr sz="2200">
          <a:solidFill>
            <a:schemeClr val="tx2"/>
          </a:solidFill>
          <a:latin typeface="Expert Sans Regular" pitchFamily="34" charset="0"/>
          <a:cs typeface="Arial" charset="0"/>
        </a:defRPr>
      </a:lvl9pPr>
    </p:titleStyle>
    <p:bodyStyle>
      <a:lvl1pPr marL="0" indent="0" algn="l" rtl="0" eaLnBrk="0" fontAlgn="base" hangingPunct="0">
        <a:spcBef>
          <a:spcPts val="1200"/>
        </a:spcBef>
        <a:spcAft>
          <a:spcPts val="0"/>
        </a:spcAft>
        <a:buFont typeface="Wingdings" pitchFamily="2" charset="2"/>
        <a:buNone/>
        <a:defRPr sz="1200">
          <a:solidFill>
            <a:schemeClr val="tx1"/>
          </a:solidFill>
          <a:latin typeface="+mj-lt"/>
          <a:ea typeface="+mn-ea"/>
          <a:cs typeface="+mn-cs"/>
        </a:defRPr>
      </a:lvl1pPr>
      <a:lvl2pPr marL="271463" indent="-271463" algn="l" rtl="0" eaLnBrk="0" fontAlgn="base" hangingPunct="0">
        <a:spcBef>
          <a:spcPts val="1200"/>
        </a:spcBef>
        <a:spcAft>
          <a:spcPts val="0"/>
        </a:spcAft>
        <a:buFont typeface="Wingdings" pitchFamily="2" charset="2"/>
        <a:buChar char="§"/>
        <a:defRPr sz="1200" baseline="0">
          <a:solidFill>
            <a:schemeClr val="tx1"/>
          </a:solidFill>
          <a:latin typeface="+mj-lt"/>
          <a:cs typeface="+mn-cs"/>
        </a:defRPr>
      </a:lvl2pPr>
      <a:lvl3pPr marL="542925" indent="-271463" algn="l" rtl="0" eaLnBrk="0" fontAlgn="base" hangingPunct="0">
        <a:spcBef>
          <a:spcPts val="1200"/>
        </a:spcBef>
        <a:spcAft>
          <a:spcPts val="0"/>
        </a:spcAft>
        <a:buFont typeface="Arial" pitchFamily="34" charset="0"/>
        <a:buChar char="–"/>
        <a:defRPr sz="1200">
          <a:solidFill>
            <a:schemeClr val="tx1"/>
          </a:solidFill>
          <a:latin typeface="+mj-lt"/>
          <a:cs typeface="+mn-cs"/>
        </a:defRPr>
      </a:lvl3pPr>
      <a:lvl4pPr marL="803275" indent="-260350" algn="l" rtl="0" eaLnBrk="0" fontAlgn="base" hangingPunct="0">
        <a:spcBef>
          <a:spcPts val="1200"/>
        </a:spcBef>
        <a:spcAft>
          <a:spcPts val="0"/>
        </a:spcAft>
        <a:buFont typeface="Wingdings" pitchFamily="2" charset="2"/>
        <a:buChar char="§"/>
        <a:defRPr sz="1200">
          <a:solidFill>
            <a:schemeClr val="tx1"/>
          </a:solidFill>
          <a:latin typeface="+mj-lt"/>
          <a:cs typeface="+mn-cs"/>
        </a:defRPr>
      </a:lvl4pPr>
      <a:lvl5pPr marL="1074738" indent="-271463" algn="l" rtl="0" eaLnBrk="0" fontAlgn="base" hangingPunct="0">
        <a:spcBef>
          <a:spcPts val="1200"/>
        </a:spcBef>
        <a:spcAft>
          <a:spcPts val="0"/>
        </a:spcAft>
        <a:buFont typeface="Arial" pitchFamily="34" charset="0"/>
        <a:buChar char="–"/>
        <a:defRPr sz="12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bwMode="auto">
          <a:xfrm>
            <a:off x="365140" y="456990"/>
            <a:ext cx="9193213" cy="338554"/>
          </a:xfrm>
          <a:prstGeom prst="rect">
            <a:avLst/>
          </a:prstGeom>
          <a:noFill/>
          <a:ln w="9525">
            <a:noFill/>
            <a:miter lim="800000"/>
            <a:headEnd/>
            <a:tailEnd/>
          </a:ln>
        </p:spPr>
        <p:txBody>
          <a:bodyPr vert="horz" wrap="square" lIns="0" tIns="0" rIns="0" bIns="0" numCol="1" anchor="ctr" anchorCtr="0" compatLnSpc="1">
            <a:prstTxWarp prst="textNoShape">
              <a:avLst/>
            </a:prstTxWarp>
            <a:spAutoFit/>
          </a:bodyPr>
          <a:lstStyle/>
          <a:p>
            <a:pPr lvl="0"/>
            <a:r>
              <a:rPr lang="en-GB" dirty="0" smtClean="0"/>
              <a:t>Click to edit title</a:t>
            </a:r>
          </a:p>
        </p:txBody>
      </p:sp>
      <p:sp>
        <p:nvSpPr>
          <p:cNvPr id="1028" name="Rectangle 3"/>
          <p:cNvSpPr>
            <a:spLocks noGrp="1" noChangeArrowheads="1"/>
          </p:cNvSpPr>
          <p:nvPr>
            <p:ph type="body" idx="1"/>
          </p:nvPr>
        </p:nvSpPr>
        <p:spPr bwMode="auto">
          <a:xfrm>
            <a:off x="376238" y="1345135"/>
            <a:ext cx="9182100" cy="2154436"/>
          </a:xfrm>
          <a:prstGeom prst="rect">
            <a:avLst/>
          </a:prstGeom>
          <a:noFill/>
          <a:ln w="9525" algn="ctr">
            <a:noFill/>
            <a:miter lim="800000"/>
            <a:headEnd/>
            <a:tailEnd/>
          </a:ln>
        </p:spPr>
        <p:txBody>
          <a:bodyPr vert="horz" wrap="square" lIns="0" tIns="0" rIns="0" bIns="0" numCol="1" anchor="t" anchorCtr="0" compatLnSpc="1">
            <a:prstTxWarp prst="textNoShape">
              <a:avLst/>
            </a:prstTxWarp>
            <a:spAutoFit/>
          </a:bodyPr>
          <a:lstStyle/>
          <a:p>
            <a:pPr lvl="0"/>
            <a:r>
              <a:rPr lang="en-GB" dirty="0" smtClean="0"/>
              <a:t>Click to edit Master text styles</a:t>
            </a:r>
          </a:p>
          <a:p>
            <a:pPr lvl="1"/>
            <a:r>
              <a:rPr lang="en-GB" dirty="0" smtClean="0"/>
              <a:t>First level</a:t>
            </a:r>
          </a:p>
          <a:p>
            <a:pPr lvl="2"/>
            <a:r>
              <a:rPr lang="en-GB" dirty="0" smtClean="0"/>
              <a:t>Second level</a:t>
            </a:r>
          </a:p>
          <a:p>
            <a:pPr lvl="3"/>
            <a:r>
              <a:rPr lang="en-GB" dirty="0" smtClean="0"/>
              <a:t>Third level</a:t>
            </a:r>
          </a:p>
          <a:p>
            <a:pPr lvl="4"/>
            <a:r>
              <a:rPr lang="en-GB" dirty="0" smtClean="0"/>
              <a:t>Fourth level</a:t>
            </a:r>
          </a:p>
        </p:txBody>
      </p:sp>
      <p:sp>
        <p:nvSpPr>
          <p:cNvPr id="10" name="Footer Placeholder 10"/>
          <p:cNvSpPr>
            <a:spLocks noGrp="1"/>
          </p:cNvSpPr>
          <p:nvPr>
            <p:ph type="ftr" sz="quarter" idx="3"/>
          </p:nvPr>
        </p:nvSpPr>
        <p:spPr>
          <a:xfrm>
            <a:off x="365133" y="6454776"/>
            <a:ext cx="2224087" cy="138112"/>
          </a:xfrm>
          <a:prstGeom prst="rect">
            <a:avLst/>
          </a:prstGeom>
          <a:noFill/>
          <a:ln w="9525" algn="ctr">
            <a:noFill/>
            <a:miter lim="800000"/>
            <a:headEnd/>
            <a:tailEnd/>
          </a:ln>
          <a:effectLst/>
        </p:spPr>
        <p:txBody>
          <a:bodyPr vert="horz" wrap="square" lIns="0" tIns="0" rIns="0" bIns="0" numCol="1" anchor="b" anchorCtr="0" compatLnSpc="1">
            <a:prstTxWarp prst="textNoShape">
              <a:avLst/>
            </a:prstTxWarp>
            <a:spAutoFit/>
          </a:bodyPr>
          <a:lstStyle>
            <a:lvl1pPr algn="l" rtl="0" fontAlgn="base">
              <a:spcBef>
                <a:spcPct val="50000"/>
              </a:spcBef>
              <a:spcAft>
                <a:spcPct val="0"/>
              </a:spcAft>
              <a:defRPr lang="en-US" sz="900" kern="1200" smtClean="0">
                <a:solidFill>
                  <a:schemeClr val="tx1"/>
                </a:solidFill>
                <a:latin typeface="+mn-lt"/>
                <a:ea typeface="+mn-ea"/>
                <a:cs typeface="+mn-cs"/>
              </a:defRPr>
            </a:lvl1pPr>
          </a:lstStyle>
          <a:p>
            <a:pPr>
              <a:defRPr/>
            </a:pPr>
            <a:fld id="{42E490DB-CB48-4C9A-AB5D-2C47B59878CA}" type="slidenum">
              <a:rPr lang="en-GB">
                <a:solidFill>
                  <a:srgbClr val="000000"/>
                </a:solidFill>
              </a:rPr>
              <a:pPr>
                <a:defRPr/>
              </a:pPr>
              <a:t>‹#›</a:t>
            </a:fld>
            <a:endParaRPr lang="en-GB" dirty="0">
              <a:solidFill>
                <a:srgbClr val="000000"/>
              </a:solidFill>
            </a:endParaRPr>
          </a:p>
        </p:txBody>
      </p:sp>
    </p:spTree>
  </p:cSld>
  <p:clrMap bg1="lt1" tx1="dk1" bg2="lt2" tx2="dk2" accent1="accent1" accent2="accent2" accent3="accent3" accent4="accent4" accent5="accent5" accent6="accent6" hlink="hlink" folHlink="folHlink"/>
  <p:sldLayoutIdLst>
    <p:sldLayoutId id="2147483687" r:id="rId1"/>
  </p:sldLayoutIdLst>
  <p:hf hdr="0" dt="0"/>
  <p:txStyles>
    <p:titleStyle>
      <a:lvl1pPr algn="r" rtl="0" fontAlgn="base">
        <a:spcBef>
          <a:spcPct val="0"/>
        </a:spcBef>
        <a:spcAft>
          <a:spcPct val="0"/>
        </a:spcAft>
        <a:defRPr sz="2200">
          <a:solidFill>
            <a:schemeClr val="tx1"/>
          </a:solidFill>
          <a:latin typeface="+mj-lt"/>
          <a:ea typeface="+mj-ea"/>
          <a:cs typeface="+mj-cs"/>
        </a:defRPr>
      </a:lvl1pPr>
      <a:lvl2pPr algn="l" rtl="0" fontAlgn="base">
        <a:spcBef>
          <a:spcPct val="0"/>
        </a:spcBef>
        <a:spcAft>
          <a:spcPct val="0"/>
        </a:spcAft>
        <a:defRPr sz="3000">
          <a:solidFill>
            <a:schemeClr val="bg2"/>
          </a:solidFill>
          <a:latin typeface="Expert Sans Regular" pitchFamily="34" charset="0"/>
        </a:defRPr>
      </a:lvl2pPr>
      <a:lvl3pPr algn="l" rtl="0" fontAlgn="base">
        <a:spcBef>
          <a:spcPct val="0"/>
        </a:spcBef>
        <a:spcAft>
          <a:spcPct val="0"/>
        </a:spcAft>
        <a:defRPr sz="3000">
          <a:solidFill>
            <a:schemeClr val="bg2"/>
          </a:solidFill>
          <a:latin typeface="Expert Sans Regular" pitchFamily="34" charset="0"/>
        </a:defRPr>
      </a:lvl3pPr>
      <a:lvl4pPr algn="l" rtl="0" fontAlgn="base">
        <a:spcBef>
          <a:spcPct val="0"/>
        </a:spcBef>
        <a:spcAft>
          <a:spcPct val="0"/>
        </a:spcAft>
        <a:defRPr sz="3000">
          <a:solidFill>
            <a:schemeClr val="bg2"/>
          </a:solidFill>
          <a:latin typeface="Expert Sans Regular" pitchFamily="34" charset="0"/>
        </a:defRPr>
      </a:lvl4pPr>
      <a:lvl5pPr algn="l" rtl="0" fontAlgn="base">
        <a:spcBef>
          <a:spcPct val="0"/>
        </a:spcBef>
        <a:spcAft>
          <a:spcPct val="0"/>
        </a:spcAft>
        <a:defRPr sz="3000">
          <a:solidFill>
            <a:schemeClr val="bg2"/>
          </a:solidFill>
          <a:latin typeface="Expert Sans Regular" pitchFamily="34" charset="0"/>
        </a:defRPr>
      </a:lvl5pPr>
      <a:lvl6pPr marL="457200" algn="l" rtl="0" eaLnBrk="1" fontAlgn="base" hangingPunct="1">
        <a:spcBef>
          <a:spcPct val="0"/>
        </a:spcBef>
        <a:spcAft>
          <a:spcPct val="0"/>
        </a:spcAft>
        <a:defRPr sz="3600">
          <a:solidFill>
            <a:schemeClr val="tx2"/>
          </a:solidFill>
          <a:latin typeface="Arial" pitchFamily="34" charset="0"/>
        </a:defRPr>
      </a:lvl6pPr>
      <a:lvl7pPr marL="914400" algn="l" rtl="0" eaLnBrk="1" fontAlgn="base" hangingPunct="1">
        <a:spcBef>
          <a:spcPct val="0"/>
        </a:spcBef>
        <a:spcAft>
          <a:spcPct val="0"/>
        </a:spcAft>
        <a:defRPr sz="3600">
          <a:solidFill>
            <a:schemeClr val="tx2"/>
          </a:solidFill>
          <a:latin typeface="Arial" pitchFamily="34" charset="0"/>
        </a:defRPr>
      </a:lvl7pPr>
      <a:lvl8pPr marL="1371600" algn="l" rtl="0" eaLnBrk="1" fontAlgn="base" hangingPunct="1">
        <a:spcBef>
          <a:spcPct val="0"/>
        </a:spcBef>
        <a:spcAft>
          <a:spcPct val="0"/>
        </a:spcAft>
        <a:defRPr sz="3600">
          <a:solidFill>
            <a:schemeClr val="tx2"/>
          </a:solidFill>
          <a:latin typeface="Arial" pitchFamily="34" charset="0"/>
        </a:defRPr>
      </a:lvl8pPr>
      <a:lvl9pPr marL="1828800" algn="l" rtl="0" eaLnBrk="1" fontAlgn="base" hangingPunct="1">
        <a:spcBef>
          <a:spcPct val="0"/>
        </a:spcBef>
        <a:spcAft>
          <a:spcPct val="0"/>
        </a:spcAft>
        <a:defRPr sz="3600">
          <a:solidFill>
            <a:schemeClr val="tx2"/>
          </a:solidFill>
          <a:latin typeface="Arial" pitchFamily="34" charset="0"/>
        </a:defRPr>
      </a:lvl9pPr>
    </p:titleStyle>
    <p:bodyStyle>
      <a:lvl1pPr algn="l" rtl="0" fontAlgn="base">
        <a:spcBef>
          <a:spcPct val="50000"/>
        </a:spcBef>
        <a:spcAft>
          <a:spcPct val="0"/>
        </a:spcAft>
        <a:buClr>
          <a:schemeClr val="tx2"/>
        </a:buClr>
        <a:buFont typeface="Wingdings" pitchFamily="2" charset="2"/>
        <a:defRPr sz="2000">
          <a:solidFill>
            <a:schemeClr val="tx1"/>
          </a:solidFill>
          <a:latin typeface="+mj-lt"/>
          <a:ea typeface="+mn-ea"/>
          <a:cs typeface="+mn-cs"/>
        </a:defRPr>
      </a:lvl1pPr>
      <a:lvl2pPr marL="271463" indent="-271463" algn="l" rtl="0" fontAlgn="base">
        <a:spcBef>
          <a:spcPct val="50000"/>
        </a:spcBef>
        <a:spcAft>
          <a:spcPct val="0"/>
        </a:spcAft>
        <a:buFont typeface="Wingdings" pitchFamily="2" charset="2"/>
        <a:buChar char="§"/>
        <a:defRPr sz="2000">
          <a:solidFill>
            <a:schemeClr val="tx1"/>
          </a:solidFill>
          <a:latin typeface="+mj-lt"/>
        </a:defRPr>
      </a:lvl2pPr>
      <a:lvl3pPr marL="542925" indent="-271463" algn="l" rtl="0" fontAlgn="base">
        <a:spcBef>
          <a:spcPct val="50000"/>
        </a:spcBef>
        <a:spcAft>
          <a:spcPct val="0"/>
        </a:spcAft>
        <a:buFont typeface="Arial" charset="0"/>
        <a:buChar char="–"/>
        <a:defRPr sz="2000">
          <a:solidFill>
            <a:schemeClr val="tx1"/>
          </a:solidFill>
          <a:latin typeface="+mj-lt"/>
        </a:defRPr>
      </a:lvl3pPr>
      <a:lvl4pPr marL="803275" indent="-260350" algn="l" rtl="0" fontAlgn="base">
        <a:spcBef>
          <a:spcPct val="50000"/>
        </a:spcBef>
        <a:spcAft>
          <a:spcPct val="0"/>
        </a:spcAft>
        <a:buFont typeface="Wingdings" pitchFamily="2" charset="2"/>
        <a:buChar char="§"/>
        <a:defRPr sz="2000">
          <a:solidFill>
            <a:schemeClr val="tx1"/>
          </a:solidFill>
          <a:latin typeface="+mj-lt"/>
        </a:defRPr>
      </a:lvl4pPr>
      <a:lvl5pPr marL="1074738" indent="-271463" algn="l" rtl="0" fontAlgn="base">
        <a:spcBef>
          <a:spcPct val="50000"/>
        </a:spcBef>
        <a:spcAft>
          <a:spcPct val="0"/>
        </a:spcAft>
        <a:buFont typeface="Arial" charset="0"/>
        <a:buChar char="–"/>
        <a:defRPr sz="2000">
          <a:solidFill>
            <a:schemeClr val="tx1"/>
          </a:solidFill>
          <a:latin typeface="+mj-lt"/>
        </a:defRPr>
      </a:lvl5pPr>
      <a:lvl6pPr marL="2460625" indent="-174625" algn="l" rtl="0" eaLnBrk="1" fontAlgn="base" hangingPunct="1">
        <a:lnSpc>
          <a:spcPct val="110000"/>
        </a:lnSpc>
        <a:spcBef>
          <a:spcPct val="50000"/>
        </a:spcBef>
        <a:spcAft>
          <a:spcPct val="0"/>
        </a:spcAft>
        <a:buClr>
          <a:schemeClr val="tx2"/>
        </a:buClr>
        <a:buFont typeface="Wingdings" pitchFamily="2" charset="2"/>
        <a:buChar char=""/>
        <a:defRPr sz="1200">
          <a:solidFill>
            <a:schemeClr val="tx1"/>
          </a:solidFill>
          <a:latin typeface="+mn-lt"/>
        </a:defRPr>
      </a:lvl6pPr>
      <a:lvl7pPr marL="2917825" indent="-174625" algn="l" rtl="0" eaLnBrk="1" fontAlgn="base" hangingPunct="1">
        <a:lnSpc>
          <a:spcPct val="110000"/>
        </a:lnSpc>
        <a:spcBef>
          <a:spcPct val="50000"/>
        </a:spcBef>
        <a:spcAft>
          <a:spcPct val="0"/>
        </a:spcAft>
        <a:buClr>
          <a:schemeClr val="tx2"/>
        </a:buClr>
        <a:buFont typeface="Wingdings" pitchFamily="2" charset="2"/>
        <a:buChar char=""/>
        <a:defRPr sz="1200">
          <a:solidFill>
            <a:schemeClr val="tx1"/>
          </a:solidFill>
          <a:latin typeface="+mn-lt"/>
        </a:defRPr>
      </a:lvl7pPr>
      <a:lvl8pPr marL="3375025" indent="-174625" algn="l" rtl="0" eaLnBrk="1" fontAlgn="base" hangingPunct="1">
        <a:lnSpc>
          <a:spcPct val="110000"/>
        </a:lnSpc>
        <a:spcBef>
          <a:spcPct val="50000"/>
        </a:spcBef>
        <a:spcAft>
          <a:spcPct val="0"/>
        </a:spcAft>
        <a:buClr>
          <a:schemeClr val="tx2"/>
        </a:buClr>
        <a:buFont typeface="Wingdings" pitchFamily="2" charset="2"/>
        <a:buChar char=""/>
        <a:defRPr sz="1200">
          <a:solidFill>
            <a:schemeClr val="tx1"/>
          </a:solidFill>
          <a:latin typeface="+mn-lt"/>
        </a:defRPr>
      </a:lvl8pPr>
      <a:lvl9pPr marL="3832225" indent="-174625" algn="l" rtl="0" eaLnBrk="1" fontAlgn="base" hangingPunct="1">
        <a:lnSpc>
          <a:spcPct val="110000"/>
        </a:lnSpc>
        <a:spcBef>
          <a:spcPct val="50000"/>
        </a:spcBef>
        <a:spcAft>
          <a:spcPct val="0"/>
        </a:spcAft>
        <a:buClr>
          <a:schemeClr val="tx2"/>
        </a:buClr>
        <a:buFont typeface="Wingdings" pitchFamily="2" charset="2"/>
        <a:buChar char=""/>
        <a:defRPr sz="1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bwMode="auto">
          <a:xfrm>
            <a:off x="365140" y="456990"/>
            <a:ext cx="9193213" cy="338554"/>
          </a:xfrm>
          <a:prstGeom prst="rect">
            <a:avLst/>
          </a:prstGeom>
          <a:noFill/>
          <a:ln w="9525">
            <a:noFill/>
            <a:miter lim="800000"/>
            <a:headEnd/>
            <a:tailEnd/>
          </a:ln>
        </p:spPr>
        <p:txBody>
          <a:bodyPr vert="horz" wrap="square" lIns="0" tIns="0" rIns="0" bIns="0" numCol="1" anchor="ctr" anchorCtr="0" compatLnSpc="1">
            <a:prstTxWarp prst="textNoShape">
              <a:avLst/>
            </a:prstTxWarp>
            <a:spAutoFit/>
          </a:bodyPr>
          <a:lstStyle/>
          <a:p>
            <a:pPr lvl="0"/>
            <a:r>
              <a:rPr lang="en-GB" dirty="0" smtClean="0"/>
              <a:t>Click to edit title</a:t>
            </a:r>
          </a:p>
        </p:txBody>
      </p:sp>
      <p:sp>
        <p:nvSpPr>
          <p:cNvPr id="1028" name="Rectangle 3"/>
          <p:cNvSpPr>
            <a:spLocks noGrp="1" noChangeArrowheads="1"/>
          </p:cNvSpPr>
          <p:nvPr>
            <p:ph type="body" idx="1"/>
          </p:nvPr>
        </p:nvSpPr>
        <p:spPr bwMode="auto">
          <a:xfrm>
            <a:off x="376238" y="1345135"/>
            <a:ext cx="9182100" cy="2154436"/>
          </a:xfrm>
          <a:prstGeom prst="rect">
            <a:avLst/>
          </a:prstGeom>
          <a:noFill/>
          <a:ln w="9525" algn="ctr">
            <a:noFill/>
            <a:miter lim="800000"/>
            <a:headEnd/>
            <a:tailEnd/>
          </a:ln>
        </p:spPr>
        <p:txBody>
          <a:bodyPr vert="horz" wrap="square" lIns="0" tIns="0" rIns="0" bIns="0" numCol="1" anchor="t" anchorCtr="0" compatLnSpc="1">
            <a:prstTxWarp prst="textNoShape">
              <a:avLst/>
            </a:prstTxWarp>
            <a:spAutoFit/>
          </a:bodyPr>
          <a:lstStyle/>
          <a:p>
            <a:pPr lvl="0"/>
            <a:r>
              <a:rPr lang="en-GB" dirty="0" smtClean="0"/>
              <a:t>Click to edit Master text styles</a:t>
            </a:r>
          </a:p>
          <a:p>
            <a:pPr lvl="1"/>
            <a:r>
              <a:rPr lang="en-GB" dirty="0" smtClean="0"/>
              <a:t>First level</a:t>
            </a:r>
          </a:p>
          <a:p>
            <a:pPr lvl="2"/>
            <a:r>
              <a:rPr lang="en-GB" dirty="0" smtClean="0"/>
              <a:t>Second level</a:t>
            </a:r>
          </a:p>
          <a:p>
            <a:pPr lvl="3"/>
            <a:r>
              <a:rPr lang="en-GB" dirty="0" smtClean="0"/>
              <a:t>Third level</a:t>
            </a:r>
          </a:p>
          <a:p>
            <a:pPr lvl="4"/>
            <a:r>
              <a:rPr lang="en-GB" dirty="0" smtClean="0"/>
              <a:t>Fourth level</a:t>
            </a:r>
          </a:p>
        </p:txBody>
      </p:sp>
      <p:sp>
        <p:nvSpPr>
          <p:cNvPr id="10" name="Footer Placeholder 10"/>
          <p:cNvSpPr>
            <a:spLocks noGrp="1"/>
          </p:cNvSpPr>
          <p:nvPr>
            <p:ph type="ftr" sz="quarter" idx="3"/>
          </p:nvPr>
        </p:nvSpPr>
        <p:spPr>
          <a:xfrm>
            <a:off x="365133" y="6454776"/>
            <a:ext cx="2224087" cy="138112"/>
          </a:xfrm>
          <a:prstGeom prst="rect">
            <a:avLst/>
          </a:prstGeom>
          <a:noFill/>
          <a:ln w="9525" algn="ctr">
            <a:noFill/>
            <a:miter lim="800000"/>
            <a:headEnd/>
            <a:tailEnd/>
          </a:ln>
          <a:effectLst/>
        </p:spPr>
        <p:txBody>
          <a:bodyPr vert="horz" wrap="square" lIns="0" tIns="0" rIns="0" bIns="0" numCol="1" anchor="b" anchorCtr="0" compatLnSpc="1">
            <a:prstTxWarp prst="textNoShape">
              <a:avLst/>
            </a:prstTxWarp>
            <a:spAutoFit/>
          </a:bodyPr>
          <a:lstStyle>
            <a:lvl1pPr algn="l" rtl="0" fontAlgn="base">
              <a:spcBef>
                <a:spcPct val="50000"/>
              </a:spcBef>
              <a:spcAft>
                <a:spcPct val="0"/>
              </a:spcAft>
              <a:defRPr lang="en-US" sz="900" kern="1200" smtClean="0">
                <a:solidFill>
                  <a:schemeClr val="tx1"/>
                </a:solidFill>
                <a:latin typeface="+mn-lt"/>
                <a:ea typeface="+mn-ea"/>
                <a:cs typeface="+mn-cs"/>
              </a:defRPr>
            </a:lvl1pPr>
          </a:lstStyle>
          <a:p>
            <a:pPr>
              <a:defRPr/>
            </a:pPr>
            <a:fld id="{42E490DB-CB48-4C9A-AB5D-2C47B59878CA}" type="slidenum">
              <a:rPr lang="en-GB">
                <a:solidFill>
                  <a:srgbClr val="000000"/>
                </a:solidFill>
              </a:rPr>
              <a:pPr>
                <a:defRPr/>
              </a:pPr>
              <a:t>‹#›</a:t>
            </a:fld>
            <a:endParaRPr lang="en-GB" dirty="0">
              <a:solidFill>
                <a:srgbClr val="000000"/>
              </a:solidFill>
            </a:endParaRPr>
          </a:p>
        </p:txBody>
      </p:sp>
    </p:spTree>
  </p:cSld>
  <p:clrMap bg1="lt1" tx1="dk1" bg2="lt2" tx2="dk2" accent1="accent1" accent2="accent2" accent3="accent3" accent4="accent4" accent5="accent5" accent6="accent6" hlink="hlink" folHlink="folHlink"/>
  <p:sldLayoutIdLst>
    <p:sldLayoutId id="2147483689" r:id="rId1"/>
  </p:sldLayoutIdLst>
  <p:hf hdr="0" dt="0"/>
  <p:txStyles>
    <p:titleStyle>
      <a:lvl1pPr algn="r" rtl="0" fontAlgn="base">
        <a:spcBef>
          <a:spcPct val="0"/>
        </a:spcBef>
        <a:spcAft>
          <a:spcPct val="0"/>
        </a:spcAft>
        <a:defRPr sz="2200">
          <a:solidFill>
            <a:schemeClr val="tx1"/>
          </a:solidFill>
          <a:latin typeface="+mj-lt"/>
          <a:ea typeface="+mj-ea"/>
          <a:cs typeface="+mj-cs"/>
        </a:defRPr>
      </a:lvl1pPr>
      <a:lvl2pPr algn="l" rtl="0" fontAlgn="base">
        <a:spcBef>
          <a:spcPct val="0"/>
        </a:spcBef>
        <a:spcAft>
          <a:spcPct val="0"/>
        </a:spcAft>
        <a:defRPr sz="3000">
          <a:solidFill>
            <a:schemeClr val="bg2"/>
          </a:solidFill>
          <a:latin typeface="Expert Sans Regular" pitchFamily="34" charset="0"/>
        </a:defRPr>
      </a:lvl2pPr>
      <a:lvl3pPr algn="l" rtl="0" fontAlgn="base">
        <a:spcBef>
          <a:spcPct val="0"/>
        </a:spcBef>
        <a:spcAft>
          <a:spcPct val="0"/>
        </a:spcAft>
        <a:defRPr sz="3000">
          <a:solidFill>
            <a:schemeClr val="bg2"/>
          </a:solidFill>
          <a:latin typeface="Expert Sans Regular" pitchFamily="34" charset="0"/>
        </a:defRPr>
      </a:lvl3pPr>
      <a:lvl4pPr algn="l" rtl="0" fontAlgn="base">
        <a:spcBef>
          <a:spcPct val="0"/>
        </a:spcBef>
        <a:spcAft>
          <a:spcPct val="0"/>
        </a:spcAft>
        <a:defRPr sz="3000">
          <a:solidFill>
            <a:schemeClr val="bg2"/>
          </a:solidFill>
          <a:latin typeface="Expert Sans Regular" pitchFamily="34" charset="0"/>
        </a:defRPr>
      </a:lvl4pPr>
      <a:lvl5pPr algn="l" rtl="0" fontAlgn="base">
        <a:spcBef>
          <a:spcPct val="0"/>
        </a:spcBef>
        <a:spcAft>
          <a:spcPct val="0"/>
        </a:spcAft>
        <a:defRPr sz="3000">
          <a:solidFill>
            <a:schemeClr val="bg2"/>
          </a:solidFill>
          <a:latin typeface="Expert Sans Regular" pitchFamily="34" charset="0"/>
        </a:defRPr>
      </a:lvl5pPr>
      <a:lvl6pPr marL="457200" algn="l" rtl="0" eaLnBrk="1" fontAlgn="base" hangingPunct="1">
        <a:spcBef>
          <a:spcPct val="0"/>
        </a:spcBef>
        <a:spcAft>
          <a:spcPct val="0"/>
        </a:spcAft>
        <a:defRPr sz="3600">
          <a:solidFill>
            <a:schemeClr val="tx2"/>
          </a:solidFill>
          <a:latin typeface="Arial" pitchFamily="34" charset="0"/>
        </a:defRPr>
      </a:lvl6pPr>
      <a:lvl7pPr marL="914400" algn="l" rtl="0" eaLnBrk="1" fontAlgn="base" hangingPunct="1">
        <a:spcBef>
          <a:spcPct val="0"/>
        </a:spcBef>
        <a:spcAft>
          <a:spcPct val="0"/>
        </a:spcAft>
        <a:defRPr sz="3600">
          <a:solidFill>
            <a:schemeClr val="tx2"/>
          </a:solidFill>
          <a:latin typeface="Arial" pitchFamily="34" charset="0"/>
        </a:defRPr>
      </a:lvl7pPr>
      <a:lvl8pPr marL="1371600" algn="l" rtl="0" eaLnBrk="1" fontAlgn="base" hangingPunct="1">
        <a:spcBef>
          <a:spcPct val="0"/>
        </a:spcBef>
        <a:spcAft>
          <a:spcPct val="0"/>
        </a:spcAft>
        <a:defRPr sz="3600">
          <a:solidFill>
            <a:schemeClr val="tx2"/>
          </a:solidFill>
          <a:latin typeface="Arial" pitchFamily="34" charset="0"/>
        </a:defRPr>
      </a:lvl8pPr>
      <a:lvl9pPr marL="1828800" algn="l" rtl="0" eaLnBrk="1" fontAlgn="base" hangingPunct="1">
        <a:spcBef>
          <a:spcPct val="0"/>
        </a:spcBef>
        <a:spcAft>
          <a:spcPct val="0"/>
        </a:spcAft>
        <a:defRPr sz="3600">
          <a:solidFill>
            <a:schemeClr val="tx2"/>
          </a:solidFill>
          <a:latin typeface="Arial" pitchFamily="34" charset="0"/>
        </a:defRPr>
      </a:lvl9pPr>
    </p:titleStyle>
    <p:bodyStyle>
      <a:lvl1pPr algn="l" rtl="0" fontAlgn="base">
        <a:spcBef>
          <a:spcPct val="50000"/>
        </a:spcBef>
        <a:spcAft>
          <a:spcPct val="0"/>
        </a:spcAft>
        <a:buClr>
          <a:schemeClr val="tx2"/>
        </a:buClr>
        <a:buFont typeface="Wingdings" pitchFamily="2" charset="2"/>
        <a:defRPr sz="2000">
          <a:solidFill>
            <a:schemeClr val="tx1"/>
          </a:solidFill>
          <a:latin typeface="+mj-lt"/>
          <a:ea typeface="+mn-ea"/>
          <a:cs typeface="+mn-cs"/>
        </a:defRPr>
      </a:lvl1pPr>
      <a:lvl2pPr marL="271463" indent="-271463" algn="l" rtl="0" fontAlgn="base">
        <a:spcBef>
          <a:spcPct val="50000"/>
        </a:spcBef>
        <a:spcAft>
          <a:spcPct val="0"/>
        </a:spcAft>
        <a:buFont typeface="Wingdings" pitchFamily="2" charset="2"/>
        <a:buChar char="§"/>
        <a:defRPr sz="2000">
          <a:solidFill>
            <a:schemeClr val="tx1"/>
          </a:solidFill>
          <a:latin typeface="+mj-lt"/>
        </a:defRPr>
      </a:lvl2pPr>
      <a:lvl3pPr marL="542925" indent="-271463" algn="l" rtl="0" fontAlgn="base">
        <a:spcBef>
          <a:spcPct val="50000"/>
        </a:spcBef>
        <a:spcAft>
          <a:spcPct val="0"/>
        </a:spcAft>
        <a:buFont typeface="Arial" charset="0"/>
        <a:buChar char="–"/>
        <a:defRPr sz="2000">
          <a:solidFill>
            <a:schemeClr val="tx1"/>
          </a:solidFill>
          <a:latin typeface="+mj-lt"/>
        </a:defRPr>
      </a:lvl3pPr>
      <a:lvl4pPr marL="803275" indent="-260350" algn="l" rtl="0" fontAlgn="base">
        <a:spcBef>
          <a:spcPct val="50000"/>
        </a:spcBef>
        <a:spcAft>
          <a:spcPct val="0"/>
        </a:spcAft>
        <a:buFont typeface="Wingdings" pitchFamily="2" charset="2"/>
        <a:buChar char="§"/>
        <a:defRPr sz="2000">
          <a:solidFill>
            <a:schemeClr val="tx1"/>
          </a:solidFill>
          <a:latin typeface="+mj-lt"/>
        </a:defRPr>
      </a:lvl4pPr>
      <a:lvl5pPr marL="1074738" indent="-271463" algn="l" rtl="0" fontAlgn="base">
        <a:spcBef>
          <a:spcPct val="50000"/>
        </a:spcBef>
        <a:spcAft>
          <a:spcPct val="0"/>
        </a:spcAft>
        <a:buFont typeface="Arial" charset="0"/>
        <a:buChar char="–"/>
        <a:defRPr sz="2000">
          <a:solidFill>
            <a:schemeClr val="tx1"/>
          </a:solidFill>
          <a:latin typeface="+mj-lt"/>
        </a:defRPr>
      </a:lvl5pPr>
      <a:lvl6pPr marL="2460625" indent="-174625" algn="l" rtl="0" eaLnBrk="1" fontAlgn="base" hangingPunct="1">
        <a:lnSpc>
          <a:spcPct val="110000"/>
        </a:lnSpc>
        <a:spcBef>
          <a:spcPct val="50000"/>
        </a:spcBef>
        <a:spcAft>
          <a:spcPct val="0"/>
        </a:spcAft>
        <a:buClr>
          <a:schemeClr val="tx2"/>
        </a:buClr>
        <a:buFont typeface="Wingdings" pitchFamily="2" charset="2"/>
        <a:buChar char=""/>
        <a:defRPr sz="1200">
          <a:solidFill>
            <a:schemeClr val="tx1"/>
          </a:solidFill>
          <a:latin typeface="+mn-lt"/>
        </a:defRPr>
      </a:lvl6pPr>
      <a:lvl7pPr marL="2917825" indent="-174625" algn="l" rtl="0" eaLnBrk="1" fontAlgn="base" hangingPunct="1">
        <a:lnSpc>
          <a:spcPct val="110000"/>
        </a:lnSpc>
        <a:spcBef>
          <a:spcPct val="50000"/>
        </a:spcBef>
        <a:spcAft>
          <a:spcPct val="0"/>
        </a:spcAft>
        <a:buClr>
          <a:schemeClr val="tx2"/>
        </a:buClr>
        <a:buFont typeface="Wingdings" pitchFamily="2" charset="2"/>
        <a:buChar char=""/>
        <a:defRPr sz="1200">
          <a:solidFill>
            <a:schemeClr val="tx1"/>
          </a:solidFill>
          <a:latin typeface="+mn-lt"/>
        </a:defRPr>
      </a:lvl7pPr>
      <a:lvl8pPr marL="3375025" indent="-174625" algn="l" rtl="0" eaLnBrk="1" fontAlgn="base" hangingPunct="1">
        <a:lnSpc>
          <a:spcPct val="110000"/>
        </a:lnSpc>
        <a:spcBef>
          <a:spcPct val="50000"/>
        </a:spcBef>
        <a:spcAft>
          <a:spcPct val="0"/>
        </a:spcAft>
        <a:buClr>
          <a:schemeClr val="tx2"/>
        </a:buClr>
        <a:buFont typeface="Wingdings" pitchFamily="2" charset="2"/>
        <a:buChar char=""/>
        <a:defRPr sz="1200">
          <a:solidFill>
            <a:schemeClr val="tx1"/>
          </a:solidFill>
          <a:latin typeface="+mn-lt"/>
        </a:defRPr>
      </a:lvl8pPr>
      <a:lvl9pPr marL="3832225" indent="-174625" algn="l" rtl="0" eaLnBrk="1" fontAlgn="base" hangingPunct="1">
        <a:lnSpc>
          <a:spcPct val="110000"/>
        </a:lnSpc>
        <a:spcBef>
          <a:spcPct val="50000"/>
        </a:spcBef>
        <a:spcAft>
          <a:spcPct val="0"/>
        </a:spcAft>
        <a:buClr>
          <a:schemeClr val="tx2"/>
        </a:buClr>
        <a:buFont typeface="Wingdings" pitchFamily="2" charset="2"/>
        <a:buChar char=""/>
        <a:defRPr sz="1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image" Target="../media/image3.png"/><Relationship Id="rId7" Type="http://schemas.openxmlformats.org/officeDocument/2006/relationships/image" Target="../media/image7.jpeg"/><Relationship Id="rId2" Type="http://schemas.openxmlformats.org/officeDocument/2006/relationships/notesSlide" Target="../notesSlides/notesSlide1.xml"/><Relationship Id="rId1" Type="http://schemas.openxmlformats.org/officeDocument/2006/relationships/slideLayout" Target="../slideLayouts/slideLayout20.xml"/><Relationship Id="rId6" Type="http://schemas.openxmlformats.org/officeDocument/2006/relationships/image" Target="../media/image6.jpeg"/><Relationship Id="rId11" Type="http://schemas.openxmlformats.org/officeDocument/2006/relationships/image" Target="../media/image11.jpeg"/><Relationship Id="rId5" Type="http://schemas.openxmlformats.org/officeDocument/2006/relationships/image" Target="../media/image5.jpeg"/><Relationship Id="rId10" Type="http://schemas.openxmlformats.org/officeDocument/2006/relationships/image" Target="../media/image10.jpeg"/><Relationship Id="rId4" Type="http://schemas.openxmlformats.org/officeDocument/2006/relationships/image" Target="../media/image4.jpeg"/><Relationship Id="rId9" Type="http://schemas.openxmlformats.org/officeDocument/2006/relationships/image" Target="../media/image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txBox="1">
            <a:spLocks noChangeArrowheads="1"/>
          </p:cNvSpPr>
          <p:nvPr/>
        </p:nvSpPr>
        <p:spPr bwMode="gray">
          <a:xfrm>
            <a:off x="882253" y="454275"/>
            <a:ext cx="8659151" cy="338400"/>
          </a:xfrm>
          <a:prstGeom prst="rect">
            <a:avLst/>
          </a:prstGeom>
          <a:noFill/>
          <a:ln w="9525">
            <a:noFill/>
            <a:miter lim="800000"/>
            <a:headEnd/>
            <a:tailEnd/>
          </a:ln>
        </p:spPr>
        <p:txBody>
          <a:bodyPr lIns="64800" tIns="64800" rIns="0" bIns="64800" anchor="ctr"/>
          <a:lstStyle/>
          <a:p>
            <a:pPr algn="r" eaLnBrk="0" hangingPunct="0">
              <a:defRPr/>
            </a:pPr>
            <a:r>
              <a:rPr lang="en-GB" sz="2200" dirty="0" smtClean="0"/>
              <a:t>A high-quality open architecture platform</a:t>
            </a:r>
            <a:endParaRPr lang="en-GB" sz="2200" kern="0" dirty="0">
              <a:solidFill>
                <a:srgbClr val="000000"/>
              </a:solidFill>
              <a:latin typeface="+mj-lt"/>
              <a:ea typeface="+mj-ea"/>
              <a:cs typeface="+mj-cs"/>
            </a:endParaRPr>
          </a:p>
        </p:txBody>
      </p:sp>
      <p:sp>
        <p:nvSpPr>
          <p:cNvPr id="44" name="Rectangle 43"/>
          <p:cNvSpPr/>
          <p:nvPr/>
        </p:nvSpPr>
        <p:spPr>
          <a:xfrm>
            <a:off x="5105493" y="1205817"/>
            <a:ext cx="4430712" cy="307777"/>
          </a:xfrm>
          <a:prstGeom prst="rect">
            <a:avLst/>
          </a:prstGeom>
        </p:spPr>
        <p:txBody>
          <a:bodyPr wrap="square">
            <a:spAutoFit/>
          </a:bodyPr>
          <a:lstStyle/>
          <a:p>
            <a:pPr lvl="0"/>
            <a:r>
              <a:rPr lang="en-GB" sz="1400" kern="0" dirty="0" smtClean="0">
                <a:solidFill>
                  <a:sysClr val="windowText" lastClr="000000"/>
                </a:solidFill>
              </a:rPr>
              <a:t>Some of our top asset managers include</a:t>
            </a:r>
            <a:endParaRPr lang="en-GB" sz="1400" kern="0" dirty="0">
              <a:solidFill>
                <a:sysClr val="windowText" lastClr="000000"/>
              </a:solidFill>
            </a:endParaRPr>
          </a:p>
        </p:txBody>
      </p:sp>
      <p:pic>
        <p:nvPicPr>
          <p:cNvPr id="9" name="Picture 2"/>
          <p:cNvPicPr>
            <a:picLocks noChangeAspect="1" noChangeArrowheads="1"/>
          </p:cNvPicPr>
          <p:nvPr/>
        </p:nvPicPr>
        <p:blipFill>
          <a:blip r:embed="rId3" cstate="print">
            <a:clrChange>
              <a:clrFrom>
                <a:srgbClr val="FFFFFF"/>
              </a:clrFrom>
              <a:clrTo>
                <a:srgbClr val="FFFFFF">
                  <a:alpha val="0"/>
                </a:srgbClr>
              </a:clrTo>
            </a:clrChange>
          </a:blip>
          <a:srcRect l="35862" t="65471" b="20917"/>
          <a:stretch>
            <a:fillRect/>
          </a:stretch>
        </p:blipFill>
        <p:spPr bwMode="auto">
          <a:xfrm>
            <a:off x="5304582" y="4360580"/>
            <a:ext cx="2563777" cy="511175"/>
          </a:xfrm>
          <a:prstGeom prst="rect">
            <a:avLst/>
          </a:prstGeom>
          <a:noFill/>
          <a:ln w="9525">
            <a:noFill/>
            <a:miter lim="800000"/>
            <a:headEnd/>
            <a:tailEnd/>
          </a:ln>
        </p:spPr>
      </p:pic>
      <p:pic>
        <p:nvPicPr>
          <p:cNvPr id="17" name="Picture 15" descr="Nomura blacklogo - 2higher res"/>
          <p:cNvPicPr>
            <a:picLocks noChangeAspect="1" noChangeArrowheads="1"/>
          </p:cNvPicPr>
          <p:nvPr/>
        </p:nvPicPr>
        <p:blipFill>
          <a:blip r:embed="rId4" cstate="print"/>
          <a:srcRect/>
          <a:stretch>
            <a:fillRect/>
          </a:stretch>
        </p:blipFill>
        <p:spPr bwMode="auto">
          <a:xfrm>
            <a:off x="8046196" y="3517618"/>
            <a:ext cx="1135062" cy="783642"/>
          </a:xfrm>
          <a:prstGeom prst="rect">
            <a:avLst/>
          </a:prstGeom>
          <a:noFill/>
          <a:ln w="9525">
            <a:noFill/>
            <a:miter lim="800000"/>
            <a:headEnd/>
            <a:tailEnd/>
          </a:ln>
        </p:spPr>
      </p:pic>
      <p:pic>
        <p:nvPicPr>
          <p:cNvPr id="19" name="Picture 17" descr="Schroders logo"/>
          <p:cNvPicPr>
            <a:picLocks noChangeAspect="1" noChangeArrowheads="1"/>
          </p:cNvPicPr>
          <p:nvPr/>
        </p:nvPicPr>
        <p:blipFill>
          <a:blip r:embed="rId5" cstate="print"/>
          <a:srcRect/>
          <a:stretch>
            <a:fillRect/>
          </a:stretch>
        </p:blipFill>
        <p:spPr bwMode="auto">
          <a:xfrm>
            <a:off x="6760321" y="3789080"/>
            <a:ext cx="1147762" cy="180643"/>
          </a:xfrm>
          <a:prstGeom prst="rect">
            <a:avLst/>
          </a:prstGeom>
          <a:noFill/>
          <a:ln w="9525">
            <a:noFill/>
            <a:miter lim="800000"/>
            <a:headEnd/>
            <a:tailEnd/>
          </a:ln>
        </p:spPr>
      </p:pic>
      <p:pic>
        <p:nvPicPr>
          <p:cNvPr id="20" name="Picture 18" descr="Wellington logo"/>
          <p:cNvPicPr>
            <a:picLocks noChangeAspect="1" noChangeArrowheads="1"/>
          </p:cNvPicPr>
          <p:nvPr/>
        </p:nvPicPr>
        <p:blipFill>
          <a:blip r:embed="rId6" cstate="print"/>
          <a:srcRect/>
          <a:stretch>
            <a:fillRect/>
          </a:stretch>
        </p:blipFill>
        <p:spPr bwMode="auto">
          <a:xfrm>
            <a:off x="6467263" y="1752189"/>
            <a:ext cx="1155069" cy="336961"/>
          </a:xfrm>
          <a:prstGeom prst="rect">
            <a:avLst/>
          </a:prstGeom>
          <a:noFill/>
          <a:ln w="9525">
            <a:noFill/>
            <a:miter lim="800000"/>
            <a:headEnd/>
            <a:tailEnd/>
          </a:ln>
        </p:spPr>
      </p:pic>
      <p:pic>
        <p:nvPicPr>
          <p:cNvPr id="21" name="Picture 19" descr="Insight logo"/>
          <p:cNvPicPr>
            <a:picLocks noChangeAspect="1" noChangeArrowheads="1"/>
          </p:cNvPicPr>
          <p:nvPr/>
        </p:nvPicPr>
        <p:blipFill>
          <a:blip r:embed="rId7" cstate="print"/>
          <a:srcRect/>
          <a:stretch>
            <a:fillRect/>
          </a:stretch>
        </p:blipFill>
        <p:spPr bwMode="auto">
          <a:xfrm>
            <a:off x="5461745" y="1694177"/>
            <a:ext cx="700087" cy="577536"/>
          </a:xfrm>
          <a:prstGeom prst="rect">
            <a:avLst/>
          </a:prstGeom>
          <a:noFill/>
          <a:ln w="9525">
            <a:noFill/>
            <a:miter lim="800000"/>
            <a:headEnd/>
            <a:tailEnd/>
          </a:ln>
        </p:spPr>
      </p:pic>
      <p:sp>
        <p:nvSpPr>
          <p:cNvPr id="26" name="Rectangle 25"/>
          <p:cNvSpPr/>
          <p:nvPr/>
        </p:nvSpPr>
        <p:spPr bwMode="auto">
          <a:xfrm>
            <a:off x="5030787" y="1185765"/>
            <a:ext cx="4532313" cy="4127500"/>
          </a:xfrm>
          <a:prstGeom prst="rect">
            <a:avLst/>
          </a:prstGeom>
          <a:noFill/>
          <a:ln w="9525" cap="flat" cmpd="sng" algn="ctr">
            <a:solidFill>
              <a:schemeClr val="bg1">
                <a:lumMod val="85000"/>
              </a:schemeClr>
            </a:solid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GB" sz="1200" b="0" i="0" u="none" strike="noStrike" cap="none" normalizeH="0" baseline="0" dirty="0" smtClean="0">
              <a:ln>
                <a:noFill/>
              </a:ln>
              <a:solidFill>
                <a:schemeClr val="bg1"/>
              </a:solidFill>
              <a:effectLst/>
            </a:endParaRPr>
          </a:p>
        </p:txBody>
      </p:sp>
      <p:sp>
        <p:nvSpPr>
          <p:cNvPr id="16" name="TextBox 15"/>
          <p:cNvSpPr txBox="1"/>
          <p:nvPr/>
        </p:nvSpPr>
        <p:spPr>
          <a:xfrm>
            <a:off x="506413" y="2120211"/>
            <a:ext cx="4537074" cy="4070345"/>
          </a:xfrm>
          <a:prstGeom prst="rect">
            <a:avLst/>
          </a:prstGeom>
          <a:noFill/>
        </p:spPr>
        <p:txBody>
          <a:bodyPr wrap="square" lIns="0" tIns="0" rIns="0" bIns="0" rtlCol="0">
            <a:spAutoFit/>
          </a:bodyPr>
          <a:lstStyle/>
          <a:p>
            <a:pPr indent="-180975" eaLnBrk="0" hangingPunct="0">
              <a:spcBef>
                <a:spcPts val="0"/>
              </a:spcBef>
              <a:spcAft>
                <a:spcPts val="300"/>
              </a:spcAft>
              <a:defRPr/>
            </a:pPr>
            <a:r>
              <a:rPr lang="en-GB" sz="1600" kern="0" dirty="0" smtClean="0">
                <a:solidFill>
                  <a:srgbClr val="00395C"/>
                </a:solidFill>
                <a:latin typeface="Expert Sans Regular"/>
                <a:ea typeface="STCaiyun" pitchFamily="2" charset="-122"/>
                <a:cs typeface="Expert Sans Extra Light" pitchFamily="2" charset="0"/>
              </a:rPr>
              <a:t>Open Architecture</a:t>
            </a:r>
          </a:p>
          <a:p>
            <a:pPr marL="177800" indent="-177800" eaLnBrk="0" hangingPunct="0">
              <a:spcAft>
                <a:spcPts val="600"/>
              </a:spcAft>
              <a:buFont typeface="Wingdings" pitchFamily="2" charset="2"/>
              <a:buChar char="§"/>
              <a:tabLst>
                <a:tab pos="2328863" algn="l"/>
              </a:tabLst>
            </a:pPr>
            <a:r>
              <a:rPr lang="en-GB" sz="1200" dirty="0" smtClean="0">
                <a:solidFill>
                  <a:schemeClr val="tx1"/>
                </a:solidFill>
                <a:latin typeface="+mj-lt"/>
                <a:ea typeface="Expert Sans Extra Light" pitchFamily="2" charset="0"/>
                <a:cs typeface="Expert Sans Extra Light" pitchFamily="2" charset="0"/>
              </a:rPr>
              <a:t>Our open architecture platform ensures that we remain fundamentally objective in evaluating fund managers</a:t>
            </a:r>
          </a:p>
          <a:p>
            <a:pPr marL="177800" indent="-180975" eaLnBrk="0" hangingPunct="0">
              <a:spcAft>
                <a:spcPts val="1500"/>
              </a:spcAft>
              <a:buFont typeface="Wingdings" pitchFamily="2" charset="2"/>
              <a:buChar char="§"/>
              <a:tabLst>
                <a:tab pos="2328863" algn="l"/>
              </a:tabLst>
            </a:pPr>
            <a:r>
              <a:rPr lang="en-GB" sz="1200" kern="0" dirty="0" smtClean="0">
                <a:solidFill>
                  <a:schemeClr val="tx1"/>
                </a:solidFill>
                <a:latin typeface="+mj-lt"/>
              </a:rPr>
              <a:t>Clients gain access </a:t>
            </a:r>
            <a:r>
              <a:rPr lang="en-GB" dirty="0" smtClean="0">
                <a:solidFill>
                  <a:srgbClr val="00B0F0"/>
                </a:solidFill>
                <a:latin typeface="+mj-lt"/>
                <a:ea typeface="STCaiyun" pitchFamily="2" charset="-122"/>
                <a:cs typeface="Expert Sans Extra Light" pitchFamily="2" charset="0"/>
              </a:rPr>
              <a:t>to institutional-quality </a:t>
            </a:r>
            <a:r>
              <a:rPr lang="en-GB" sz="1200" kern="0" dirty="0" smtClean="0">
                <a:solidFill>
                  <a:schemeClr val="tx1"/>
                </a:solidFill>
                <a:latin typeface="+mj-lt"/>
              </a:rPr>
              <a:t>managers, usually unavailable to private investors</a:t>
            </a:r>
          </a:p>
          <a:p>
            <a:pPr indent="-180975" eaLnBrk="0" fontAlgn="auto" hangingPunct="0">
              <a:spcAft>
                <a:spcPts val="300"/>
              </a:spcAft>
              <a:defRPr/>
            </a:pPr>
            <a:r>
              <a:rPr lang="en-GB" sz="1600" kern="0" dirty="0" smtClean="0">
                <a:solidFill>
                  <a:srgbClr val="00395C"/>
                </a:solidFill>
                <a:latin typeface="Expert Sans Regular"/>
                <a:ea typeface="STCaiyun" pitchFamily="2" charset="-122"/>
                <a:cs typeface="Expert Sans Extra Light" pitchFamily="2" charset="0"/>
              </a:rPr>
              <a:t>Due Diligence</a:t>
            </a:r>
          </a:p>
          <a:p>
            <a:pPr marL="177800" lvl="1" indent="-177800" eaLnBrk="0" hangingPunct="0">
              <a:spcAft>
                <a:spcPts val="600"/>
              </a:spcAft>
              <a:buFont typeface="Wingdings" pitchFamily="2" charset="2"/>
              <a:buChar char="§"/>
              <a:tabLst>
                <a:tab pos="2328863" algn="l"/>
              </a:tabLst>
            </a:pPr>
            <a:r>
              <a:rPr lang="en-GB" sz="1200" dirty="0" smtClean="0">
                <a:solidFill>
                  <a:schemeClr val="tx1"/>
                </a:solidFill>
                <a:latin typeface="+mj-lt"/>
                <a:ea typeface="Expert Sans Extra Light" pitchFamily="2" charset="0"/>
                <a:cs typeface="Expert Sans Extra Light" pitchFamily="2" charset="0"/>
              </a:rPr>
              <a:t>We enforce a stringent global due diligence process to evaluate managers quantitatively and qualitatively </a:t>
            </a:r>
          </a:p>
          <a:p>
            <a:pPr marL="177800" lvl="1" indent="-180975" eaLnBrk="0" hangingPunct="0">
              <a:spcAft>
                <a:spcPts val="1500"/>
              </a:spcAft>
              <a:buFont typeface="Wingdings" pitchFamily="2" charset="2"/>
              <a:buChar char="§"/>
              <a:tabLst>
                <a:tab pos="2328863" algn="l"/>
              </a:tabLst>
            </a:pPr>
            <a:r>
              <a:rPr lang="en-GB" sz="1200" kern="0" dirty="0" smtClean="0">
                <a:solidFill>
                  <a:schemeClr val="tx1"/>
                </a:solidFill>
                <a:latin typeface="+mj-lt"/>
              </a:rPr>
              <a:t>Fund managers are </a:t>
            </a:r>
            <a:r>
              <a:rPr lang="en-GB" dirty="0" smtClean="0">
                <a:solidFill>
                  <a:srgbClr val="00B0F0"/>
                </a:solidFill>
                <a:latin typeface="+mj-lt"/>
                <a:ea typeface="STCaiyun" pitchFamily="2" charset="-122"/>
                <a:cs typeface="Expert Sans Extra Light" pitchFamily="2" charset="0"/>
              </a:rPr>
              <a:t>regularly reviewed and if necessary replaced </a:t>
            </a:r>
            <a:r>
              <a:rPr lang="en-GB" sz="1200" kern="0" dirty="0" smtClean="0">
                <a:solidFill>
                  <a:schemeClr val="tx1"/>
                </a:solidFill>
                <a:latin typeface="+mj-lt"/>
              </a:rPr>
              <a:t>to ensure the needs of our clients always come first</a:t>
            </a:r>
          </a:p>
          <a:p>
            <a:pPr indent="-180975" eaLnBrk="0" hangingPunct="0">
              <a:spcAft>
                <a:spcPts val="300"/>
              </a:spcAft>
              <a:defRPr/>
            </a:pPr>
            <a:r>
              <a:rPr lang="en-GB" sz="1600" kern="0" dirty="0" smtClean="0">
                <a:solidFill>
                  <a:srgbClr val="00395C"/>
                </a:solidFill>
                <a:latin typeface="Expert Sans Regular"/>
                <a:ea typeface="STCaiyun" pitchFamily="2" charset="-122"/>
                <a:cs typeface="Expert Sans Extra Light" pitchFamily="2" charset="0"/>
              </a:rPr>
              <a:t>A Unique Manager Blend</a:t>
            </a:r>
            <a:endParaRPr lang="en-US" sz="1600" kern="0" dirty="0" smtClean="0">
              <a:solidFill>
                <a:srgbClr val="00395C"/>
              </a:solidFill>
              <a:latin typeface="Expert Sans Regular"/>
              <a:ea typeface="STCaiyun" pitchFamily="2" charset="-122"/>
              <a:cs typeface="Expert Sans Extra Light" pitchFamily="2" charset="0"/>
            </a:endParaRPr>
          </a:p>
          <a:p>
            <a:pPr marL="177800" lvl="1" indent="-180975" eaLnBrk="0" hangingPunct="0">
              <a:spcAft>
                <a:spcPts val="1500"/>
              </a:spcAft>
              <a:buFont typeface="Wingdings" pitchFamily="2" charset="2"/>
              <a:buChar char="§"/>
              <a:tabLst>
                <a:tab pos="2328863" algn="l"/>
              </a:tabLst>
            </a:pPr>
            <a:r>
              <a:rPr lang="en-GB" sz="1200" dirty="0" smtClean="0"/>
              <a:t>Our exclusive multi manager funds use </a:t>
            </a:r>
            <a:r>
              <a:rPr lang="en-GB" dirty="0" smtClean="0">
                <a:solidFill>
                  <a:srgbClr val="00B0F0"/>
                </a:solidFill>
                <a:ea typeface="STCaiyun" pitchFamily="2" charset="-122"/>
                <a:cs typeface="Expert Sans Extra Light" pitchFamily="2" charset="0"/>
              </a:rPr>
              <a:t>proprietary tool to blend these managers</a:t>
            </a:r>
            <a:r>
              <a:rPr lang="en-GB" sz="1200" dirty="0" smtClean="0"/>
              <a:t>, aiming to deliver consistent returns with lower volatility</a:t>
            </a:r>
            <a:endParaRPr lang="en-GB" sz="1200" kern="0" dirty="0" smtClean="0"/>
          </a:p>
        </p:txBody>
      </p:sp>
      <p:pic>
        <p:nvPicPr>
          <p:cNvPr id="32" name="Picture 2"/>
          <p:cNvPicPr>
            <a:picLocks noChangeAspect="1" noChangeArrowheads="1"/>
          </p:cNvPicPr>
          <p:nvPr/>
        </p:nvPicPr>
        <p:blipFill>
          <a:blip r:embed="rId3" cstate="print">
            <a:clrChange>
              <a:clrFrom>
                <a:srgbClr val="FFFFFF"/>
              </a:clrFrom>
              <a:clrTo>
                <a:srgbClr val="FFFFFF">
                  <a:alpha val="0"/>
                </a:srgbClr>
              </a:clrTo>
            </a:clrChange>
          </a:blip>
          <a:srcRect l="1828" t="13594" r="71294" b="72508"/>
          <a:stretch>
            <a:fillRect/>
          </a:stretch>
        </p:blipFill>
        <p:spPr bwMode="auto">
          <a:xfrm>
            <a:off x="5362685" y="2926825"/>
            <a:ext cx="1074420" cy="521970"/>
          </a:xfrm>
          <a:prstGeom prst="rect">
            <a:avLst/>
          </a:prstGeom>
          <a:noFill/>
          <a:ln w="9525">
            <a:noFill/>
            <a:miter lim="800000"/>
            <a:headEnd/>
            <a:tailEnd/>
          </a:ln>
        </p:spPr>
      </p:pic>
      <p:pic>
        <p:nvPicPr>
          <p:cNvPr id="33" name="Picture 2"/>
          <p:cNvPicPr>
            <a:picLocks noChangeAspect="1" noChangeArrowheads="1"/>
          </p:cNvPicPr>
          <p:nvPr/>
        </p:nvPicPr>
        <p:blipFill>
          <a:blip r:embed="rId3" cstate="print">
            <a:clrChange>
              <a:clrFrom>
                <a:srgbClr val="FFFFFF"/>
              </a:clrFrom>
              <a:clrTo>
                <a:srgbClr val="FFFFFF">
                  <a:alpha val="0"/>
                </a:srgbClr>
              </a:clrTo>
            </a:clrChange>
          </a:blip>
          <a:srcRect l="33551" r="-80" b="85762"/>
          <a:stretch>
            <a:fillRect/>
          </a:stretch>
        </p:blipFill>
        <p:spPr bwMode="auto">
          <a:xfrm>
            <a:off x="6622525" y="2970401"/>
            <a:ext cx="2659380" cy="534724"/>
          </a:xfrm>
          <a:prstGeom prst="rect">
            <a:avLst/>
          </a:prstGeom>
          <a:noFill/>
          <a:ln w="9525">
            <a:noFill/>
            <a:miter lim="800000"/>
            <a:headEnd/>
            <a:tailEnd/>
          </a:ln>
        </p:spPr>
      </p:pic>
      <p:pic>
        <p:nvPicPr>
          <p:cNvPr id="34" name="Picture 2"/>
          <p:cNvPicPr>
            <a:picLocks noChangeAspect="1" noChangeArrowheads="1"/>
          </p:cNvPicPr>
          <p:nvPr/>
        </p:nvPicPr>
        <p:blipFill>
          <a:blip r:embed="rId3" cstate="print">
            <a:clrChange>
              <a:clrFrom>
                <a:srgbClr val="FFFFFF"/>
              </a:clrFrom>
              <a:clrTo>
                <a:srgbClr val="FFFFFF">
                  <a:alpha val="0"/>
                </a:srgbClr>
              </a:clrTo>
            </a:clrChange>
          </a:blip>
          <a:srcRect l="70612" t="48478" b="35374"/>
          <a:stretch>
            <a:fillRect/>
          </a:stretch>
        </p:blipFill>
        <p:spPr bwMode="auto">
          <a:xfrm>
            <a:off x="5390028" y="3612588"/>
            <a:ext cx="1174714" cy="606425"/>
          </a:xfrm>
          <a:prstGeom prst="rect">
            <a:avLst/>
          </a:prstGeom>
          <a:noFill/>
          <a:ln w="9525">
            <a:noFill/>
            <a:miter lim="800000"/>
            <a:headEnd/>
            <a:tailEnd/>
          </a:ln>
        </p:spPr>
      </p:pic>
      <p:sp>
        <p:nvSpPr>
          <p:cNvPr id="36" name="Text Placeholder 5"/>
          <p:cNvSpPr txBox="1">
            <a:spLocks/>
          </p:cNvSpPr>
          <p:nvPr/>
        </p:nvSpPr>
        <p:spPr bwMode="auto">
          <a:xfrm>
            <a:off x="396875" y="1160871"/>
            <a:ext cx="4340225" cy="691742"/>
          </a:xfrm>
          <a:prstGeom prst="rect">
            <a:avLst/>
          </a:prstGeom>
          <a:solidFill>
            <a:schemeClr val="bg1"/>
          </a:solidFill>
          <a:ln>
            <a:noFill/>
            <a:miter lim="800000"/>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lIns="91440" tIns="45720" rIns="91440" bIns="45720" numCol="1" anchor="t" anchorCtr="0" compatLnSpc="1">
            <a:prstTxWarp prst="textNoShape">
              <a:avLst/>
            </a:prstTxWarp>
          </a:bodyPr>
          <a:lstStyle/>
          <a:p>
            <a:pPr eaLnBrk="0" fontAlgn="base" hangingPunct="0">
              <a:spcBef>
                <a:spcPct val="0"/>
              </a:spcBef>
              <a:spcAft>
                <a:spcPct val="0"/>
              </a:spcAft>
              <a:buClr>
                <a:schemeClr val="tx2"/>
              </a:buClr>
              <a:buSzPct val="110000"/>
            </a:pPr>
            <a:r>
              <a:rPr lang="en-GB" sz="1600" i="1" dirty="0" smtClean="0">
                <a:solidFill>
                  <a:srgbClr val="00B0F0"/>
                </a:solidFill>
                <a:sym typeface="Expert Sans Regular" pitchFamily="2" charset="0"/>
              </a:rPr>
              <a:t>We offer our clients exposure to leading </a:t>
            </a:r>
            <a:r>
              <a:rPr lang="en-GB" sz="1600" i="1" dirty="0" smtClean="0">
                <a:solidFill>
                  <a:schemeClr val="bg2"/>
                </a:solidFill>
                <a:sym typeface="Expert Sans Regular" pitchFamily="2" charset="0"/>
              </a:rPr>
              <a:t>third-party</a:t>
            </a:r>
            <a:r>
              <a:rPr lang="en-GB" sz="1600" i="1" dirty="0" smtClean="0">
                <a:solidFill>
                  <a:srgbClr val="00B0F0"/>
                </a:solidFill>
                <a:sym typeface="Expert Sans Regular" pitchFamily="2" charset="0"/>
              </a:rPr>
              <a:t> asset managers</a:t>
            </a:r>
          </a:p>
        </p:txBody>
      </p:sp>
      <p:sp>
        <p:nvSpPr>
          <p:cNvPr id="18" name="Footer Placeholder 3"/>
          <p:cNvSpPr txBox="1">
            <a:spLocks/>
          </p:cNvSpPr>
          <p:nvPr/>
        </p:nvSpPr>
        <p:spPr>
          <a:xfrm>
            <a:off x="365125" y="6454776"/>
            <a:ext cx="2224087" cy="138112"/>
          </a:xfrm>
          <a:prstGeom prst="rect">
            <a:avLst/>
          </a:prstGeom>
          <a:noFill/>
          <a:ln w="9525" algn="ctr">
            <a:noFill/>
            <a:miter lim="800000"/>
            <a:headEnd/>
            <a:tailEnd/>
          </a:ln>
          <a:effectLst/>
        </p:spPr>
        <p:txBody>
          <a:bodyPr vert="horz" wrap="square" lIns="0" tIns="0" rIns="0" bIns="0" numCol="1" anchor="b" anchorCtr="0" compatLnSpc="1">
            <a:prstTxWarp prst="textNoShape">
              <a:avLst/>
            </a:prstTxWarp>
            <a:spAutoFit/>
          </a:bodyPr>
          <a:lstStyle/>
          <a:p>
            <a:pPr marL="0" marR="0" lvl="0" indent="0" defTabSz="914400" eaLnBrk="1" latinLnBrk="0" hangingPunct="1">
              <a:lnSpc>
                <a:spcPct val="100000"/>
              </a:lnSpc>
              <a:spcBef>
                <a:spcPct val="50000"/>
              </a:spcBef>
              <a:buClrTx/>
              <a:buSzTx/>
              <a:buFontTx/>
              <a:buNone/>
              <a:tabLst/>
              <a:defRPr/>
            </a:pPr>
            <a:fld id="{42E490DB-CB48-4C9A-AB5D-2C47B59878CA}" type="slidenum">
              <a:rPr lang="en-GB" sz="900" smtClean="0">
                <a:solidFill>
                  <a:schemeClr val="tx1"/>
                </a:solidFill>
                <a:latin typeface="+mn-lt"/>
                <a:cs typeface="+mn-cs"/>
              </a:rPr>
              <a:pPr marL="0" marR="0" lvl="0" indent="0" defTabSz="914400" eaLnBrk="1" latinLnBrk="0" hangingPunct="1">
                <a:lnSpc>
                  <a:spcPct val="100000"/>
                </a:lnSpc>
                <a:spcBef>
                  <a:spcPct val="50000"/>
                </a:spcBef>
                <a:buClrTx/>
                <a:buSzTx/>
                <a:buFontTx/>
                <a:buNone/>
                <a:tabLst/>
                <a:defRPr/>
              </a:pPr>
              <a:t>1</a:t>
            </a:fld>
            <a:endParaRPr lang="en-GB" sz="900" dirty="0">
              <a:solidFill>
                <a:schemeClr val="tx1"/>
              </a:solidFill>
              <a:latin typeface="+mn-lt"/>
              <a:cs typeface="+mn-cs"/>
            </a:endParaRPr>
          </a:p>
        </p:txBody>
      </p:sp>
      <p:pic>
        <p:nvPicPr>
          <p:cNvPr id="1026" name="Picture 2"/>
          <p:cNvPicPr>
            <a:picLocks noChangeAspect="1" noChangeArrowheads="1"/>
          </p:cNvPicPr>
          <p:nvPr/>
        </p:nvPicPr>
        <p:blipFill>
          <a:blip r:embed="rId8" cstate="print"/>
          <a:srcRect/>
          <a:stretch>
            <a:fillRect/>
          </a:stretch>
        </p:blipFill>
        <p:spPr bwMode="auto">
          <a:xfrm>
            <a:off x="7765208" y="2287028"/>
            <a:ext cx="1277937" cy="470122"/>
          </a:xfrm>
          <a:prstGeom prst="rect">
            <a:avLst/>
          </a:prstGeom>
          <a:noFill/>
          <a:ln w="9525">
            <a:noFill/>
            <a:miter lim="800000"/>
            <a:headEnd/>
            <a:tailEnd/>
          </a:ln>
          <a:effectLst/>
        </p:spPr>
      </p:pic>
      <p:pic>
        <p:nvPicPr>
          <p:cNvPr id="1027" name="Picture 3"/>
          <p:cNvPicPr>
            <a:picLocks noChangeAspect="1" noChangeArrowheads="1"/>
          </p:cNvPicPr>
          <p:nvPr/>
        </p:nvPicPr>
        <p:blipFill>
          <a:blip r:embed="rId9" cstate="print"/>
          <a:srcRect/>
          <a:stretch>
            <a:fillRect/>
          </a:stretch>
        </p:blipFill>
        <p:spPr bwMode="auto">
          <a:xfrm>
            <a:off x="5385545" y="2474354"/>
            <a:ext cx="2165350" cy="222149"/>
          </a:xfrm>
          <a:prstGeom prst="rect">
            <a:avLst/>
          </a:prstGeom>
          <a:noFill/>
          <a:ln w="9525">
            <a:noFill/>
            <a:miter lim="800000"/>
            <a:headEnd/>
            <a:tailEnd/>
          </a:ln>
          <a:effectLst/>
        </p:spPr>
      </p:pic>
      <p:pic>
        <p:nvPicPr>
          <p:cNvPr id="1028" name="Picture 4"/>
          <p:cNvPicPr>
            <a:picLocks noChangeAspect="1" noChangeArrowheads="1"/>
          </p:cNvPicPr>
          <p:nvPr/>
        </p:nvPicPr>
        <p:blipFill>
          <a:blip r:embed="rId10" cstate="print"/>
          <a:srcRect/>
          <a:stretch>
            <a:fillRect/>
          </a:stretch>
        </p:blipFill>
        <p:spPr bwMode="auto">
          <a:xfrm>
            <a:off x="7939833" y="4443414"/>
            <a:ext cx="1379537" cy="295710"/>
          </a:xfrm>
          <a:prstGeom prst="rect">
            <a:avLst/>
          </a:prstGeom>
          <a:noFill/>
          <a:ln w="9525">
            <a:noFill/>
            <a:miter lim="800000"/>
            <a:headEnd/>
            <a:tailEnd/>
          </a:ln>
          <a:effectLst/>
        </p:spPr>
      </p:pic>
      <p:pic>
        <p:nvPicPr>
          <p:cNvPr id="1029" name="Picture 5"/>
          <p:cNvPicPr>
            <a:picLocks noChangeAspect="1" noChangeArrowheads="1"/>
          </p:cNvPicPr>
          <p:nvPr/>
        </p:nvPicPr>
        <p:blipFill>
          <a:blip r:embed="rId11" cstate="print"/>
          <a:srcRect/>
          <a:stretch>
            <a:fillRect/>
          </a:stretch>
        </p:blipFill>
        <p:spPr bwMode="auto">
          <a:xfrm>
            <a:off x="7738220" y="1577975"/>
            <a:ext cx="1657803" cy="5461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blank">
  <a:themeElements>
    <a:clrScheme name="LAN041_Barclays_Template_021612_1a 1">
      <a:dk1>
        <a:srgbClr val="000000"/>
      </a:dk1>
      <a:lt1>
        <a:srgbClr val="FFFFFF"/>
      </a:lt1>
      <a:dk2>
        <a:srgbClr val="969696"/>
      </a:dk2>
      <a:lt2>
        <a:srgbClr val="00AEEF"/>
      </a:lt2>
      <a:accent1>
        <a:srgbClr val="FBDB81"/>
      </a:accent1>
      <a:accent2>
        <a:srgbClr val="EC8A40"/>
      </a:accent2>
      <a:accent3>
        <a:srgbClr val="FFFFFF"/>
      </a:accent3>
      <a:accent4>
        <a:srgbClr val="000000"/>
      </a:accent4>
      <a:accent5>
        <a:srgbClr val="FDEAC1"/>
      </a:accent5>
      <a:accent6>
        <a:srgbClr val="D67D39"/>
      </a:accent6>
      <a:hlink>
        <a:srgbClr val="CB5151"/>
      </a:hlink>
      <a:folHlink>
        <a:srgbClr val="00395C"/>
      </a:folHlink>
    </a:clrScheme>
    <a:fontScheme name="Barclays_template_fonts">
      <a:majorFont>
        <a:latin typeface="Expert Sans Regular"/>
        <a:ea typeface=""/>
        <a:cs typeface=""/>
      </a:majorFont>
      <a:minorFont>
        <a:latin typeface="Expert Sans Regular"/>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2"/>
        </a:solidFill>
        <a:ln w="9525" cap="flat" cmpd="sng" algn="ctr">
          <a:noFill/>
          <a:prstDash val="solid"/>
          <a:round/>
          <a:headEnd type="none" w="med" len="med"/>
          <a:tailEnd type="none" w="med" len="med"/>
        </a:ln>
        <a:effectLst/>
      </a:spPr>
      <a:bodyPr vert="horz" wrap="square" lIns="0" tIns="0" rIns="0" bIns="0" numCol="1" rtlCol="0" anchor="ctr" anchorCtr="0" compatLnSpc="1">
        <a:prstTxWarp prst="textNoShape">
          <a:avLst/>
        </a:prstTxWarp>
        <a:noAutofit/>
      </a:bodyPr>
      <a:lstStyle>
        <a:defPPr marL="0" marR="0" indent="0" algn="l" defTabSz="914400" rtl="0" eaLnBrk="1" fontAlgn="base" latinLnBrk="0" hangingPunct="1">
          <a:lnSpc>
            <a:spcPct val="100000"/>
          </a:lnSpc>
          <a:spcBef>
            <a:spcPct val="0"/>
          </a:spcBef>
          <a:spcAft>
            <a:spcPct val="0"/>
          </a:spcAft>
          <a:buClrTx/>
          <a:buSzTx/>
          <a:buFontTx/>
          <a:buNone/>
          <a:tabLst/>
          <a:defRPr kumimoji="0" sz="1200" b="0" i="0" u="none" strike="noStrike" cap="none" normalizeH="0" baseline="0" dirty="0" smtClean="0">
            <a:ln>
              <a:noFill/>
            </a:ln>
            <a:solidFill>
              <a:schemeClr val="bg1"/>
            </a:solidFill>
            <a:effectLst/>
          </a:defRPr>
        </a:defPPr>
      </a:lstStyle>
    </a:spDef>
    <a:lnDef>
      <a:spPr bwMode="auto">
        <a:noFill/>
        <a:ln w="25400" cap="flat" cmpd="sng" algn="ctr">
          <a:solidFill>
            <a:schemeClr val="tx1"/>
          </a:solidFill>
          <a:prstDash val="solid"/>
          <a:round/>
          <a:headEnd type="none" w="med" len="med"/>
          <a:tailEnd type="triangle"/>
        </a:ln>
        <a:effectLst/>
      </a:spPr>
      <a:bodyPr/>
      <a:lstStyle/>
    </a:lnDef>
    <a:txDef>
      <a:spPr>
        <a:noFill/>
      </a:spPr>
      <a:bodyPr wrap="square" lIns="0" tIns="0" rIns="0" bIns="0" rtlCol="0">
        <a:spAutoFit/>
      </a:bodyPr>
      <a:lstStyle>
        <a:defPPr>
          <a:defRPr sz="2000" dirty="0" err="1" smtClean="0">
            <a:solidFill>
              <a:schemeClr val="tx1"/>
            </a:solidFill>
            <a:latin typeface="+mn-lt"/>
          </a:defRPr>
        </a:defPPr>
      </a:lstStyle>
    </a:txDef>
  </a:objectDefaults>
  <a:extraClrSchemeLst>
    <a:extraClrScheme>
      <a:clrScheme name="LAN041_Barclays_Template_021612_1a 1">
        <a:dk1>
          <a:srgbClr val="000000"/>
        </a:dk1>
        <a:lt1>
          <a:srgbClr val="FFFFFF"/>
        </a:lt1>
        <a:dk2>
          <a:srgbClr val="969696"/>
        </a:dk2>
        <a:lt2>
          <a:srgbClr val="00AEEF"/>
        </a:lt2>
        <a:accent1>
          <a:srgbClr val="FBDB81"/>
        </a:accent1>
        <a:accent2>
          <a:srgbClr val="EC8A40"/>
        </a:accent2>
        <a:accent3>
          <a:srgbClr val="FFFFFF"/>
        </a:accent3>
        <a:accent4>
          <a:srgbClr val="000000"/>
        </a:accent4>
        <a:accent5>
          <a:srgbClr val="FDEAC1"/>
        </a:accent5>
        <a:accent6>
          <a:srgbClr val="D67D39"/>
        </a:accent6>
        <a:hlink>
          <a:srgbClr val="CB5151"/>
        </a:hlink>
        <a:folHlink>
          <a:srgbClr val="00395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7_Barclays_PP Template_Greybox">
  <a:themeElements>
    <a:clrScheme name="5_Barclays_PP Template_Greybox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5_Barclays_PP Template_Greybox">
      <a:majorFont>
        <a:latin typeface="Expert Sans Regular"/>
        <a:ea typeface=""/>
        <a:cs typeface="Arial"/>
      </a:majorFont>
      <a:minorFont>
        <a:latin typeface="Expert Sans Regular"/>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5_Barclays_PP Template_Greybox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5_Barclays_PP Template_Greybox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5_Barclays_PP Template_Greybox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5_Barclays_PP Template_Greybox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5_Barclays_PP Template_Greybox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5_Barclays_PP Template_Greybox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5_Barclays_PP Template_Greybox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5_Barclays_PP Template_Greybox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5_Barclays_PP Template_Greybox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5_Barclays_PP Template_Greybox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5_Barclays_PP Template_Greybox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5_Barclays_PP Template_Greybox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 Custom">
  <a:themeElements>
    <a:clrScheme name="IP colours">
      <a:dk1>
        <a:srgbClr val="000000"/>
      </a:dk1>
      <a:lt1>
        <a:srgbClr val="FFFFFF"/>
      </a:lt1>
      <a:dk2>
        <a:srgbClr val="969696"/>
      </a:dk2>
      <a:lt2>
        <a:srgbClr val="FEE2CA"/>
      </a:lt2>
      <a:accent1>
        <a:srgbClr val="006F51"/>
      </a:accent1>
      <a:accent2>
        <a:srgbClr val="E2E3E4"/>
      </a:accent2>
      <a:accent3>
        <a:srgbClr val="C9CACC"/>
      </a:accent3>
      <a:accent4>
        <a:srgbClr val="808284"/>
      </a:accent4>
      <a:accent5>
        <a:srgbClr val="00A4E8"/>
      </a:accent5>
      <a:accent6>
        <a:srgbClr val="B1E3FA"/>
      </a:accent6>
      <a:hlink>
        <a:srgbClr val="F58025"/>
      </a:hlink>
      <a:folHlink>
        <a:srgbClr val="FCC89D"/>
      </a:folHlink>
    </a:clrScheme>
    <a:fontScheme name="Barclays_template_fonts">
      <a:majorFont>
        <a:latin typeface="Expert Sans Regular"/>
        <a:ea typeface=""/>
        <a:cs typeface=""/>
      </a:majorFont>
      <a:minorFont>
        <a:latin typeface="Expert Sans Regular"/>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2"/>
        </a:solidFill>
        <a:ln w="9525" cap="flat" cmpd="sng" algn="ctr">
          <a:noFill/>
          <a:prstDash val="solid"/>
          <a:round/>
          <a:headEnd type="none" w="med" len="med"/>
          <a:tailEnd type="none" w="med" len="med"/>
        </a:ln>
        <a:effectLst/>
      </a:spPr>
      <a:bodyPr vert="horz" wrap="square" lIns="0" tIns="0" rIns="0" bIns="0" numCol="1" rtlCol="0" anchor="ctr"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sz="3600" b="0" i="0" u="none" strike="noStrike" cap="none" normalizeH="0" baseline="0" smtClean="0">
            <a:ln>
              <a:noFill/>
            </a:ln>
            <a:solidFill>
              <a:schemeClr val="bg2"/>
            </a:solidFill>
            <a:effectLst/>
            <a:latin typeface="Arial" pitchFamily="34" charset="0"/>
          </a:defRPr>
        </a:defPPr>
      </a:lstStyle>
    </a:spDef>
    <a:lnDef>
      <a:spPr bwMode="auto">
        <a:noFill/>
        <a:ln w="19050" cap="flat" cmpd="sng" algn="ctr">
          <a:solidFill>
            <a:schemeClr val="tx1"/>
          </a:solidFill>
          <a:prstDash val="solid"/>
          <a:round/>
          <a:headEnd type="none" w="med" len="med"/>
          <a:tailEnd type="triangle"/>
        </a:ln>
        <a:effectLst/>
      </a:spPr>
      <a:bodyPr/>
      <a:lstStyle/>
    </a:lnDef>
    <a:txDef>
      <a:spPr>
        <a:noFill/>
      </a:spPr>
      <a:bodyPr wrap="square" lIns="0" tIns="0" rIns="0" bIns="0" rtlCol="0">
        <a:spAutoFit/>
      </a:bodyPr>
      <a:lstStyle>
        <a:defPPr>
          <a:defRPr sz="2000" dirty="0" err="1" smtClean="0">
            <a:solidFill>
              <a:schemeClr val="tx1"/>
            </a:solidFill>
            <a:latin typeface="+mn-lt"/>
          </a:defRPr>
        </a:defPPr>
      </a:lstStyle>
    </a:txDef>
  </a:objectDefaults>
  <a:extraClrSchemeLst>
    <a:extraClrScheme>
      <a:clrScheme name="LAN041_Barclays_Template_021612_1a 1">
        <a:dk1>
          <a:srgbClr val="000000"/>
        </a:dk1>
        <a:lt1>
          <a:srgbClr val="FFFFFF"/>
        </a:lt1>
        <a:dk2>
          <a:srgbClr val="969696"/>
        </a:dk2>
        <a:lt2>
          <a:srgbClr val="00AEEF"/>
        </a:lt2>
        <a:accent1>
          <a:srgbClr val="FBDB81"/>
        </a:accent1>
        <a:accent2>
          <a:srgbClr val="EC8A40"/>
        </a:accent2>
        <a:accent3>
          <a:srgbClr val="FFFFFF"/>
        </a:accent3>
        <a:accent4>
          <a:srgbClr val="000000"/>
        </a:accent4>
        <a:accent5>
          <a:srgbClr val="FDEAC1"/>
        </a:accent5>
        <a:accent6>
          <a:srgbClr val="D67D39"/>
        </a:accent6>
        <a:hlink>
          <a:srgbClr val="CB5151"/>
        </a:hlink>
        <a:folHlink>
          <a:srgbClr val="00395C"/>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1_2. Custom">
  <a:themeElements>
    <a:clrScheme name="IP colours">
      <a:dk1>
        <a:srgbClr val="000000"/>
      </a:dk1>
      <a:lt1>
        <a:srgbClr val="FFFFFF"/>
      </a:lt1>
      <a:dk2>
        <a:srgbClr val="969696"/>
      </a:dk2>
      <a:lt2>
        <a:srgbClr val="FEE2CA"/>
      </a:lt2>
      <a:accent1>
        <a:srgbClr val="006F51"/>
      </a:accent1>
      <a:accent2>
        <a:srgbClr val="E2E3E4"/>
      </a:accent2>
      <a:accent3>
        <a:srgbClr val="C9CACC"/>
      </a:accent3>
      <a:accent4>
        <a:srgbClr val="808284"/>
      </a:accent4>
      <a:accent5>
        <a:srgbClr val="00A4E8"/>
      </a:accent5>
      <a:accent6>
        <a:srgbClr val="B1E3FA"/>
      </a:accent6>
      <a:hlink>
        <a:srgbClr val="F58025"/>
      </a:hlink>
      <a:folHlink>
        <a:srgbClr val="FCC89D"/>
      </a:folHlink>
    </a:clrScheme>
    <a:fontScheme name="Barclays_template_fonts">
      <a:majorFont>
        <a:latin typeface="Expert Sans Regular"/>
        <a:ea typeface=""/>
        <a:cs typeface=""/>
      </a:majorFont>
      <a:minorFont>
        <a:latin typeface="Expert Sans Regular"/>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2"/>
        </a:solidFill>
        <a:ln w="9525" cap="flat" cmpd="sng" algn="ctr">
          <a:noFill/>
          <a:prstDash val="solid"/>
          <a:round/>
          <a:headEnd type="none" w="med" len="med"/>
          <a:tailEnd type="none" w="med" len="med"/>
        </a:ln>
        <a:effectLst/>
      </a:spPr>
      <a:bodyPr vert="horz" wrap="square" lIns="0" tIns="0" rIns="0" bIns="0" numCol="1" rtlCol="0" anchor="ctr"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sz="3600" b="0" i="0" u="none" strike="noStrike" cap="none" normalizeH="0" baseline="0" smtClean="0">
            <a:ln>
              <a:noFill/>
            </a:ln>
            <a:solidFill>
              <a:schemeClr val="bg2"/>
            </a:solidFill>
            <a:effectLst/>
            <a:latin typeface="Arial" pitchFamily="34" charset="0"/>
          </a:defRPr>
        </a:defPPr>
      </a:lstStyle>
    </a:spDef>
    <a:lnDef>
      <a:spPr bwMode="auto">
        <a:noFill/>
        <a:ln w="19050" cap="flat" cmpd="sng" algn="ctr">
          <a:solidFill>
            <a:schemeClr val="tx1"/>
          </a:solidFill>
          <a:prstDash val="solid"/>
          <a:round/>
          <a:headEnd type="none" w="med" len="med"/>
          <a:tailEnd type="triangle"/>
        </a:ln>
        <a:effectLst/>
      </a:spPr>
      <a:bodyPr/>
      <a:lstStyle/>
    </a:lnDef>
    <a:txDef>
      <a:spPr>
        <a:noFill/>
      </a:spPr>
      <a:bodyPr wrap="square" lIns="0" tIns="0" rIns="0" bIns="0" rtlCol="0">
        <a:spAutoFit/>
      </a:bodyPr>
      <a:lstStyle>
        <a:defPPr>
          <a:defRPr sz="2000" dirty="0" err="1" smtClean="0">
            <a:solidFill>
              <a:schemeClr val="tx1"/>
            </a:solidFill>
            <a:latin typeface="+mn-lt"/>
          </a:defRPr>
        </a:defPPr>
      </a:lstStyle>
    </a:txDef>
  </a:objectDefaults>
  <a:extraClrSchemeLst>
    <a:extraClrScheme>
      <a:clrScheme name="LAN041_Barclays_Template_021612_1a 1">
        <a:dk1>
          <a:srgbClr val="000000"/>
        </a:dk1>
        <a:lt1>
          <a:srgbClr val="FFFFFF"/>
        </a:lt1>
        <a:dk2>
          <a:srgbClr val="969696"/>
        </a:dk2>
        <a:lt2>
          <a:srgbClr val="00AEEF"/>
        </a:lt2>
        <a:accent1>
          <a:srgbClr val="FBDB81"/>
        </a:accent1>
        <a:accent2>
          <a:srgbClr val="EC8A40"/>
        </a:accent2>
        <a:accent3>
          <a:srgbClr val="FFFFFF"/>
        </a:accent3>
        <a:accent4>
          <a:srgbClr val="000000"/>
        </a:accent4>
        <a:accent5>
          <a:srgbClr val="FDEAC1"/>
        </a:accent5>
        <a:accent6>
          <a:srgbClr val="D67D39"/>
        </a:accent6>
        <a:hlink>
          <a:srgbClr val="CB5151"/>
        </a:hlink>
        <a:folHlink>
          <a:srgbClr val="00395C"/>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documentManagement>
    <Language xmlns="bdb24f6e-6504-4eac-9172-d32ff5301a46">English</Language>
    <Artowork xmlns="bdb24f6e-6504-4eac-9172-d32ff5301a46">GI&amp;S Marketing</Artowork>
    <Compliance_x0020_Owner xmlns="bdb24f6e-6504-4eac-9172-d32ff5301a46">
      <UserInfo>
        <DisplayName/>
        <AccountId xsi:nil="true"/>
        <AccountType/>
      </UserInfo>
    </Compliance_x0020_Owner>
    <No_x002e__x0020_of_x0020_Pages xmlns="bdb24f6e-6504-4eac-9172-d32ff5301a46">17</No_x002e__x0020_of_x0020_Pages>
    <With_x0020_the_x0020_business xmlns="bdb24f6e-6504-4eac-9172-d32ff5301a46">false</With_x0020_the_x0020_business>
    <Compliance_x0020__x002d__x0020_Next_x0020_Due_x0020_Review_x0020_Date xmlns="bdb24f6e-6504-4eac-9172-d32ff5301a46" xsi:nil="true"/>
    <Business_x0020_Area xmlns="bdb24f6e-6504-4eac-9172-d32ff5301a46">GIandS</Business_x0020_Area>
    <Version_x0020_Date_x0020_2 xmlns="bdb24f6e-6504-4eac-9172-d32ff5301a46">2015-02-01T00:00:00+00:00</Version_x0020_Date_x0020_2>
    <Partner_x0020_Item xmlns="bdb24f6e-6504-4eac-9172-d32ff5301a46" xsi:nil="true"/>
    <Visible xmlns="bdb24f6e-6504-4eac-9172-d32ff5301a46">Yes</Visible>
    <Legal_x0020_Owner xmlns="bdb24f6e-6504-4eac-9172-d32ff5301a46">
      <UserInfo>
        <DisplayName/>
        <AccountId xsi:nil="true"/>
        <AccountType/>
      </UserInfo>
    </Legal_x0020_Owner>
    <Notes0 xmlns="bdb24f6e-6504-4eac-9172-d32ff5301a46" xsi:nil="true"/>
    <Legal_x0020_Entity xmlns="bdb24f6e-6504-4eac-9172-d32ff5301a46">(UK) - Barclays Bank PLC</Legal_x0020_Entity>
    <Item_x0020_Ref_x0020__x0023_ xmlns="bdb24f6e-6504-4eac-9172-d32ff5301a46">MKG0275</Item_x0020_Ref_x0020__x0023_>
    <Document_x0020_Owner_x002f_Team xmlns="bdb24f6e-6504-4eac-9172-d32ff5301a46">
      <UserInfo>
        <DisplayName>Peschiera, Raul : WIM</DisplayName>
        <AccountId>894</AccountId>
        <AccountType/>
      </UserInfo>
    </Document_x0020_Owner_x002f_Team>
    <Date_x0020_with_x0020_the_x0020_business xmlns="bdb24f6e-6504-4eac-9172-d32ff5301a46" xsi:nil="true"/>
    <Legal_x0020_Type_x0020_of_x0020_Document xmlns="bdb24f6e-6504-4eac-9172-d32ff5301a46">No</Legal_x0020_Type_x0020_of_x0020_Document>
    <Category_x002f_Service xmlns="bdb24f6e-6504-4eac-9172-d32ff5301a46">GIandS (Advice and Execution)</Category_x002f_Service>
    <CP_x0020_Number xmlns="bdb24f6e-6504-4eac-9172-d32ff5301a46">CP50067 &amp; CP50282</CP_x0020_Number>
    <PublishingExpirationDate xmlns="http://schemas.microsoft.com/sharepoint/v3" xsi:nil="true"/>
    <Output_x0020_Medium xmlns="bdb24f6e-6504-4eac-9172-d32ff5301a46" xsi:nil="true"/>
    <PublishingStartDate xmlns="http://schemas.microsoft.com/sharepoint/v3" xsi:nil="true"/>
    <Tax_x0020_Owner xmlns="bdb24f6e-6504-4eac-9172-d32ff5301a46">
      <UserInfo>
        <DisplayName/>
        <AccountId xsi:nil="true"/>
        <AccountType/>
      </UserInfo>
    </Tax_x0020_Owner>
    <Type_x0020_of_x0020_Document xmlns="bdb24f6e-6504-4eac-9172-d32ff5301a46">Pitchbook</Type_x0020_of_x0020_Document>
    <Pack_x0020_Item xmlns="bdb24f6e-6504-4eac-9172-d32ff5301a46" xsi:nil="true"/>
    <Strapline xmlns="bdb24f6e-6504-4eac-9172-d32ff5301a46" xsi:nil="true"/>
    <Team xmlns="bdb24f6e-6504-4eac-9172-d32ff5301a46">Advice and Execution (Investment Marketing)</Team>
    <Region xmlns="1a35f529-2b73-4cae-be40-2b049a9ba9be" xsi:nil="true"/>
    <Country xmlns="bdb24f6e-6504-4eac-9172-d32ff5301a46">United Kingdom</Country>
    <Last_x0020_Reviewed_x002f_Expirt_x0020_Date_x0020_2 xmlns="bdb24f6e-6504-4eac-9172-d32ff5301a46" xsi:nil="true"/>
    <Sub_x002d_category xmlns="bdb24f6e-6504-4eac-9172-d32ff5301a46"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87AE21F482D7CC4E8E9F7022C9381937" ma:contentTypeVersion="49" ma:contentTypeDescription="Create a new document." ma:contentTypeScope="" ma:versionID="29fadaefed3d2c7a2457d2236b38e481">
  <xsd:schema xmlns:xsd="http://www.w3.org/2001/XMLSchema" xmlns:p="http://schemas.microsoft.com/office/2006/metadata/properties" xmlns:ns1="http://schemas.microsoft.com/sharepoint/v3" xmlns:ns2="bdb24f6e-6504-4eac-9172-d32ff5301a46" xmlns:ns3="1a35f529-2b73-4cae-be40-2b049a9ba9be" targetNamespace="http://schemas.microsoft.com/office/2006/metadata/properties" ma:root="true" ma:fieldsID="d8e02fa6d434cb4548cb21a30c7bdea9" ns1:_="" ns2:_="" ns3:_="">
    <xsd:import namespace="http://schemas.microsoft.com/sharepoint/v3"/>
    <xsd:import namespace="bdb24f6e-6504-4eac-9172-d32ff5301a46"/>
    <xsd:import namespace="1a35f529-2b73-4cae-be40-2b049a9ba9be"/>
    <xsd:element name="properties">
      <xsd:complexType>
        <xsd:sequence>
          <xsd:element name="documentManagement">
            <xsd:complexType>
              <xsd:all>
                <xsd:element ref="ns1:PublishingStartDate" minOccurs="0"/>
                <xsd:element ref="ns1:PublishingExpirationDate" minOccurs="0"/>
                <xsd:element ref="ns2:Business_x0020_Area" minOccurs="0"/>
                <xsd:element ref="ns2:Category_x002f_Service" minOccurs="0"/>
                <xsd:element ref="ns2:Legal_x0020_Entity" minOccurs="0"/>
                <xsd:element ref="ns2:Type_x0020_of_x0020_Document" minOccurs="0"/>
                <xsd:element ref="ns2:Item_x0020_Ref_x0020__x0023_" minOccurs="0"/>
                <xsd:element ref="ns2:Country" minOccurs="0"/>
                <xsd:element ref="ns2:Language" minOccurs="0"/>
                <xsd:element ref="ns2:Strapline" minOccurs="0"/>
                <xsd:element ref="ns2:Document_x0020_Owner_x002f_Team" minOccurs="0"/>
                <xsd:element ref="ns2:Team" minOccurs="0"/>
                <xsd:element ref="ns2:CP_x0020_Number" minOccurs="0"/>
                <xsd:element ref="ns2:Pack_x0020_Item" minOccurs="0"/>
                <xsd:element ref="ns2:Partner_x0020_Item" minOccurs="0"/>
                <xsd:element ref="ns2:Output_x0020_Medium" minOccurs="0"/>
                <xsd:element ref="ns2:No_x002e__x0020_of_x0020_Pages" minOccurs="0"/>
                <xsd:element ref="ns2:Artowork" minOccurs="0"/>
                <xsd:element ref="ns2:Notes0" minOccurs="0"/>
                <xsd:element ref="ns2:Visible" minOccurs="0"/>
                <xsd:element ref="ns2:Legal_x0020_Owner" minOccurs="0"/>
                <xsd:element ref="ns2:Version_x0020_Date_x0020_2" minOccurs="0"/>
                <xsd:element ref="ns3:Region" minOccurs="0"/>
                <xsd:element ref="ns2:Compliance_x0020_Owner" minOccurs="0"/>
                <xsd:element ref="ns2:Compliance_x0020__x002d__x0020_Next_x0020_Due_x0020_Review_x0020_Date" minOccurs="0"/>
                <xsd:element ref="ns2:Last_x0020_Reviewed_x002f_Expirt_x0020_Date_x0020_2" minOccurs="0"/>
                <xsd:element ref="ns2:Legal_x0020_Type_x0020_of_x0020_Document" minOccurs="0"/>
                <xsd:element ref="ns2:Tax_x0020_Owner" minOccurs="0"/>
                <xsd:element ref="ns2:Sub_x002d_category" minOccurs="0"/>
                <xsd:element ref="ns2:With_x0020_the_x0020_business" minOccurs="0"/>
                <xsd:element ref="ns2:Date_x0020_with_x0020_the_x0020_business" minOccurs="0"/>
              </xsd:all>
            </xsd:complexType>
          </xsd:element>
        </xsd:sequence>
      </xsd:complexType>
    </xsd:element>
  </xsd:schema>
  <xsd:schema xmlns:xsd="http://www.w3.org/2001/XMLSchema" xmlns:dms="http://schemas.microsoft.com/office/2006/documentManagement/types" targetNamespace="http://schemas.microsoft.com/sharepoint/v3" elementFormDefault="qualified">
    <xsd:import namespace="http://schemas.microsoft.com/office/2006/documentManagement/types"/>
    <xsd:element name="PublishingStartDate" ma:index="8" nillable="true" ma:displayName="Scheduling Start Date" ma:description="" ma:hidden="true" ma:internalName="PublishingStartDate">
      <xsd:simpleType>
        <xsd:restriction base="dms:Unknown"/>
      </xsd:simpleType>
    </xsd:element>
    <xsd:element name="PublishingExpirationDate" ma:index="9" nillable="true" ma:displayName="Scheduling End Date" ma:description="" ma:hidden="true" ma:internalName="PublishingExpirationDate">
      <xsd:simpleType>
        <xsd:restriction base="dms:Unknown"/>
      </xsd:simpleType>
    </xsd:element>
  </xsd:schema>
  <xsd:schema xmlns:xsd="http://www.w3.org/2001/XMLSchema" xmlns:dms="http://schemas.microsoft.com/office/2006/documentManagement/types" targetNamespace="bdb24f6e-6504-4eac-9172-d32ff5301a46" elementFormDefault="qualified">
    <xsd:import namespace="http://schemas.microsoft.com/office/2006/documentManagement/types"/>
    <xsd:element name="Business_x0020_Area" ma:index="10" nillable="true" ma:displayName="Business Area" ma:format="Dropdown" ma:internalName="Business_x0020_Area">
      <xsd:simpleType>
        <xsd:restriction base="dms:Choice">
          <xsd:enumeration value="BW Americas"/>
          <xsd:enumeration value="Corporate and Employer Solutions"/>
          <xsd:enumeration value="Credit"/>
          <xsd:enumeration value="Entrepreneurs"/>
          <xsd:enumeration value="GIandS"/>
          <xsd:enumeration value="GCE"/>
          <xsd:enumeration value="Global Banking"/>
          <xsd:enumeration value="Global"/>
          <xsd:enumeration value="Global Research &amp; Investments"/>
          <xsd:enumeration value="Human Resources"/>
          <xsd:enumeration value="Intermediaries"/>
          <xsd:enumeration value="Investment Solutions"/>
          <xsd:enumeration value="International Banking"/>
          <xsd:enumeration value="IPB Asia"/>
          <xsd:enumeration value="IPB EMEA"/>
          <xsd:enumeration value="KBI"/>
          <xsd:enumeration value="Key Clients &amp; Family Offices"/>
          <xsd:enumeration value="Legal"/>
          <xsd:enumeration value="Marketing"/>
          <xsd:enumeration value="MENA"/>
          <xsd:enumeration value="Service Catalogue"/>
          <xsd:enumeration value="Smart Investor"/>
          <xsd:enumeration value="Stationery"/>
          <xsd:enumeration value="Stockbrokers"/>
          <xsd:enumeration value="TPD"/>
          <xsd:enumeration value="UK&amp;I Private Bank"/>
          <xsd:enumeration value="Wealth Advisory"/>
          <xsd:enumeration value="Wealth Management (Americas)"/>
          <xsd:enumeration value="Wealth Management (Asia)"/>
          <xsd:enumeration value="Wealth Management (Europe)"/>
          <xsd:enumeration value="Wealth Management (India)"/>
          <xsd:enumeration value="Wealth Management (MENA)"/>
          <xsd:enumeration value="Wealth Management (UK&amp;I)"/>
          <xsd:enumeration value="Wealth Management (Russia)"/>
        </xsd:restriction>
      </xsd:simpleType>
    </xsd:element>
    <xsd:element name="Category_x002f_Service" ma:index="11" nillable="true" ma:displayName="Category/Service" ma:format="Dropdown" ma:internalName="Category_x002f_Service">
      <xsd:simpleType>
        <xsd:restriction base="dms:Choice">
          <xsd:enumeration value="Abu Dhabi Branch documents"/>
          <xsd:enumeration value="Advisory business"/>
          <xsd:enumeration value="Account - Cortez"/>
          <xsd:enumeration value="Account Control &amp; Operation"/>
          <xsd:enumeration value="Account Opening Documentation"/>
          <xsd:enumeration value="Account Opening Documentation - HK"/>
          <xsd:enumeration value="Account Opening Documentation - SGP"/>
          <xsd:enumeration value="Account Opening Legal Terms"/>
          <xsd:enumeration value="Account Opening"/>
          <xsd:enumeration value="Account Reference And Statement Letters"/>
          <xsd:enumeration value="Account Review and Closure"/>
          <xsd:enumeration value="Active Advisory Proposal"/>
          <xsd:enumeration value="Additional User"/>
          <xsd:enumeration value="Advisory Dealing"/>
          <xsd:enumeration value="Advisory Services – Account Opening"/>
          <xsd:enumeration value="Advisory Services – Transaction Related"/>
          <xsd:enumeration value="Advised and Execution only Instruction Forms"/>
          <xsd:enumeration value="Ancillaries"/>
          <xsd:enumeration value="Announces"/>
          <xsd:enumeration value="Applications"/>
          <xsd:enumeration value="ASD"/>
          <xsd:enumeration value="Asset Transfers (inc cross trades)"/>
          <xsd:enumeration value="At the Account Holders Request"/>
          <xsd:enumeration value="Banker Spotlights"/>
          <xsd:enumeration value="Banking"/>
          <xsd:enumeration value="Barclaytrust (Suisse) SA"/>
          <xsd:enumeration value="Barclays Capital Live"/>
          <xsd:enumeration value="Barsuisse Banking Forms"/>
          <xsd:enumeration value="Barclays Saudi Arabia (BSA) documents"/>
          <xsd:enumeration value="BBPLC Power of Attorney"/>
          <xsd:enumeration value="Bearer and Scriptless Shares"/>
          <xsd:enumeration value="Bonds (Primary Market Distribution, Secondary Market Referral and Debt)"/>
          <xsd:enumeration value="BPIM"/>
          <xsd:enumeration value="Broking Services"/>
          <xsd:enumeration value="BWA ISDA documentation for OTC Derivatives"/>
          <xsd:enumeration value="CDD Documents and Processes"/>
          <xsd:enumeration value="Charge Over Investment Portfolio"/>
          <xsd:enumeration value="Client Correspondence"/>
          <xsd:enumeration value="Client Instruction and Transaction Forms"/>
          <xsd:enumeration value="Client Letter"/>
          <xsd:enumeration value="Client Onboarding for Flow Products"/>
          <xsd:enumeration value="Client Powers of Attorney"/>
          <xsd:enumeration value="Client Reporting"/>
          <xsd:enumeration value="Client Securities Letters and Confirmations"/>
          <xsd:enumeration value="Client Solutions"/>
          <xsd:enumeration value="Client Solutions - Referral to NCT"/>
          <xsd:enumeration value="Clients who will clear OTD derivatives"/>
          <xsd:enumeration value="Complaints"/>
          <xsd:enumeration value="Communication Instructions"/>
          <xsd:enumeration value="Confidentiality Agreements"/>
          <xsd:enumeration value="Core Brochures"/>
          <xsd:enumeration value="Corporate &amp; Employer Solutions"/>
          <xsd:enumeration value="Corporate User"/>
          <xsd:enumeration value="Cortez"/>
          <xsd:enumeration value="Credit"/>
          <xsd:enumeration value="Credit / Banking business"/>
          <xsd:enumeration value="Credit Offshore – lending against NRE and FCNR(B) deposits"/>
          <xsd:enumeration value="Credit – Asia"/>
          <xsd:enumeration value="Credit - Liquidity against FCNR deposit - Barclays Mauritius"/>
          <xsd:enumeration value="Credit – WM Americas"/>
          <xsd:enumeration value="Credit – WM EMEA"/>
          <xsd:enumeration value="Credit – WM India"/>
          <xsd:enumeration value="Credit – WM UK&amp;I"/>
          <xsd:enumeration value="Data Protection Collection Statement"/>
          <xsd:enumeration value="Deposit Agreement"/>
          <xsd:enumeration value="Depository Services"/>
          <xsd:enumeration value="Derivatives and Structured Products"/>
          <xsd:enumeration value="Derivative and SP Product Brochures"/>
          <xsd:enumeration value="Derivatives"/>
          <xsd:enumeration value="DET and Execution Direct Services"/>
          <xsd:enumeration value="Disclaimers &amp; Client Communication"/>
          <xsd:enumeration value="Disclaimers, Selling restrictions, waivers, risk disclosures"/>
          <xsd:enumeration value="Discretionary Management"/>
          <xsd:enumeration value="Distribution Arrangements"/>
          <xsd:enumeration value="Divers"/>
          <xsd:enumeration value="Dubai International Financial Centre (DIFC) Branch documents"/>
          <xsd:enumeration value="EAM Agreements"/>
          <xsd:enumeration value="eBanking"/>
          <xsd:enumeration value="Email and Fax Templates"/>
          <xsd:enumeration value="Foreign Portfolio Investor"/>
          <xsd:enumeration value="Funds"/>
          <xsd:enumeration value="FX Spots, Forwards and Options"/>
          <xsd:enumeration value="Gadbrook"/>
          <xsd:enumeration value="General Documentation"/>
          <xsd:enumeration value="GIandS (Advice and Execution)"/>
          <xsd:enumeration value="GIandS (Banking, Credit and Insurance)"/>
          <xsd:enumeration value="GIandS (COO)"/>
          <xsd:enumeration value="GIandS (Investment Management)"/>
          <xsd:enumeration value="GIandS (Investment Products)"/>
          <xsd:enumeration value="GIandS (Trust)"/>
          <xsd:enumeration value="GIML"/>
          <xsd:enumeration value="Global Discretionary (incl Asia Discretionary)"/>
          <xsd:enumeration value="Global Research and Investment"/>
          <xsd:enumeration value="Guarantee"/>
          <xsd:enumeration value="Guidance Notes"/>
          <xsd:enumeration value="HR Client Confirmation of Non solicitation"/>
          <xsd:enumeration value="Human Resources"/>
          <xsd:enumeration value="Independent Asset Manager"/>
          <xsd:enumeration value="IAM"/>
          <xsd:enumeration value="Individual User Direct Access"/>
          <xsd:enumeration value="Indonesian Share Pledge Agreements"/>
          <xsd:enumeration value="Indonesia Transactions"/>
          <xsd:enumeration value="Insurance"/>
          <xsd:enumeration value="Insurance Corporate Agency"/>
          <xsd:enumeration value="Intermediary"/>
          <xsd:enumeration value="Internal"/>
          <xsd:enumeration value="Investment Execution Services – Account Opening"/>
          <xsd:enumeration value="Investment Execution Services – Transaction Related"/>
          <xsd:enumeration value="Investment Philosophy"/>
          <xsd:enumeration value="Investment Philosophy - Americas"/>
          <xsd:enumeration value="Investment Philosophy - Asia"/>
          <xsd:enumeration value="Investment Philosophy - Espana"/>
          <xsd:enumeration value="Investment Philosophy - Geneva"/>
          <xsd:enumeration value="Investment Philosophy - Geneva/Monaco"/>
          <xsd:enumeration value="Investment Philosophy - India"/>
          <xsd:enumeration value="Investment Philosophy - MENA"/>
          <xsd:enumeration value="Investment Philosophy - Monaco"/>
          <xsd:enumeration value="Investment Philosophy - UK&amp;I"/>
          <xsd:enumeration value="Investments"/>
          <xsd:enumeration value="Investment Services – Account Closure"/>
          <xsd:enumeration value="Investment Services – Account Opening"/>
          <xsd:enumeration value="Investment Services – Client Profiler"/>
          <xsd:enumeration value="Investment Services – Transaction Related"/>
          <xsd:enumeration value="IP Documentation - Marketing"/>
          <xsd:enumeration value="IPO and Pte Placement Instructions &amp; Confirmations"/>
          <xsd:enumeration value="IPO Financing"/>
          <xsd:enumeration value="KBI"/>
          <xsd:enumeration value="KBI Agreement"/>
          <xsd:enumeration value="KBI &amp; EAM"/>
          <xsd:enumeration value="Key Business Introducers and Sub-Distributors"/>
          <xsd:enumeration value="Non Resident Indian – Portfolio Investment Scheme"/>
          <xsd:enumeration value="Key Clients"/>
          <xsd:enumeration value="Legal Opinions and Policy"/>
          <xsd:enumeration value="Letters of references Switzerland"/>
          <xsd:enumeration value="Litigation templates"/>
          <xsd:enumeration value="Margin Service"/>
          <xsd:enumeration value="Marketing"/>
          <xsd:enumeration value="Marketmaster"/>
          <xsd:enumeration value="Master Agreement OTC Derivatives"/>
          <xsd:enumeration value="MGS Guidance"/>
          <xsd:enumeration value="Modeles de Courriers"/>
          <xsd:enumeration value="Mortgage Documents"/>
          <xsd:enumeration value="Mortgages - Asia"/>
          <xsd:enumeration value="Mortgages"/>
          <xsd:enumeration value="MSA Annexes"/>
          <xsd:enumeration value="Non Disclosure Agreement"/>
          <xsd:enumeration value="Notice of Variation"/>
          <xsd:enumeration value="Online Banking"/>
          <xsd:enumeration value="Optional Documents required by the Bank depending on the Account Holders profile"/>
          <xsd:enumeration value="Ouverture de Compte"/>
          <xsd:enumeration value="Philanthropy"/>
          <xsd:enumeration value="Pitch Books"/>
          <xsd:enumeration value="Pledge"/>
          <xsd:enumeration value="Portfolio Finance"/>
          <xsd:enumeration value="Portfolio Management Services"/>
          <xsd:enumeration value="Powers of Attorney"/>
          <xsd:enumeration value="Pre Lexicon Documents"/>
          <xsd:enumeration value="Private Banking"/>
          <xsd:enumeration value="Procedures et Formations"/>
          <xsd:enumeration value="Product Brochures"/>
          <xsd:enumeration value="Qatar Financial Centre Branch (QFC) documents"/>
          <xsd:enumeration value="Qualified Foreign Investor"/>
          <xsd:enumeration value="Questionnaire"/>
          <xsd:enumeration value="RDR"/>
          <xsd:enumeration value="Research"/>
          <xsd:enumeration value="Research and Disclaimers"/>
          <xsd:enumeration value="Research (Barclays Live)"/>
          <xsd:enumeration value="Risk Profile"/>
          <xsd:enumeration value="Risk Tolerance"/>
          <xsd:enumeration value="Sales &amp; Trading"/>
          <xsd:enumeration value="SBLC"/>
          <xsd:enumeration value="Settlor Guidance"/>
          <xsd:enumeration value="SIPP"/>
          <xsd:enumeration value="SSG"/>
          <xsd:enumeration value="Strategic Solutions Group"/>
          <xsd:enumeration value="Stand Alone First Party Charge Over Investment Portfolio"/>
          <xsd:enumeration value="Standard Forms - US Tax"/>
          <xsd:enumeration value="Stationery"/>
          <xsd:enumeration value="Supplemental Client Agreement for use with Reporting of Outside assets service offering"/>
          <xsd:enumeration value="Supplemental Client Agreement for use with Private Client Stock Lending service offering"/>
          <xsd:enumeration value="Switzerland - Credit"/>
          <xsd:enumeration value="Switzerland - Documentary Credit &amp; Guarantees"/>
          <xsd:enumeration value="Switzerland - Financial Products"/>
          <xsd:enumeration value="Switzerland - Front Office"/>
          <xsd:enumeration value="Taiwan Investors in HSBC LEPO"/>
          <xsd:enumeration value="Template Agreement for Advisory Referrals"/>
          <xsd:enumeration value="Terms of Business"/>
          <xsd:enumeration value="Test"/>
          <xsd:enumeration value="Trade Finance"/>
          <xsd:enumeration value="Trading related"/>
          <xsd:enumeration value="Transaction Related"/>
          <xsd:enumeration value="Trusts"/>
          <xsd:enumeration value="Trust Deeds"/>
          <xsd:enumeration value="UK Trusts"/>
          <xsd:enumeration value="US/Non-US Declaration"/>
          <xsd:enumeration value="Ultra High Networth Proposition – BSIPL"/>
          <xsd:enumeration value="Ultra High Net Worth Proposition – BWTIPL"/>
          <xsd:enumeration value="Wealth Advisory"/>
          <xsd:enumeration value="Wealth Planning"/>
        </xsd:restriction>
      </xsd:simpleType>
    </xsd:element>
    <xsd:element name="Legal_x0020_Entity" ma:index="12" nillable="true" ma:displayName="Legal Entity" ma:format="Dropdown" ma:internalName="Legal_x0020_Entity">
      <xsd:simpleType>
        <xsd:restriction base="dms:Choice">
          <xsd:enumeration value="(UK) - Barclays Bank PLC"/>
          <xsd:enumeration value="(UK) - Barclays Bank Trust Company"/>
          <xsd:enumeration value="(UK) - Barclays Stockbrokers"/>
          <xsd:enumeration value="(UK) - Barclays Wealth Funds"/>
          <xsd:enumeration value="(UK) - Gerrard Financial Planning Limited"/>
          <xsd:enumeration value="(UK) - Gerrard Investment Management Limited"/>
          <xsd:enumeration value="(UK) Woolwich Plan Managers Ltd"/>
          <xsd:enumeration value="(America) - Barclays Capital Inc (trading as Barclays Wealth Americas)"/>
          <xsd:enumeration value="(America) - Barclays Wealth Delaware"/>
          <xsd:enumeration value="(America) - Barclays Wealth Trustees"/>
          <xsd:enumeration value="(Argentina) - Barclays Wealth Sudamerica SA"/>
          <xsd:enumeration value="(Cayman Islands) - Barclays Bank PLC"/>
          <xsd:enumeration value="(Cayman Islands) - Barclays Trust Company (Cayman) Limited"/>
          <xsd:enumeration value="(Cayman Islands) - Eagle Holdings Ltd"/>
          <xsd:enumeration value="(Cayman Islands) - Eagle Management Services Ltd"/>
          <xsd:enumeration value="(Cayman Islands) - Golden Eagle Holdings Ltd"/>
          <xsd:enumeration value="(Cyprus) - Barclays Bank PLC"/>
          <xsd:enumeration value="(France) - Barclays Wealth Managers France"/>
          <xsd:enumeration value="(Gibraltar) - Barclays Bank PLC"/>
          <xsd:enumeration value="(Guernsey) - Barclays Bank PLC"/>
          <xsd:enumeration value="(Guernsey) - Barclays Insurance Guernsey PCC Ltd"/>
          <xsd:enumeration value="(Guernsey) - Barclays Private Client International Ltd"/>
          <xsd:enumeration value="(Guernsey) - Barclays Wealth Fund Managers Guernsey Limited"/>
          <xsd:enumeration value="(Guernsey) - Barclays Wealth Trustees (Guernsey) Limited"/>
          <xsd:enumeration value="(Guernsey) - Bormio Limited"/>
          <xsd:enumeration value="(Guernsey) - Lindmar Trust Co Ltd"/>
          <xsd:enumeration value="(Guernsey) - Regency Secretaries Ltd"/>
          <xsd:enumeration value="(Guernsey) - Walbrook Nominees Ltd"/>
          <xsd:enumeration value="(Hong Kong) - Barclays Bank PLC"/>
          <xsd:enumeration value="(Hong Kong) - Barclays Bank Suisse SA"/>
          <xsd:enumeration value="(India) - Barclays Bank PLC"/>
          <xsd:enumeration value="(India) - Barclays Securities (India) Private Limited"/>
          <xsd:enumeration value="(India) - Barclays Investment and Loans (India) Limited"/>
          <xsd:enumeration value="(India) - Barclays Wealth Trustees (India) Private Limited"/>
          <xsd:enumeration value="(India) – Multiple - BBPLC and BILIL"/>
          <xsd:enumeration value="(India) – Multiple – BSIPL, BWTIPL, BBPLC and BILIL"/>
          <xsd:enumeration value="(Ireland) - Barclays Assurance (Dublin) Limited"/>
          <xsd:enumeration value="(Ireland) - Barclays Bank Ireland PLC"/>
          <xsd:enumeration value="(Isle of Man) - Barclays Bank PLC"/>
          <xsd:enumeration value="(Isle of Man) - Barclays Private Clients International Limited"/>
          <xsd:enumeration value="(Isle of Man) - Barclays Trust Company (Isle of Man) Limited"/>
          <xsd:enumeration value="(Isle of Man) - Barclays Wealth Fund Managers"/>
          <xsd:enumeration value="(Isle of Man) - Barclays Wealth Trustees"/>
          <xsd:enumeration value="(Isle of Man) - Walbrook Nominee"/>
          <xsd:enumeration value="(Italy) - Barclays Bank PLC"/>
          <xsd:enumeration value="(Japan) - SMBC Barclays Wealth"/>
          <xsd:enumeration value="(Jersey) - Barclays Bank PLC Jersey Branch"/>
          <xsd:enumeration value="(Jersey) - Barclays Investment Funds"/>
          <xsd:enumeration value="(Jersey) - Barclays Private Clients International Limited"/>
          <xsd:enumeration value="(Jersey) - Barclays Wealth Management Jersey"/>
          <xsd:enumeration value="(Jersey) - Barclays Trust Company (Jersey) Limited"/>
          <xsd:enumeration value="(Jersey) - Barclaytrust International (Jersey) Limited"/>
          <xsd:enumeration value="(Jersey) - Barclaytrust Jersey Limited"/>
          <xsd:enumeration value="(Jersey) - Barclaytrust Channel Islands"/>
          <xsd:enumeration value="(Jersey) - Karami Holdings"/>
          <xsd:enumeration value="(Monaco) - BB Plc Monaco Branch"/>
          <xsd:enumeration value="(Monaco) - Barclays Wealth Asset Management Monaco SAM"/>
          <xsd:enumeration value="(Monaco) - Barclays Wealth sarl"/>
          <xsd:enumeration value="(Nigeria) - Barclays Bank PLC"/>
          <xsd:enumeration value="(Portugal) - Barclays Bank PLC"/>
          <xsd:enumeration value="(Portugal) - Barclays Wealth Managers SA"/>
          <xsd:enumeration value="(Qatar) - Barclays Bank PLC"/>
          <xsd:enumeration value="(Qatar - Qatar Financial Centre) - Barclays Bank PLC, QFC Branch"/>
          <xsd:enumeration value="(Saudi Arabia) - Barclays Saudi Arabia"/>
          <xsd:enumeration value="(SG &amp; HK) - Barclays Bank PLC"/>
          <xsd:enumeration value="(Singapore) - Barclays Bank PLC"/>
          <xsd:enumeration value="(Singapore) - Barclays Wealth Trustees Singapore Ltd"/>
          <xsd:enumeration value="(South Africa) - ABSA Bank"/>
          <xsd:enumeration value="(Spain) - Barclays Bank SA"/>
          <xsd:enumeration value="(Spain) - Barclays Wealth Managers Espana SGIIC SA"/>
          <xsd:enumeration value="(Switzerland) - Barclays Bank Suisse SA"/>
          <xsd:enumeration value="(Switzerland) - Barclaytrust Suisse SA"/>
          <xsd:enumeration value="(UAE - Abu Dhabi) - Barclays Bank PLC, Abu Dhabi Branch"/>
          <xsd:enumeration value="(UAE - Dubai International Financial Centre) - Barclays Bank PLC, DIFC Branch"/>
          <xsd:enumeration value="(UAE) - Barclays Bank PLC"/>
          <xsd:enumeration value="(UAE) - Barclays Bank PLC DIFIC Branch"/>
          <xsd:enumeration value="Global"/>
          <xsd:enumeration value="N/A"/>
          <xsd:enumeration value="BB PLC (Multiple Offshore)"/>
          <xsd:enumeration value="Wealth International (Multiple Offshore)"/>
          <xsd:enumeration value="PB&amp;T (IOM, J&amp;G)"/>
          <xsd:enumeration value="UK &amp; OSI"/>
          <xsd:enumeration value="Multiple - List in Notes"/>
        </xsd:restriction>
      </xsd:simpleType>
    </xsd:element>
    <xsd:element name="Type_x0020_of_x0020_Document" ma:index="13" nillable="true" ma:displayName="Type of Document" ma:format="Dropdown" ma:internalName="Type_x0020_of_x0020_Document">
      <xsd:simpleType>
        <xsd:restriction base="dms:Choice">
          <xsd:enumeration value="Account Form"/>
          <xsd:enumeration value="Agreement"/>
          <xsd:enumeration value="Application Form"/>
          <xsd:enumeration value="Application Form &amp; Terms"/>
          <xsd:enumeration value="Adverts"/>
          <xsd:enumeration value="Banner ad"/>
          <xsd:enumeration value="Booklet"/>
          <xsd:enumeration value="Brochure"/>
          <xsd:enumeration value="Brochure/Folder"/>
          <xsd:enumeration value="Business Card"/>
          <xsd:enumeration value="Case Study"/>
          <xsd:enumeration value="CASS term related to custody and client monies"/>
          <xsd:enumeration value="Certificate"/>
          <xsd:enumeration value="Contact Card"/>
          <xsd:enumeration value="Card"/>
          <xsd:enumeration value="Commentary"/>
          <xsd:enumeration value="Compliment Slip"/>
          <xsd:enumeration value="Contact List"/>
          <xsd:enumeration value="Deed"/>
          <xsd:enumeration value="Disclaimer"/>
          <xsd:enumeration value="Divider"/>
          <xsd:enumeration value="Email"/>
          <xsd:enumeration value="Envelope"/>
          <xsd:enumeration value="Fact sheet"/>
          <xsd:enumeration value="Flyer"/>
          <xsd:enumeration value="Folder"/>
          <xsd:enumeration value="Guidelines"/>
          <xsd:enumeration value="Instruction/Mandate Form"/>
          <xsd:enumeration value="Interest Rate Sheet"/>
          <xsd:enumeration value="Internal"/>
          <xsd:enumeration value="Invitation"/>
          <xsd:enumeration value="Leaflet"/>
          <xsd:enumeration value="Legal Terms"/>
          <xsd:enumeration value="Letter"/>
          <xsd:enumeration value="Letterhead"/>
          <xsd:enumeration value="Marketing Material"/>
          <xsd:enumeration value="Modification Form"/>
          <xsd:enumeration value="Notice of variation of Fee Schedule"/>
          <xsd:enumeration value="Notice of variation of Legal Terms"/>
          <xsd:enumeration value="Operational Form"/>
          <xsd:enumeration value="Pack"/>
          <xsd:enumeration value="Performance"/>
          <xsd:enumeration value="Pitchbook"/>
          <xsd:enumeration value="Presentation"/>
          <xsd:enumeration value="Prospectus"/>
          <xsd:enumeration value="Poster"/>
          <xsd:enumeration value="Questionnaire"/>
          <xsd:enumeration value="Registration Form"/>
          <xsd:enumeration value="Research"/>
          <xsd:enumeration value="Sales Aid"/>
          <xsd:enumeration value="Statement"/>
          <xsd:enumeration value="Sticker"/>
          <xsd:enumeration value="Tariff guide"/>
          <xsd:enumeration value="Terms &amp; Conditions"/>
          <xsd:enumeration value="Termsheet"/>
          <xsd:enumeration value="Terms related to custody and client monies"/>
          <xsd:enumeration value="User Guide"/>
          <xsd:enumeration value="Valuation Pack"/>
        </xsd:restriction>
      </xsd:simpleType>
    </xsd:element>
    <xsd:element name="Item_x0020_Ref_x0020__x0023_" ma:index="14" nillable="true" ma:displayName="Item Ref #" ma:description="Unique Document Reference Code Identifier" ma:internalName="Item_x0020_Ref_x0020__x0023_">
      <xsd:simpleType>
        <xsd:restriction base="dms:Text">
          <xsd:maxLength value="255"/>
        </xsd:restriction>
      </xsd:simpleType>
    </xsd:element>
    <xsd:element name="Country" ma:index="15" nillable="true" ma:displayName="Country" ma:format="Dropdown" ma:internalName="Country">
      <xsd:simpleType>
        <xsd:restriction base="dms:Choice">
          <xsd:enumeration value="United Kingdom"/>
          <xsd:enumeration value="Argentina"/>
          <xsd:enumeration value="Australia"/>
          <xsd:enumeration value="Austria"/>
          <xsd:enumeration value="Belgium"/>
          <xsd:enumeration value="Botswana"/>
          <xsd:enumeration value="Brazil"/>
          <xsd:enumeration value="Canada"/>
          <xsd:enumeration value="Cayman Islands"/>
          <xsd:enumeration value="Channel Islands"/>
          <xsd:enumeration value="China"/>
          <xsd:enumeration value="Cyprus"/>
          <xsd:enumeration value="France"/>
          <xsd:enumeration value="Germany"/>
          <xsd:enumeration value="Ghana"/>
          <xsd:enumeration value="Gibraltar"/>
          <xsd:enumeration value="Global"/>
          <xsd:enumeration value="Greece"/>
          <xsd:enumeration value="Guernsey"/>
          <xsd:enumeration value="Hong Kong"/>
          <xsd:enumeration value="Hong Kong - Singapore"/>
          <xsd:enumeration value="India"/>
          <xsd:enumeration value="Indonesia"/>
          <xsd:enumeration value="Ireland"/>
          <xsd:enumeration value="Isle of Man"/>
          <xsd:enumeration value="Italy"/>
          <xsd:enumeration value="Japan"/>
          <xsd:enumeration value="Jersey"/>
          <xsd:enumeration value="Kenya"/>
          <xsd:enumeration value="Latin America"/>
          <xsd:enumeration value="Liechtenstein"/>
          <xsd:enumeration value="Luxembourg"/>
          <xsd:enumeration value="Malaysia"/>
          <xsd:enumeration value="Malta"/>
          <xsd:enumeration value="MENA"/>
          <xsd:enumeration value="Monaco"/>
          <xsd:enumeration value="Netherlands"/>
          <xsd:enumeration value="Nigeria"/>
          <xsd:enumeration value="Portugal"/>
          <xsd:enumeration value="Qatar"/>
          <xsd:enumeration value="Russia"/>
          <xsd:enumeration value="Saudi Arabia"/>
          <xsd:enumeration value="Singapore"/>
          <xsd:enumeration value="South Africa"/>
          <xsd:enumeration value="Spain"/>
          <xsd:enumeration value="Switzerland"/>
          <xsd:enumeration value="Taiwan"/>
          <xsd:enumeration value="Tanzania"/>
          <xsd:enumeration value="United Arab Emirates (Dubai)"/>
          <xsd:enumeration value="United States of America"/>
          <xsd:enumeration value="Multiple Offshore"/>
        </xsd:restriction>
      </xsd:simpleType>
    </xsd:element>
    <xsd:element name="Language" ma:index="16" nillable="true" ma:displayName="Language" ma:default="English" ma:format="Dropdown" ma:internalName="Language">
      <xsd:simpleType>
        <xsd:restriction base="dms:Choice">
          <xsd:enumeration value="English"/>
          <xsd:enumeration value="English - Chinese Traditional"/>
          <xsd:enumeration value="English - Chinese Simplified"/>
          <xsd:enumeration value="Afrikaans"/>
          <xsd:enumeration value="Arabic"/>
          <xsd:enumeration value="Bahasa - Indonesia"/>
          <xsd:enumeration value="Chinese - Traditional"/>
          <xsd:enumeration value="Chinese - Simplified"/>
          <xsd:enumeration value="Dutch"/>
          <xsd:enumeration value="French"/>
          <xsd:enumeration value="German"/>
          <xsd:enumeration value="Greek"/>
          <xsd:enumeration value="Hindi"/>
          <xsd:enumeration value="Indian-Other"/>
          <xsd:enumeration value="Italian"/>
          <xsd:enumeration value="Japanese"/>
          <xsd:enumeration value="Portuguese"/>
          <xsd:enumeration value="Russian"/>
          <xsd:enumeration value="Spanish"/>
          <xsd:enumeration value="Spanish - Latam"/>
        </xsd:restriction>
      </xsd:simpleType>
    </xsd:element>
    <xsd:element name="Strapline" ma:index="17" nillable="true" ma:displayName="Strapline" ma:internalName="Strapline">
      <xsd:simpleType>
        <xsd:restriction base="dms:Text">
          <xsd:maxLength value="255"/>
        </xsd:restriction>
      </xsd:simpleType>
    </xsd:element>
    <xsd:element name="Document_x0020_Owner_x002f_Team" ma:index="18" nillable="true" ma:displayName="Document Owner" ma:list="UserInfo" ma:internalName="Document_x0020_Owner_x002f_Team"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Team" ma:index="19" nillable="true" ma:displayName="Team" ma:format="Dropdown" ma:internalName="Team">
      <xsd:simpleType>
        <xsd:restriction base="dms:Choice">
          <xsd:enumeration value="Advice and Execution (Investment Marketing)"/>
          <xsd:enumeration value="Banking"/>
          <xsd:enumeration value="Brenda Ng"/>
          <xsd:enumeration value="Commercial"/>
          <xsd:enumeration value="Compliance"/>
          <xsd:enumeration value="Craig Stewart"/>
          <xsd:enumeration value="Credi"/>
          <xsd:enumeration value="Credit"/>
          <xsd:enumeration value="Darren Gordon Robinson (KIBC branch contact)"/>
          <xsd:enumeration value="Employment"/>
          <xsd:enumeration value="Fiduciary"/>
          <xsd:enumeration value="Financial Services"/>
          <xsd:enumeration value="Funds"/>
          <xsd:enumeration value="GIML"/>
          <xsd:enumeration value="Human Resources - Compensation &amp; Benefits"/>
          <xsd:enumeration value="Human Resources - Employee Relations"/>
          <xsd:enumeration value="Human Resources - Staff Onboarding"/>
          <xsd:enumeration value="International Banking T &amp; C Team"/>
          <xsd:enumeration value="IP - Americas"/>
          <xsd:enumeration value="IP - Asia"/>
          <xsd:enumeration value="IP - Espana"/>
          <xsd:enumeration value="IP - Geneva"/>
          <xsd:enumeration value="IP - Geneva/Monaco"/>
          <xsd:enumeration value="IP - MENA"/>
          <xsd:enumeration value="IP - UK&amp;I"/>
          <xsd:enumeration value="Legal (Asia)"/>
          <xsd:enumeration value="Legal (Credit)"/>
          <xsd:enumeration value="Legal (Delivery)"/>
          <xsd:enumeration value="Legal (Financial Services)"/>
          <xsd:enumeration value="Legal (Funds)"/>
          <xsd:enumeration value="Legal (India)"/>
          <xsd:enumeration value="Legal (Italy)"/>
          <xsd:enumeration value="Legal (Middle East)"/>
          <xsd:enumeration value="Legal (Monaco)"/>
          <xsd:enumeration value="Legal (Spain)"/>
          <xsd:enumeration value="Legal (Switzerland)"/>
          <xsd:enumeration value="Legal (Test)"/>
          <xsd:enumeration value="Legal (Trusts)"/>
          <xsd:enumeration value="Legal (USA)"/>
          <xsd:enumeration value="Legal (Wealth Advisory)"/>
          <xsd:enumeration value="Lisa Blythin"/>
          <xsd:enumeration value="Marco Monetti"/>
          <xsd:enumeration value="Marketing"/>
          <xsd:enumeration value="Matthew Chewe"/>
          <xsd:enumeration value="Raj Sandhu"/>
          <xsd:enumeration value="SRTP"/>
          <xsd:enumeration value="Stockbrokers"/>
          <xsd:enumeration value="Structured Products"/>
          <xsd:enumeration value="Technical Services"/>
          <xsd:enumeration value="Tony Wells"/>
          <xsd:enumeration value="Wealth Advisory"/>
          <xsd:enumeration value="Wealth Advisory/Fiduciary"/>
          <xsd:enumeration value="Wealth and Investment Management Marketing team (Brand)"/>
        </xsd:restriction>
      </xsd:simpleType>
    </xsd:element>
    <xsd:element name="CP_x0020_Number" ma:index="21" nillable="true" ma:displayName="CP Number" ma:description="Compliance Sign off Code" ma:internalName="CP_x0020_Number">
      <xsd:simpleType>
        <xsd:restriction base="dms:Text">
          <xsd:maxLength value="255"/>
        </xsd:restriction>
      </xsd:simpleType>
    </xsd:element>
    <xsd:element name="Pack_x0020_Item" ma:index="22" nillable="true" ma:displayName="Pack Item" ma:description="Pack Item" ma:internalName="Pack_x0020_Item">
      <xsd:simpleType>
        <xsd:restriction base="dms:Text">
          <xsd:maxLength value="255"/>
        </xsd:restriction>
      </xsd:simpleType>
    </xsd:element>
    <xsd:element name="Partner_x0020_Item" ma:index="23" nillable="true" ma:displayName="Partner Item" ma:internalName="Partner_x0020_Item">
      <xsd:simpleType>
        <xsd:restriction base="dms:Text">
          <xsd:maxLength value="255"/>
        </xsd:restriction>
      </xsd:simpleType>
    </xsd:element>
    <xsd:element name="Output_x0020_Medium" ma:index="24" nillable="true" ma:displayName="Output Medium" ma:description="How is the document configured?" ma:format="Dropdown" ma:internalName="Output_x0020_Medium">
      <xsd:simpleType>
        <xsd:restriction base="dms:Choice">
          <xsd:enumeration value="PDF only"/>
          <xsd:enumeration value="PDF &amp; Print"/>
          <xsd:enumeration value="PDF &amp; Word"/>
          <xsd:enumeration value="Print Only"/>
          <xsd:enumeration value="Online"/>
          <xsd:enumeration value="Word"/>
        </xsd:restriction>
      </xsd:simpleType>
    </xsd:element>
    <xsd:element name="No_x002e__x0020_of_x0020_Pages" ma:index="25" nillable="true" ma:displayName="No. of Pages" ma:description="How many pages does the doc have inc cover" ma:internalName="No_x002e__x0020_of_x0020_Pages">
      <xsd:simpleType>
        <xsd:restriction base="dms:Text">
          <xsd:maxLength value="255"/>
        </xsd:restriction>
      </xsd:simpleType>
    </xsd:element>
    <xsd:element name="Artowork" ma:index="26" nillable="true" ma:displayName="Artwork" ma:description="Who holds the original artwork files?" ma:internalName="Artowork">
      <xsd:simpleType>
        <xsd:restriction base="dms:Text">
          <xsd:maxLength value="255"/>
        </xsd:restriction>
      </xsd:simpleType>
    </xsd:element>
    <xsd:element name="Notes0" ma:index="27" nillable="true" ma:displayName="Notes" ma:internalName="Notes0">
      <xsd:simpleType>
        <xsd:restriction base="dms:Note"/>
      </xsd:simpleType>
    </xsd:element>
    <xsd:element name="Visible" ma:index="28" nillable="true" ma:displayName="Visible" ma:default="Yes" ma:format="Dropdown" ma:internalName="Visible">
      <xsd:simpleType>
        <xsd:restriction base="dms:Choice">
          <xsd:enumeration value="Yes"/>
          <xsd:enumeration value="Yes - India"/>
          <xsd:enumeration value="Yes - Asia"/>
          <xsd:enumeration value="Yes - Europe"/>
          <xsd:enumeration value="No"/>
        </xsd:restriction>
      </xsd:simpleType>
    </xsd:element>
    <xsd:element name="Legal_x0020_Owner" ma:index="29" nillable="true" ma:displayName="Legal Owner" ma:list="UserInfo" ma:internalName="Legal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Version_x0020_Date_x0020_2" ma:index="32" nillable="true" ma:displayName="Version Date" ma:description="Default first of the month&#10;Printed on the back of the document" ma:format="DateOnly" ma:internalName="Version_x0020_Date_x0020_2">
      <xsd:simpleType>
        <xsd:restriction base="dms:DateTime"/>
      </xsd:simpleType>
    </xsd:element>
    <xsd:element name="Compliance_x0020_Owner" ma:index="34" nillable="true" ma:displayName="Compliance Owner" ma:list="UserInfo" ma:internalName="Compliance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Compliance_x0020__x002d__x0020_Next_x0020_Due_x0020_Review_x0020_Date" ma:index="35" nillable="true" ma:displayName="Compliance - Next Due Review Date" ma:format="DateOnly" ma:internalName="Compliance_x0020__x002d__x0020_Next_x0020_Due_x0020_Review_x0020_Date">
      <xsd:simpleType>
        <xsd:restriction base="dms:DateTime"/>
      </xsd:simpleType>
    </xsd:element>
    <xsd:element name="Last_x0020_Reviewed_x002f_Expirt_x0020_Date_x0020_2" ma:index="36" nillable="true" ma:displayName="Last Reviewed/Expiry Date 2" ma:description="Only update/amend this field once you have confirmed with WIM LEGAL that this is a Legal document and the date of last Legal Review." ma:format="DateOnly" ma:internalName="Last_x0020_Reviewed_x002f_Expirt_x0020_Date_x0020_2">
      <xsd:simpleType>
        <xsd:restriction base="dms:DateTime"/>
      </xsd:simpleType>
    </xsd:element>
    <xsd:element name="Legal_x0020_Type_x0020_of_x0020_Document" ma:index="37" nillable="true" ma:displayName="Legal Type of Document" ma:default="No" ma:description="If this document needs legal review, please mark this with YES.  &#10;ENSURING you have provided a LEGAL OWNER and LAST REVIEWED DATE.  &#10;If a legal owner or last reviewed date has not been provided the legal filter will be removed.  Only WIM LEGAL can define if a legal review is needed, please contact your regular legal contact for guidance.&#10;" ma:format="Dropdown" ma:internalName="Legal_x0020_Type_x0020_of_x0020_Document">
      <xsd:simpleType>
        <xsd:restriction base="dms:Choice">
          <xsd:enumeration value="Yes"/>
          <xsd:enumeration value="No"/>
        </xsd:restriction>
      </xsd:simpleType>
    </xsd:element>
    <xsd:element name="Tax_x0020_Owner" ma:index="38" nillable="true" ma:displayName="Marketing Owner" ma:list="UserInfo" ma:internalName="Tax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ub_x002d_category" ma:index="39" nillable="true" ma:displayName="Sub-category" ma:internalName="Sub_x002d_category">
      <xsd:simpleType>
        <xsd:restriction base="dms:Text">
          <xsd:maxLength value="255"/>
        </xsd:restriction>
      </xsd:simpleType>
    </xsd:element>
    <xsd:element name="With_x0020_the_x0020_business" ma:index="40" nillable="true" ma:displayName="With the business" ma:default="0" ma:description="LEGAL USE ONLY - Please tick this box if Legal actions have been completed and a document is with the business for review or completion." ma:internalName="With_x0020_the_x0020_business">
      <xsd:simpleType>
        <xsd:restriction base="dms:Boolean"/>
      </xsd:simpleType>
    </xsd:element>
    <xsd:element name="Date_x0020_with_x0020_the_x0020_business" ma:index="41" nillable="true" ma:displayName="Date with the business" ma:description="LEGAL USE ONLY – Please list the date when Legal actions were completed and the document was sent to the business." ma:format="DateOnly" ma:internalName="Date_x0020_with_x0020_the_x0020_business">
      <xsd:simpleType>
        <xsd:restriction base="dms:DateTime"/>
      </xsd:simpleType>
    </xsd:element>
  </xsd:schema>
  <xsd:schema xmlns:xsd="http://www.w3.org/2001/XMLSchema" xmlns:dms="http://schemas.microsoft.com/office/2006/documentManagement/types" targetNamespace="1a35f529-2b73-4cae-be40-2b049a9ba9be" elementFormDefault="qualified">
    <xsd:import namespace="http://schemas.microsoft.com/office/2006/documentManagement/types"/>
    <xsd:element name="Region" ma:index="33" nillable="true" ma:displayName="Region" ma:format="Dropdown" ma:internalName="Region">
      <xsd:simpleType>
        <xsd:restriction base="dms:Choice">
          <xsd:enumeration value="Africa"/>
          <xsd:enumeration value="Cyprus"/>
          <xsd:enumeration value="Dublin"/>
          <xsd:enumeration value="France"/>
          <xsd:enumeration value="Geneva"/>
          <xsd:enumeration value="Gibraltar"/>
          <xsd:enumeration value="Global"/>
          <xsd:enumeration value="Hong Kong"/>
          <xsd:enumeration value="India"/>
          <xsd:enumeration value="Italy"/>
          <xsd:enumeration value="Jersey"/>
          <xsd:enumeration value="ME - Abu Dhabi"/>
          <xsd:enumeration value="ME - Doha"/>
          <xsd:enumeration value="ME - Dubai"/>
          <xsd:enumeration value="ME - Riyadh"/>
          <xsd:enumeration value="Monaco"/>
          <xsd:enumeration value="Portugal"/>
          <xsd:enumeration value="Russia"/>
          <xsd:enumeration value="Singapore"/>
          <xsd:enumeration value="Spain"/>
          <xsd:enumeration value="UK"/>
          <xsd:enumeration value="UK - 1CP"/>
          <xsd:enumeration value="UK - 38 Hans Crescent"/>
          <xsd:enumeration value="UK - 43 Brook Street"/>
          <xsd:enumeration value="UK - Aberdeen"/>
          <xsd:enumeration value="UK - Birmingham"/>
          <xsd:enumeration value="UK - Bournemouth"/>
          <xsd:enumeration value="UK - Bristol"/>
          <xsd:enumeration value="UK - Cambridge"/>
          <xsd:enumeration value="UK - Cardiff"/>
          <xsd:enumeration value="UK - Edinburgh"/>
          <xsd:enumeration value="UK - Exeter"/>
          <xsd:enumeration value="UK - Glasgow - Aurora"/>
          <xsd:enumeration value="UK - Glasgow - Exchange House"/>
          <xsd:enumeration value="UK - Glasgow - Tay House"/>
          <xsd:enumeration value="UK - Guernsey"/>
          <xsd:enumeration value="UK - IoM"/>
          <xsd:enumeration value="UK - Ipswich"/>
          <xsd:enumeration value="UK - Ireland"/>
          <xsd:enumeration value="UK - Leeds"/>
          <xsd:enumeration value="UK - Liverpool"/>
          <xsd:enumeration value="UK - Manchester"/>
          <xsd:enumeration value="UK - Newcastle"/>
          <xsd:enumeration value="UK - Norwich"/>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Document Title"/>
        <xsd:element ref="dc:subject" minOccurs="0" maxOccurs="1"/>
        <xsd:element ref="dc:description" minOccurs="0" maxOccurs="1"/>
        <xsd:element name="keywords" minOccurs="0" maxOccurs="1" type="xsd:string" ma:index="20"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C0380BF2-2D46-4EF7-9DDA-6EE1E88F98C2}">
  <ds:schemaRefs>
    <ds:schemaRef ds:uri="http://schemas.microsoft.com/sharepoint/v3/contenttype/forms"/>
  </ds:schemaRefs>
</ds:datastoreItem>
</file>

<file path=customXml/itemProps2.xml><?xml version="1.0" encoding="utf-8"?>
<ds:datastoreItem xmlns:ds="http://schemas.openxmlformats.org/officeDocument/2006/customXml" ds:itemID="{001ADAE4-59ED-45BF-8CF0-FBA163EDCD46}">
  <ds:schemaRefs>
    <ds:schemaRef ds:uri="http://schemas.microsoft.com/office/2006/metadata/properties"/>
    <ds:schemaRef ds:uri="bdb24f6e-6504-4eac-9172-d32ff5301a46"/>
    <ds:schemaRef ds:uri="http://schemas.microsoft.com/sharepoint/v3"/>
    <ds:schemaRef ds:uri="1a35f529-2b73-4cae-be40-2b049a9ba9be"/>
  </ds:schemaRefs>
</ds:datastoreItem>
</file>

<file path=customXml/itemProps3.xml><?xml version="1.0" encoding="utf-8"?>
<ds:datastoreItem xmlns:ds="http://schemas.openxmlformats.org/officeDocument/2006/customXml" ds:itemID="{CFC4D1AE-0501-416C-9882-7A7B7E67704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bdb24f6e-6504-4eac-9172-d32ff5301a46"/>
    <ds:schemaRef ds:uri="1a35f529-2b73-4cae-be40-2b049a9ba9be"/>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blank</Template>
  <TotalTime>84671</TotalTime>
  <Words>112</Words>
  <Application>Microsoft Office PowerPoint</Application>
  <PresentationFormat>A4 Paper (210x297 mm)</PresentationFormat>
  <Paragraphs>13</Paragraphs>
  <Slides>1</Slides>
  <Notes>1</Notes>
  <HiddenSlides>0</HiddenSlides>
  <MMClips>0</MMClips>
  <ScaleCrop>false</ScaleCrop>
  <HeadingPairs>
    <vt:vector size="4" baseType="variant">
      <vt:variant>
        <vt:lpstr>Theme</vt:lpstr>
      </vt:variant>
      <vt:variant>
        <vt:i4>4</vt:i4>
      </vt:variant>
      <vt:variant>
        <vt:lpstr>Slide Titles</vt:lpstr>
      </vt:variant>
      <vt:variant>
        <vt:i4>1</vt:i4>
      </vt:variant>
    </vt:vector>
  </HeadingPairs>
  <TitlesOfParts>
    <vt:vector size="5" baseType="lpstr">
      <vt:lpstr>blank</vt:lpstr>
      <vt:lpstr>7_Barclays_PP Template_Greybox</vt:lpstr>
      <vt:lpstr>2. Custom</vt:lpstr>
      <vt:lpstr>1_2. Custom</vt:lpstr>
      <vt:lpstr>Slide 1</vt:lpstr>
    </vt:vector>
  </TitlesOfParts>
  <Company>Barclays Capital</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Foundational Pitchbook</dc:title>
  <dc:creator>peschier</dc:creator>
  <cp:keywords/>
  <cp:lastModifiedBy>shriprat</cp:lastModifiedBy>
  <cp:revision>4550</cp:revision>
  <dcterms:created xsi:type="dcterms:W3CDTF">2014-10-01T13:36:20Z</dcterms:created>
  <dcterms:modified xsi:type="dcterms:W3CDTF">2015-10-13T11:18:49Z</dcterms:modified>
  <cp:contentType>Document</cp:contentTyp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0x01010087AE21F482D7CC4E8E9F7022C9381937</vt:lpwstr>
  </property>
</Properties>
</file>