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 id="2147483686" r:id="rId6"/>
    <p:sldMasterId id="2147483688" r:id="rId7"/>
  </p:sldMasterIdLst>
  <p:notesMasterIdLst>
    <p:notesMasterId r:id="rId9"/>
  </p:notesMasterIdLst>
  <p:sldIdLst>
    <p:sldId id="468" r:id="rId8"/>
  </p:sldIdLst>
  <p:sldSz cx="9906000" cy="6858000" type="A4"/>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8">
          <p15:clr>
            <a:srgbClr val="A4A3A4"/>
          </p15:clr>
        </p15:guide>
        <p15:guide id="2" orient="horz" pos="593">
          <p15:clr>
            <a:srgbClr val="A4A3A4"/>
          </p15:clr>
        </p15:guide>
        <p15:guide id="3" orient="horz" pos="4275">
          <p15:clr>
            <a:srgbClr val="A4A3A4"/>
          </p15:clr>
        </p15:guide>
        <p15:guide id="4" orient="horz" pos="1137">
          <p15:clr>
            <a:srgbClr val="A4A3A4"/>
          </p15:clr>
        </p15:guide>
        <p15:guide id="5" orient="horz" pos="904">
          <p15:clr>
            <a:srgbClr val="A4A3A4"/>
          </p15:clr>
        </p15:guide>
        <p15:guide id="6" orient="horz" pos="3156">
          <p15:clr>
            <a:srgbClr val="A4A3A4"/>
          </p15:clr>
        </p15:guide>
        <p15:guide id="7" pos="6053">
          <p15:clr>
            <a:srgbClr val="A4A3A4"/>
          </p15:clr>
        </p15:guide>
        <p15:guide id="8" pos="277">
          <p15:clr>
            <a:srgbClr val="A4A3A4"/>
          </p15:clr>
        </p15:guide>
        <p15:guide id="9" pos="3133">
          <p15:clr>
            <a:srgbClr val="A4A3A4"/>
          </p15:clr>
        </p15:guide>
        <p15:guide id="10" pos="601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selimk" initials="k" lastIdx="6" clrIdx="0"/>
  <p:cmAuthor id="1" name="William Morris" initials="E J" lastIdx="8" clrIdx="1"/>
  <p:cmAuthor id="2" name="peschier" initials="r" lastIdx="10" clrIdx="2"/>
  <p:cmAuthor id="3" name="tabernpe" initials="t" lastIdx="14"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95C"/>
    <a:srgbClr val="CDE7FF"/>
    <a:srgbClr val="D5EBFF"/>
    <a:srgbClr val="8BD3FF"/>
    <a:srgbClr val="E4E4E4"/>
    <a:srgbClr val="AFD9FF"/>
    <a:srgbClr val="79DCFF"/>
    <a:srgbClr val="EEEEEE"/>
    <a:srgbClr val="ECECE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4" autoAdjust="0"/>
    <p:restoredTop sz="87814" autoAdjust="0"/>
  </p:normalViewPr>
  <p:slideViewPr>
    <p:cSldViewPr snapToGrid="0" showGuides="1">
      <p:cViewPr varScale="1">
        <p:scale>
          <a:sx n="90" d="100"/>
          <a:sy n="90" d="100"/>
        </p:scale>
        <p:origin x="1491" y="57"/>
      </p:cViewPr>
      <p:guideLst>
        <p:guide orient="horz" pos="458"/>
        <p:guide orient="horz" pos="593"/>
        <p:guide orient="horz" pos="4275"/>
        <p:guide orient="horz" pos="1137"/>
        <p:guide orient="horz" pos="904"/>
        <p:guide orient="horz" pos="3156"/>
        <p:guide pos="6053"/>
        <p:guide pos="277"/>
        <p:guide pos="3133"/>
        <p:guide pos="6014"/>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96C019A2-746D-4256-AAE9-AEF24A991A82}" type="datetimeFigureOut">
              <a:rPr lang="en-GB" smtClean="0"/>
              <a:pPr/>
              <a:t>18/10/2015</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9542E75-3509-433B-B759-153494AFA3AB}" type="slidenum">
              <a:rPr lang="en-GB" smtClean="0"/>
              <a:pPr/>
              <a:t>‹#›</a:t>
            </a:fld>
            <a:endParaRPr lang="en-GB"/>
          </a:p>
        </p:txBody>
      </p:sp>
    </p:spTree>
    <p:extLst>
      <p:ext uri="{BB962C8B-B14F-4D97-AF65-F5344CB8AC3E}">
        <p14:creationId xmlns:p14="http://schemas.microsoft.com/office/powerpoint/2010/main" val="169990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noProof="0" dirty="0" smtClean="0"/>
          </a:p>
        </p:txBody>
      </p:sp>
      <p:sp>
        <p:nvSpPr>
          <p:cNvPr id="4" name="Slide Number Placeholder 3"/>
          <p:cNvSpPr>
            <a:spLocks noGrp="1"/>
          </p:cNvSpPr>
          <p:nvPr>
            <p:ph type="sldNum" sz="quarter" idx="10"/>
          </p:nvPr>
        </p:nvSpPr>
        <p:spPr/>
        <p:txBody>
          <a:bodyPr/>
          <a:lstStyle/>
          <a:p>
            <a:fld id="{19542E75-3509-433B-B759-153494AFA3AB}" type="slidenum">
              <a:rPr lang="en-GB" smtClean="0"/>
              <a:pPr/>
              <a:t>1</a:t>
            </a:fld>
            <a:endParaRPr lang="en-GB"/>
          </a:p>
        </p:txBody>
      </p:sp>
    </p:spTree>
    <p:extLst>
      <p:ext uri="{BB962C8B-B14F-4D97-AF65-F5344CB8AC3E}">
        <p14:creationId xmlns:p14="http://schemas.microsoft.com/office/powerpoint/2010/main" val="2616238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682"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71683" name="Rectangle 2"/>
          <p:cNvSpPr>
            <a:spLocks noGrp="1" noChangeArrowheads="1"/>
          </p:cNvSpPr>
          <p:nvPr>
            <p:ph type="ctrTitle"/>
          </p:nvPr>
        </p:nvSpPr>
        <p:spPr>
          <a:xfrm>
            <a:off x="2195513" y="2708940"/>
            <a:ext cx="5716588" cy="492443"/>
          </a:xfrm>
        </p:spPr>
        <p:txBody>
          <a:bodyPr/>
          <a:lstStyle>
            <a:lvl1pPr algn="l">
              <a:defRPr sz="3200" b="0" smtClean="0">
                <a:solidFill>
                  <a:schemeClr val="bg2"/>
                </a:solidFill>
              </a:defRPr>
            </a:lvl1pPr>
          </a:lstStyle>
          <a:p>
            <a:r>
              <a:rPr lang="en-US" smtClean="0"/>
              <a:t>Click to edit Master title style</a:t>
            </a:r>
            <a:endParaRPr lang="en-GB" dirty="0" smtClean="0"/>
          </a:p>
        </p:txBody>
      </p:sp>
      <p:sp>
        <p:nvSpPr>
          <p:cNvPr id="71684" name="Rectangle 3"/>
          <p:cNvSpPr>
            <a:spLocks noGrp="1" noChangeArrowheads="1"/>
          </p:cNvSpPr>
          <p:nvPr>
            <p:ph type="subTitle" idx="1"/>
          </p:nvPr>
        </p:nvSpPr>
        <p:spPr>
          <a:xfrm>
            <a:off x="2195520" y="3179763"/>
            <a:ext cx="5705475" cy="304800"/>
          </a:xfrm>
        </p:spPr>
        <p:txBody>
          <a:bodyPr/>
          <a:lstStyle>
            <a:lvl1pPr>
              <a:defRPr smtClean="0">
                <a:solidFill>
                  <a:schemeClr val="bg2"/>
                </a:solidFill>
              </a:defRPr>
            </a:lvl1pPr>
          </a:lstStyle>
          <a:p>
            <a:r>
              <a:rPr lang="en-US" smtClean="0"/>
              <a:t>Click to edit Master subtitle style</a:t>
            </a:r>
            <a:endParaRPr lang="en-GB" dirty="0" smtClean="0"/>
          </a:p>
        </p:txBody>
      </p:sp>
      <p:grpSp>
        <p:nvGrpSpPr>
          <p:cNvPr id="2" name="Group 10"/>
          <p:cNvGrpSpPr>
            <a:grpSpLocks/>
          </p:cNvGrpSpPr>
          <p:nvPr/>
        </p:nvGrpSpPr>
        <p:grpSpPr bwMode="auto">
          <a:xfrm>
            <a:off x="2016127" y="2130455"/>
            <a:ext cx="5899150" cy="1984375"/>
            <a:chOff x="1273" y="621"/>
            <a:chExt cx="3716" cy="2241"/>
          </a:xfrm>
        </p:grpSpPr>
        <p:cxnSp>
          <p:nvCxnSpPr>
            <p:cNvPr id="71688"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71689"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6" name="Content Placeholder 2"/>
          <p:cNvSpPr>
            <a:spLocks noGrp="1"/>
          </p:cNvSpPr>
          <p:nvPr>
            <p:ph sz="half" idx="1"/>
          </p:nvPr>
        </p:nvSpPr>
        <p:spPr>
          <a:xfrm>
            <a:off x="376243" y="1414824"/>
            <a:ext cx="4549774" cy="1692771"/>
          </a:xfrm>
        </p:spPr>
        <p:txBody>
          <a:bodyPr/>
          <a:lstStyle>
            <a:lvl1pPr>
              <a:lnSpc>
                <a:spcPct val="100000"/>
              </a:lnSpc>
              <a:spcBef>
                <a:spcPts val="1200"/>
              </a:spcBef>
              <a:defRPr sz="1400"/>
            </a:lvl1pPr>
            <a:lvl2pPr marL="269875" indent="-269875">
              <a:lnSpc>
                <a:spcPct val="100000"/>
              </a:lnSpc>
              <a:spcBef>
                <a:spcPts val="1200"/>
              </a:spcBef>
              <a:buClr>
                <a:schemeClr val="tx1"/>
              </a:buClr>
              <a:buFont typeface="Wingdings" pitchFamily="2" charset="2"/>
              <a:buChar char="§"/>
              <a:defRPr sz="1400"/>
            </a:lvl2pPr>
            <a:lvl3pPr marL="538163" indent="-268288">
              <a:lnSpc>
                <a:spcPct val="100000"/>
              </a:lnSpc>
              <a:spcBef>
                <a:spcPts val="1200"/>
              </a:spcBef>
              <a:defRPr sz="1400"/>
            </a:lvl3pPr>
            <a:lvl4pPr marL="808038" indent="-269875">
              <a:lnSpc>
                <a:spcPct val="100000"/>
              </a:lnSpc>
              <a:spcBef>
                <a:spcPts val="1200"/>
              </a:spcBef>
              <a:defRPr sz="1400"/>
            </a:lvl4pPr>
            <a:lvl5pPr marL="1076325" indent="-268288">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0"/>
          <p:cNvSpPr>
            <a:spLocks noGrp="1"/>
          </p:cNvSpPr>
          <p:nvPr>
            <p:ph type="ftr" sz="quarter" idx="3"/>
          </p:nvPr>
        </p:nvSpPr>
        <p:spPr>
          <a:xfrm>
            <a:off x="365133"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76237" y="3939740"/>
            <a:ext cx="4549775" cy="1692771"/>
          </a:xfrm>
          <a:noFill/>
          <a:ln w="9525" algn="ctr">
            <a:noFill/>
            <a:miter lim="800000"/>
            <a:headEnd/>
            <a:tailEnd/>
          </a:ln>
        </p:spPr>
        <p:txBody>
          <a:bodyPr/>
          <a:lstStyle>
            <a:lvl1pPr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1pPr>
            <a:lvl2pPr marL="266700" indent="-266700" algn="l" rtl="0" eaLnBrk="1" fontAlgn="base" hangingPunct="1">
              <a:lnSpc>
                <a:spcPct val="100000"/>
              </a:lnSpc>
              <a:spcBef>
                <a:spcPts val="12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39750" indent="-27305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3pPr>
            <a:lvl4pPr marL="806450" indent="-26670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4pPr>
            <a:lvl5pPr marL="1079500" indent="-273050" algn="l" rtl="0" eaLnBrk="1" fontAlgn="base" hangingPunct="1">
              <a:lnSpc>
                <a:spcPct val="100000"/>
              </a:lnSpc>
              <a:spcBef>
                <a:spcPts val="1200"/>
              </a:spcBef>
              <a:spcAft>
                <a:spcPct val="0"/>
              </a:spcAft>
              <a:defRPr lang="en-US" sz="14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376243" y="1335091"/>
            <a:ext cx="4549774" cy="2352661"/>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5040696" y="1335091"/>
            <a:ext cx="4505385" cy="2352661"/>
          </a:xfrm>
        </p:spPr>
        <p:txBody>
          <a:bodyPr>
            <a:noAutofit/>
          </a:bodyPr>
          <a:lstStyle/>
          <a:p>
            <a:pPr lvl="0"/>
            <a:r>
              <a:rPr lang="en-US" noProof="0" smtClean="0"/>
              <a:t>Click icon to add picture</a:t>
            </a:r>
            <a:endParaRPr lang="en-US" noProof="0"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10" name="Content Placeholder 2"/>
          <p:cNvSpPr>
            <a:spLocks noGrp="1"/>
          </p:cNvSpPr>
          <p:nvPr>
            <p:ph sz="half" idx="12"/>
          </p:nvPr>
        </p:nvSpPr>
        <p:spPr>
          <a:xfrm>
            <a:off x="5040313" y="3939740"/>
            <a:ext cx="4549775" cy="1692771"/>
          </a:xfrm>
          <a:noFill/>
          <a:ln w="9525" algn="ctr">
            <a:noFill/>
            <a:miter lim="800000"/>
            <a:headEnd/>
            <a:tailEnd/>
          </a:ln>
        </p:spPr>
        <p:txBody>
          <a:bodyPr/>
          <a:lstStyle>
            <a:lvl1pPr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1pPr>
            <a:lvl2pPr marL="266700" indent="-266700" algn="l" rtl="0" eaLnBrk="1" fontAlgn="base" hangingPunct="1">
              <a:lnSpc>
                <a:spcPct val="100000"/>
              </a:lnSpc>
              <a:spcBef>
                <a:spcPts val="12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39750" indent="-27305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3pPr>
            <a:lvl4pPr marL="806450" indent="-266700" algn="l" rtl="0" eaLnBrk="1" fontAlgn="base" hangingPunct="1">
              <a:lnSpc>
                <a:spcPct val="100000"/>
              </a:lnSpc>
              <a:spcBef>
                <a:spcPts val="1200"/>
              </a:spcBef>
              <a:spcAft>
                <a:spcPct val="0"/>
              </a:spcAft>
              <a:defRPr lang="en-US" sz="1400" dirty="0" smtClean="0">
                <a:solidFill>
                  <a:schemeClr val="tx1"/>
                </a:solidFill>
                <a:latin typeface="+mn-lt"/>
                <a:ea typeface="+mn-ea"/>
                <a:cs typeface="+mn-cs"/>
              </a:defRPr>
            </a:lvl4pPr>
            <a:lvl5pPr marL="1079500" indent="-273050" algn="l" rtl="0" eaLnBrk="1" fontAlgn="base" hangingPunct="1">
              <a:lnSpc>
                <a:spcPct val="100000"/>
              </a:lnSpc>
              <a:spcBef>
                <a:spcPts val="1200"/>
              </a:spcBef>
              <a:spcAft>
                <a:spcPct val="0"/>
              </a:spcAft>
              <a:defRPr lang="en-US" sz="14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7624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6" name="Content Placeholder 2"/>
          <p:cNvSpPr>
            <a:spLocks noGrp="1"/>
          </p:cNvSpPr>
          <p:nvPr>
            <p:ph sz="half" idx="10"/>
          </p:nvPr>
        </p:nvSpPr>
        <p:spPr>
          <a:xfrm>
            <a:off x="500856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Vertical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a:p>
        </p:txBody>
      </p:sp>
      <p:sp>
        <p:nvSpPr>
          <p:cNvPr id="3" name="Footer Placeholder 2"/>
          <p:cNvSpPr>
            <a:spLocks noGrp="1"/>
          </p:cNvSpPr>
          <p:nvPr>
            <p:ph type="ftr" sz="quarter" idx="10"/>
          </p:nvPr>
        </p:nvSpPr>
        <p:spPr>
          <a:xfrm>
            <a:off x="365125" y="6467476"/>
            <a:ext cx="3136900" cy="138112"/>
          </a:xfrm>
          <a:prstGeom prst="rect">
            <a:avLst/>
          </a:prstGeom>
        </p:spPr>
        <p:txBody>
          <a:body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5" name="Chart Placeholder 4"/>
          <p:cNvSpPr>
            <a:spLocks noGrp="1"/>
          </p:cNvSpPr>
          <p:nvPr>
            <p:ph type="chart" sz="quarter" idx="11"/>
          </p:nvPr>
        </p:nvSpPr>
        <p:spPr>
          <a:xfrm>
            <a:off x="376238" y="1355437"/>
            <a:ext cx="4549775" cy="307777"/>
          </a:xfrm>
        </p:spPr>
        <p:txBody>
          <a:bodyPr/>
          <a:lstStyle/>
          <a:p>
            <a:r>
              <a:rPr lang="en-US" smtClean="0"/>
              <a:t>Click icon to add chart</a:t>
            </a:r>
            <a:endParaRPr lang="en-GB" dirty="0"/>
          </a:p>
        </p:txBody>
      </p:sp>
      <p:sp>
        <p:nvSpPr>
          <p:cNvPr id="6" name="Chart Placeholder 4"/>
          <p:cNvSpPr>
            <a:spLocks noGrp="1"/>
          </p:cNvSpPr>
          <p:nvPr>
            <p:ph type="chart" sz="quarter" idx="12"/>
          </p:nvPr>
        </p:nvSpPr>
        <p:spPr>
          <a:xfrm>
            <a:off x="5040327" y="1355437"/>
            <a:ext cx="4518025" cy="307777"/>
          </a:xfrm>
        </p:spPr>
        <p:txBody>
          <a:bodyPr/>
          <a:lstStyle/>
          <a:p>
            <a:r>
              <a:rPr lang="en-US" smtClean="0"/>
              <a:t>Click icon to add chart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dirty="0"/>
          </a:p>
        </p:txBody>
      </p:sp>
      <p:sp>
        <p:nvSpPr>
          <p:cNvPr id="3" name="Footer Placeholder 2"/>
          <p:cNvSpPr>
            <a:spLocks noGrp="1"/>
          </p:cNvSpPr>
          <p:nvPr>
            <p:ph type="ftr" sz="quarter" idx="10"/>
          </p:nvPr>
        </p:nvSpPr>
        <p:spPr>
          <a:xfrm>
            <a:off x="365125" y="6467476"/>
            <a:ext cx="3136900" cy="138112"/>
          </a:xfrm>
          <a:prstGeom prst="rect">
            <a:avLst/>
          </a:prstGeom>
        </p:spPr>
        <p:txBody>
          <a:body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5" name="Chart Placeholder 4"/>
          <p:cNvSpPr>
            <a:spLocks noGrp="1"/>
          </p:cNvSpPr>
          <p:nvPr>
            <p:ph type="chart" sz="quarter" idx="11"/>
          </p:nvPr>
        </p:nvSpPr>
        <p:spPr>
          <a:xfrm>
            <a:off x="376238" y="1353533"/>
            <a:ext cx="4549775" cy="307777"/>
          </a:xfrm>
        </p:spPr>
        <p:txBody>
          <a:bodyPr/>
          <a:lstStyle/>
          <a:p>
            <a:r>
              <a:rPr lang="en-US" smtClean="0"/>
              <a:t>Click icon to add chart</a:t>
            </a:r>
            <a:endParaRPr lang="en-GB" dirty="0"/>
          </a:p>
        </p:txBody>
      </p:sp>
      <p:sp>
        <p:nvSpPr>
          <p:cNvPr id="6" name="Chart Placeholder 4"/>
          <p:cNvSpPr>
            <a:spLocks noGrp="1"/>
          </p:cNvSpPr>
          <p:nvPr>
            <p:ph type="chart" sz="quarter" idx="12"/>
          </p:nvPr>
        </p:nvSpPr>
        <p:spPr>
          <a:xfrm>
            <a:off x="5040327" y="1353533"/>
            <a:ext cx="4518025" cy="307777"/>
          </a:xfrm>
        </p:spPr>
        <p:txBody>
          <a:bodyPr/>
          <a:lstStyle/>
          <a:p>
            <a:r>
              <a:rPr lang="en-US" smtClean="0"/>
              <a:t>Click icon to add chart</a:t>
            </a:r>
            <a:endParaRPr lang="en-GB" dirty="0"/>
          </a:p>
        </p:txBody>
      </p:sp>
      <p:sp>
        <p:nvSpPr>
          <p:cNvPr id="7" name="Chart Placeholder 4"/>
          <p:cNvSpPr>
            <a:spLocks noGrp="1"/>
          </p:cNvSpPr>
          <p:nvPr>
            <p:ph type="chart" sz="quarter" idx="13"/>
          </p:nvPr>
        </p:nvSpPr>
        <p:spPr>
          <a:xfrm>
            <a:off x="376238" y="3622682"/>
            <a:ext cx="4549775" cy="307777"/>
          </a:xfrm>
        </p:spPr>
        <p:txBody>
          <a:bodyPr/>
          <a:lstStyle/>
          <a:p>
            <a:r>
              <a:rPr lang="en-US" smtClean="0"/>
              <a:t>Click icon to add chart</a:t>
            </a:r>
            <a:endParaRPr lang="en-GB" dirty="0"/>
          </a:p>
        </p:txBody>
      </p:sp>
      <p:sp>
        <p:nvSpPr>
          <p:cNvPr id="8" name="Chart Placeholder 4"/>
          <p:cNvSpPr>
            <a:spLocks noGrp="1"/>
          </p:cNvSpPr>
          <p:nvPr>
            <p:ph type="chart" sz="quarter" idx="14"/>
          </p:nvPr>
        </p:nvSpPr>
        <p:spPr>
          <a:xfrm>
            <a:off x="5040327" y="3622682"/>
            <a:ext cx="4518025" cy="307777"/>
          </a:xfrm>
        </p:spPr>
        <p:txBody>
          <a:bodyPr/>
          <a:lstStyle/>
          <a:p>
            <a:r>
              <a:rPr lang="en-US" smtClean="0"/>
              <a:t>Click icon to add chart</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 horizontal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dirty="0"/>
          </a:p>
        </p:txBody>
      </p:sp>
      <p:sp>
        <p:nvSpPr>
          <p:cNvPr id="3" name="Footer Placeholder 2"/>
          <p:cNvSpPr>
            <a:spLocks noGrp="1"/>
          </p:cNvSpPr>
          <p:nvPr>
            <p:ph type="ftr" sz="quarter" idx="10"/>
          </p:nvPr>
        </p:nvSpPr>
        <p:spPr>
          <a:xfrm>
            <a:off x="365125" y="6467476"/>
            <a:ext cx="3136900" cy="138112"/>
          </a:xfrm>
          <a:prstGeom prst="rect">
            <a:avLst/>
          </a:prstGeom>
        </p:spPr>
        <p:txBody>
          <a:body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5" name="Chart Placeholder 4"/>
          <p:cNvSpPr>
            <a:spLocks noGrp="1"/>
          </p:cNvSpPr>
          <p:nvPr>
            <p:ph type="chart" sz="quarter" idx="11"/>
          </p:nvPr>
        </p:nvSpPr>
        <p:spPr>
          <a:xfrm>
            <a:off x="376244" y="1355438"/>
            <a:ext cx="9182099" cy="307777"/>
          </a:xfrm>
        </p:spPr>
        <p:txBody>
          <a:bodyPr/>
          <a:lstStyle/>
          <a:p>
            <a:r>
              <a:rPr lang="en-US" smtClean="0"/>
              <a:t>Click icon to add chart</a:t>
            </a:r>
            <a:endParaRPr lang="en-GB" dirty="0"/>
          </a:p>
        </p:txBody>
      </p:sp>
      <p:sp>
        <p:nvSpPr>
          <p:cNvPr id="7" name="Chart Placeholder 4"/>
          <p:cNvSpPr>
            <a:spLocks noGrp="1"/>
          </p:cNvSpPr>
          <p:nvPr>
            <p:ph type="chart" sz="quarter" idx="13"/>
          </p:nvPr>
        </p:nvSpPr>
        <p:spPr>
          <a:xfrm>
            <a:off x="376244" y="3622682"/>
            <a:ext cx="9182099" cy="307777"/>
          </a:xfrm>
        </p:spPr>
        <p:txBody>
          <a:bodyPr/>
          <a:lstStyle/>
          <a:p>
            <a:r>
              <a:rPr lang="en-US" smtClean="0"/>
              <a:t>Click icon to add chart</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1"/>
            <a:ext cx="9193213" cy="338554"/>
          </a:xfrm>
        </p:spPr>
        <p:txBody>
          <a:bodyPr/>
          <a:lstStyle>
            <a:lvl1pPr>
              <a:defRPr>
                <a:solidFill>
                  <a:schemeClr val="tx1"/>
                </a:solidFill>
              </a:defRPr>
            </a:lvl1pPr>
          </a:lstStyle>
          <a:p>
            <a:r>
              <a:rPr lang="en-US" smtClean="0"/>
              <a:t>Click to edit Master title style</a:t>
            </a:r>
            <a:endParaRPr lang="en-US" dirty="0"/>
          </a:p>
        </p:txBody>
      </p:sp>
      <p:sp>
        <p:nvSpPr>
          <p:cNvPr id="5" name="Footer Placeholder 10"/>
          <p:cNvSpPr>
            <a:spLocks noGrp="1"/>
          </p:cNvSpPr>
          <p:nvPr>
            <p:ph type="ftr" sz="quarter" idx="3"/>
          </p:nvPr>
        </p:nvSpPr>
        <p:spPr>
          <a:xfrm>
            <a:off x="365133" y="6467117"/>
            <a:ext cx="2224087"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1"/>
            <a:ext cx="9193213" cy="338554"/>
          </a:xfrm>
          <a:noFill/>
          <a:ln w="9525">
            <a:noFill/>
            <a:miter lim="800000"/>
            <a:headEnd/>
            <a:tailEnd/>
          </a:ln>
        </p:spPr>
        <p:txBody>
          <a:bodyPr vert="horz" wrap="square" lIns="0" tIns="0" rIns="0" bIns="0" numCol="1" anchor="ctr" anchorCtr="0" compatLnSpc="1">
            <a:prstTxWarp prst="textNoShape">
              <a:avLst/>
            </a:prstTxWarp>
            <a:spAutoFit/>
          </a:bodyPr>
          <a:lstStyle>
            <a:lvl1pPr algn="r" rtl="0" eaLnBrk="1" fontAlgn="base" hangingPunct="1">
              <a:spcBef>
                <a:spcPct val="0"/>
              </a:spcBef>
              <a:spcAft>
                <a:spcPct val="0"/>
              </a:spcAft>
              <a:defRPr lang="en-US" sz="2200" b="0" i="0" dirty="0">
                <a:solidFill>
                  <a:schemeClr val="tx1"/>
                </a:solidFill>
                <a:latin typeface="Expert Sans Regular" pitchFamily="2" charset="0"/>
                <a:ea typeface="+mj-ea"/>
                <a:cs typeface="Expert Sans Regular" pitchFamily="2" charset="0"/>
              </a:defRPr>
            </a:lvl1pPr>
          </a:lstStyle>
          <a:p>
            <a:r>
              <a:rPr lang="en-US" dirty="0" smtClean="0"/>
              <a:t>Click to edit Master title style</a:t>
            </a:r>
            <a:endParaRPr lang="en-US" dirty="0"/>
          </a:p>
        </p:txBody>
      </p:sp>
      <p:sp>
        <p:nvSpPr>
          <p:cNvPr id="3" name="Chart Placeholder 2"/>
          <p:cNvSpPr>
            <a:spLocks noGrp="1"/>
          </p:cNvSpPr>
          <p:nvPr>
            <p:ph type="chart" idx="1"/>
          </p:nvPr>
        </p:nvSpPr>
        <p:spPr>
          <a:xfrm>
            <a:off x="376238" y="1345165"/>
            <a:ext cx="9182100" cy="307777"/>
          </a:xfrm>
        </p:spPr>
        <p:txBody>
          <a:bodyPr/>
          <a:lstStyle/>
          <a:p>
            <a:r>
              <a:rPr lang="en-US" smtClean="0"/>
              <a:t>Click icon to add chart</a:t>
            </a:r>
            <a:endParaRPr lang="en-US" dirty="0"/>
          </a:p>
        </p:txBody>
      </p:sp>
      <p:sp>
        <p:nvSpPr>
          <p:cNvPr id="6"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8866" y="512763"/>
            <a:ext cx="9106296" cy="5497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40"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6" y="6346853"/>
            <a:ext cx="605367" cy="306387"/>
          </a:xfrm>
          <a:prstGeom prst="rect">
            <a:avLst/>
          </a:prstGeo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21858"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121859" name="Rectangle 2"/>
          <p:cNvSpPr>
            <a:spLocks noGrp="1" noChangeArrowheads="1"/>
          </p:cNvSpPr>
          <p:nvPr>
            <p:ph type="ctrTitle"/>
          </p:nvPr>
        </p:nvSpPr>
        <p:spPr>
          <a:xfrm>
            <a:off x="950913" y="2708940"/>
            <a:ext cx="5716588" cy="492443"/>
          </a:xfrm>
        </p:spPr>
        <p:txBody>
          <a:bodyPr/>
          <a:lstStyle>
            <a:lvl1pPr algn="l">
              <a:defRPr sz="3200">
                <a:solidFill>
                  <a:schemeClr val="bg2"/>
                </a:solidFill>
              </a:defRPr>
            </a:lvl1pPr>
          </a:lstStyle>
          <a:p>
            <a:r>
              <a:rPr lang="en-US" smtClean="0"/>
              <a:t>Click to edit Master title style</a:t>
            </a:r>
            <a:endParaRPr lang="en-GB" dirty="0"/>
          </a:p>
        </p:txBody>
      </p:sp>
      <p:sp>
        <p:nvSpPr>
          <p:cNvPr id="121860" name="Rectangle 3"/>
          <p:cNvSpPr>
            <a:spLocks noGrp="1" noChangeArrowheads="1"/>
          </p:cNvSpPr>
          <p:nvPr>
            <p:ph type="subTitle" idx="1"/>
          </p:nvPr>
        </p:nvSpPr>
        <p:spPr>
          <a:xfrm>
            <a:off x="950913" y="3294063"/>
            <a:ext cx="5705475" cy="304800"/>
          </a:xfrm>
        </p:spPr>
        <p:txBody>
          <a:bodyPr/>
          <a:lstStyle>
            <a:lvl1pPr>
              <a:defRPr>
                <a:solidFill>
                  <a:schemeClr val="bg2"/>
                </a:solidFill>
              </a:defRPr>
            </a:lvl1pPr>
          </a:lstStyle>
          <a:p>
            <a:r>
              <a:rPr lang="en-US" smtClean="0"/>
              <a:t>Click to edit Master subtitle style</a:t>
            </a:r>
            <a:endParaRPr lang="en-GB" dirty="0"/>
          </a:p>
        </p:txBody>
      </p:sp>
      <p:grpSp>
        <p:nvGrpSpPr>
          <p:cNvPr id="2" name="Group 6"/>
          <p:cNvGrpSpPr>
            <a:grpSpLocks/>
          </p:cNvGrpSpPr>
          <p:nvPr/>
        </p:nvGrpSpPr>
        <p:grpSpPr bwMode="auto">
          <a:xfrm>
            <a:off x="782654" y="2130455"/>
            <a:ext cx="7132637" cy="1984375"/>
            <a:chOff x="1273" y="621"/>
            <a:chExt cx="3716" cy="2241"/>
          </a:xfrm>
        </p:grpSpPr>
        <p:cxnSp>
          <p:nvCxnSpPr>
            <p:cNvPr id="121863"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121864"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75960" y="6346638"/>
            <a:ext cx="860316" cy="306387"/>
          </a:xfrm>
          <a:prstGeom prst="rect">
            <a:avLst/>
          </a:prstGeom>
          <a:ln/>
        </p:spPr>
        <p:txBody>
          <a:bodyPr/>
          <a:lstStyle>
            <a:lvl1pPr>
              <a:defRPr sz="900">
                <a:latin typeface="+mj-lt"/>
              </a:defRPr>
            </a:lvl1pPr>
          </a:lstStyle>
          <a:p>
            <a:pPr>
              <a:defRPr/>
            </a:pPr>
            <a:fld id="{C7F9170E-F1A8-4959-8B8F-0BDD019242CF}" type="slidenum">
              <a:rPr lang="en-GB" smtClean="0"/>
              <a:pPr>
                <a:defRPr/>
              </a:pPr>
              <a:t>‹#›</a:t>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38"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5" y="6340475"/>
            <a:ext cx="605367" cy="306387"/>
          </a:xfrm>
          <a:prstGeom prst="rect">
            <a:avLst/>
          </a:prstGeo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38"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5" y="6340475"/>
            <a:ext cx="605367" cy="306387"/>
          </a:xfrm>
          <a:prstGeom prst="rect">
            <a:avLst/>
          </a:prstGeo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271463" indent="-271463">
              <a:buFont typeface="Wingdings" pitchFamily="2" charset="2"/>
              <a:buChar char="§"/>
              <a:defRPr sz="1200">
                <a:latin typeface="+mn-lt"/>
              </a:defRPr>
            </a:lvl1pPr>
            <a:lvl2pPr marL="542925" indent="-271463">
              <a:buFont typeface="Arial" pitchFamily="34" charset="0"/>
              <a:buChar char="–"/>
              <a:defRPr sz="1200">
                <a:latin typeface="+mn-lt"/>
              </a:defRPr>
            </a:lvl2pPr>
            <a:lvl3pPr marL="803275" indent="-260350">
              <a:buFont typeface="Wingdings" pitchFamily="2" charset="2"/>
              <a:buChar char="§"/>
              <a:defRPr sz="1200">
                <a:latin typeface="+mn-lt"/>
              </a:defRPr>
            </a:lvl3pPr>
            <a:lvl4pPr marL="1074738" indent="-271463">
              <a:buFont typeface="Arial" pitchFamily="34" charset="0"/>
              <a:buChar char="–"/>
              <a:defRPr sz="1200">
                <a:latin typeface="+mn-lt"/>
              </a:defRPr>
            </a:lvl4pPr>
            <a:lvl5pPr>
              <a:buNone/>
              <a:defRPr sz="12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4"/>
          <p:cNvSpPr>
            <a:spLocks noGrp="1" noChangeArrowheads="1"/>
          </p:cNvSpPr>
          <p:nvPr>
            <p:ph type="sldNum" sz="quarter" idx="10"/>
          </p:nvPr>
        </p:nvSpPr>
        <p:spPr>
          <a:xfrm>
            <a:off x="276226" y="6346853"/>
            <a:ext cx="605367" cy="306387"/>
          </a:xfrm>
          <a:ln/>
        </p:spPr>
        <p:txBody>
          <a:bodyPr/>
          <a:lstStyle>
            <a:lvl1pPr>
              <a:defRPr/>
            </a:lvl1pPr>
          </a:lstStyle>
          <a:p>
            <a:pPr>
              <a:defRPr/>
            </a:pPr>
            <a:fld id="{A3CA9F89-1FDF-4E0D-A6CA-55A67E7F8DF6}" type="slidenum">
              <a:rPr lang="en-GB"/>
              <a:pPr>
                <a:defRPr/>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with first line no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0" indent="0">
              <a:buFontTx/>
              <a:buNone/>
              <a:defRPr sz="1200">
                <a:latin typeface="+mn-lt"/>
              </a:defRPr>
            </a:lvl1pPr>
            <a:lvl2pPr marL="271463" indent="-271463">
              <a:buFont typeface="Wingdings" pitchFamily="2" charset="2"/>
              <a:buChar char="§"/>
              <a:defRPr sz="1200">
                <a:latin typeface="+mn-lt"/>
              </a:defRPr>
            </a:lvl2pPr>
            <a:lvl3pPr marL="542925" indent="-271463">
              <a:buFont typeface="Arial" pitchFamily="34" charset="0"/>
              <a:buChar char="–"/>
              <a:defRPr sz="1200">
                <a:latin typeface="+mn-lt"/>
              </a:defRPr>
            </a:lvl3pPr>
            <a:lvl4pPr marL="803275" indent="-260350">
              <a:buFont typeface="Wingdings" pitchFamily="2" charset="2"/>
              <a:buChar char="§"/>
              <a:defRPr sz="1200">
                <a:latin typeface="+mn-lt"/>
              </a:defRPr>
            </a:lvl4pPr>
            <a:lvl5pPr>
              <a:buFont typeface="Arial" pitchFamily="34" charset="0"/>
              <a:buChar char="–"/>
              <a:defRPr sz="1200">
                <a:latin typeface="+mn-lt"/>
              </a:defRPr>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 name="Rectangle 4"/>
          <p:cNvSpPr>
            <a:spLocks noGrp="1" noChangeArrowheads="1"/>
          </p:cNvSpPr>
          <p:nvPr>
            <p:ph type="sldNum" sz="quarter" idx="10"/>
          </p:nvPr>
        </p:nvSpPr>
        <p:spPr>
          <a:xfrm>
            <a:off x="276226" y="6346853"/>
            <a:ext cx="605367" cy="306387"/>
          </a:xfrm>
          <a:ln/>
        </p:spPr>
        <p:txBody>
          <a:bodyPr/>
          <a:lstStyle>
            <a:lvl1pPr>
              <a:defRPr/>
            </a:lvl1pPr>
          </a:lstStyle>
          <a:p>
            <a:pPr>
              <a:defRPr/>
            </a:pPr>
            <a:fld id="{A3CA9F89-1FDF-4E0D-A6CA-55A67E7F8DF6}" type="slidenum">
              <a:rPr lang="en-GB"/>
              <a:pPr>
                <a:defRPr/>
              </a:pPr>
              <a:t>‹#›</a:t>
            </a:fld>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376240" y="370953"/>
            <a:ext cx="9178924" cy="493712"/>
          </a:xfrm>
          <a:prstGeom prst="rect">
            <a:avLst/>
          </a:prstGeom>
          <a:noFill/>
          <a:ln w="9525">
            <a:noFill/>
            <a:miter lim="800000"/>
            <a:headEnd/>
            <a:tailEnd/>
          </a:ln>
        </p:spPr>
        <p:txBody>
          <a:bodyPr/>
          <a:lstStyle>
            <a:lvl1pPr>
              <a:defRPr sz="2200">
                <a:latin typeface="Expert Sans Regular" pitchFamily="34" charset="0"/>
              </a:defRPr>
            </a:lvl1pPr>
          </a:lstStyle>
          <a:p>
            <a:pPr lvl="0"/>
            <a:r>
              <a:rPr lang="en-US" noProof="0" dirty="0" smtClean="0"/>
              <a:t>Click to edit Master title style</a:t>
            </a:r>
            <a:endParaRPr lang="en-GB" noProof="0" dirty="0"/>
          </a:p>
        </p:txBody>
      </p:sp>
      <p:sp>
        <p:nvSpPr>
          <p:cNvPr id="4" name="Rectangle 8"/>
          <p:cNvSpPr>
            <a:spLocks noGrp="1" noChangeArrowheads="1"/>
          </p:cNvSpPr>
          <p:nvPr>
            <p:ph type="sldNum" sz="quarter" idx="10"/>
          </p:nvPr>
        </p:nvSpPr>
        <p:spPr>
          <a:xfrm>
            <a:off x="276226" y="6346853"/>
            <a:ext cx="605367" cy="306387"/>
          </a:xfrm>
        </p:spPr>
        <p:txBody>
          <a:bodyPr/>
          <a:lstStyle>
            <a:lvl1pPr>
              <a:defRPr/>
            </a:lvl1pPr>
          </a:lstStyle>
          <a:p>
            <a:pPr>
              <a:defRPr/>
            </a:pPr>
            <a:fld id="{B12E0324-070D-4A1A-B14A-043A98CD1AA2}" type="slidenum">
              <a:rPr lang="en-GB"/>
              <a:pPr>
                <a:defRPr/>
              </a:pPr>
              <a:t>‹#›</a:t>
            </a:fld>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duct with its performance slide">
    <p:spTree>
      <p:nvGrpSpPr>
        <p:cNvPr id="1" name=""/>
        <p:cNvGrpSpPr/>
        <p:nvPr/>
      </p:nvGrpSpPr>
      <p:grpSpPr>
        <a:xfrm>
          <a:off x="0" y="0"/>
          <a:ext cx="0" cy="0"/>
          <a:chOff x="0" y="0"/>
          <a:chExt cx="0" cy="0"/>
        </a:xfrm>
      </p:grpSpPr>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4" y="646353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solidFill>
                  <a:srgbClr val="000000"/>
                </a:solidFill>
              </a:rPr>
              <a:pPr>
                <a:defRPr/>
              </a:pPr>
              <a:t>‹#›</a:t>
            </a:fld>
            <a:r>
              <a:rPr lang="en-GB" dirty="0" smtClean="0">
                <a:solidFill>
                  <a:srgbClr val="000000"/>
                </a:solidFill>
              </a:rPr>
              <a:t> </a:t>
            </a:r>
            <a:endParaRPr lang="en-GB" dirty="0">
              <a:solidFill>
                <a:srgbClr val="000000"/>
              </a:solidFill>
            </a:endParaRPr>
          </a:p>
        </p:txBody>
      </p:sp>
      <p:sp>
        <p:nvSpPr>
          <p:cNvPr id="6" name="Text Box 219"/>
          <p:cNvSpPr txBox="1">
            <a:spLocks noChangeArrowheads="1"/>
          </p:cNvSpPr>
          <p:nvPr userDrawn="1"/>
        </p:nvSpPr>
        <p:spPr bwMode="auto">
          <a:xfrm>
            <a:off x="608019" y="6311276"/>
            <a:ext cx="6532250" cy="338554"/>
          </a:xfrm>
          <a:prstGeom prst="rect">
            <a:avLst/>
          </a:prstGeom>
          <a:noFill/>
          <a:ln w="9525" algn="ctr">
            <a:noFill/>
            <a:miter lim="800000"/>
            <a:headEnd/>
            <a:tailEnd/>
          </a:ln>
        </p:spPr>
        <p:txBody>
          <a:bodyPr wrap="square">
            <a:spAutoFit/>
          </a:bodyPr>
          <a:lstStyle/>
          <a:p>
            <a:pPr fontAlgn="base">
              <a:spcBef>
                <a:spcPct val="50000"/>
              </a:spcBef>
              <a:spcAft>
                <a:spcPct val="0"/>
              </a:spcAft>
              <a:buSzPct val="100000"/>
              <a:buFont typeface="Expert Sans Light" pitchFamily="34" charset="0"/>
              <a:buNone/>
              <a:defRPr/>
            </a:pPr>
            <a:r>
              <a:rPr lang="en-US" sz="800" dirty="0">
                <a:solidFill>
                  <a:srgbClr val="000000"/>
                </a:solidFill>
                <a:sym typeface="Expert Sans Regular" pitchFamily="34" charset="0"/>
              </a:rPr>
              <a:t>This 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7" name="Content Placeholder 2"/>
          <p:cNvSpPr>
            <a:spLocks noGrp="1"/>
          </p:cNvSpPr>
          <p:nvPr>
            <p:ph sz="half" idx="1"/>
          </p:nvPr>
        </p:nvSpPr>
        <p:spPr>
          <a:xfrm>
            <a:off x="37624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6" name="Content Placeholder 2"/>
          <p:cNvSpPr>
            <a:spLocks noGrp="1"/>
          </p:cNvSpPr>
          <p:nvPr>
            <p:ph sz="half" idx="10"/>
          </p:nvPr>
        </p:nvSpPr>
        <p:spPr>
          <a:xfrm>
            <a:off x="500856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2"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2"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129026"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129027" name="Rectangle 2"/>
          <p:cNvSpPr>
            <a:spLocks noGrp="1" noChangeArrowheads="1"/>
          </p:cNvSpPr>
          <p:nvPr>
            <p:ph type="ctrTitle"/>
          </p:nvPr>
        </p:nvSpPr>
        <p:spPr>
          <a:xfrm>
            <a:off x="2157413" y="2708940"/>
            <a:ext cx="5716588" cy="492443"/>
          </a:xfrm>
        </p:spPr>
        <p:txBody>
          <a:bodyPr/>
          <a:lstStyle>
            <a:lvl1pPr algn="l">
              <a:defRPr sz="3200" b="0">
                <a:solidFill>
                  <a:schemeClr val="bg2"/>
                </a:solidFill>
              </a:defRPr>
            </a:lvl1pPr>
          </a:lstStyle>
          <a:p>
            <a:r>
              <a:rPr lang="en-US" smtClean="0"/>
              <a:t>Click to edit Master title style</a:t>
            </a:r>
            <a:endParaRPr lang="en-GB" dirty="0"/>
          </a:p>
        </p:txBody>
      </p:sp>
      <p:sp>
        <p:nvSpPr>
          <p:cNvPr id="129028" name="Rectangle 3"/>
          <p:cNvSpPr>
            <a:spLocks noGrp="1" noChangeArrowheads="1"/>
          </p:cNvSpPr>
          <p:nvPr>
            <p:ph type="subTitle" idx="1"/>
          </p:nvPr>
        </p:nvSpPr>
        <p:spPr>
          <a:xfrm>
            <a:off x="2157417" y="3294063"/>
            <a:ext cx="5705475" cy="304800"/>
          </a:xfrm>
        </p:spPr>
        <p:txBody>
          <a:bodyPr/>
          <a:lstStyle>
            <a:lvl1pPr>
              <a:defRPr>
                <a:solidFill>
                  <a:schemeClr val="bg2"/>
                </a:solidFill>
              </a:defRPr>
            </a:lvl1pPr>
          </a:lstStyle>
          <a:p>
            <a:r>
              <a:rPr lang="en-US" smtClean="0"/>
              <a:t>Click to edit Master subtitle style</a:t>
            </a:r>
            <a:endParaRPr lang="en-GB" dirty="0"/>
          </a:p>
        </p:txBody>
      </p:sp>
      <p:grpSp>
        <p:nvGrpSpPr>
          <p:cNvPr id="2" name="Group 5"/>
          <p:cNvGrpSpPr>
            <a:grpSpLocks/>
          </p:cNvGrpSpPr>
          <p:nvPr/>
        </p:nvGrpSpPr>
        <p:grpSpPr bwMode="auto">
          <a:xfrm>
            <a:off x="2014538" y="2130455"/>
            <a:ext cx="5900737" cy="1984375"/>
            <a:chOff x="1273" y="621"/>
            <a:chExt cx="3716" cy="2241"/>
          </a:xfrm>
        </p:grpSpPr>
        <p:cxnSp>
          <p:nvCxnSpPr>
            <p:cNvPr id="129030"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129031"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45410" name="Picture 7" descr="Bar_06_COL_POS [Converted].png"/>
          <p:cNvPicPr>
            <a:picLocks noChangeAspect="1"/>
          </p:cNvPicPr>
          <p:nvPr/>
        </p:nvPicPr>
        <p:blipFill>
          <a:blip r:embed="rId2" cstate="print"/>
          <a:srcRect/>
          <a:stretch>
            <a:fillRect/>
          </a:stretch>
        </p:blipFill>
        <p:spPr bwMode="auto">
          <a:xfrm>
            <a:off x="8088330" y="3003550"/>
            <a:ext cx="1317625" cy="223838"/>
          </a:xfrm>
          <a:prstGeom prst="rect">
            <a:avLst/>
          </a:prstGeom>
          <a:noFill/>
          <a:ln w="9525">
            <a:noFill/>
            <a:miter lim="800000"/>
            <a:headEnd/>
            <a:tailEnd/>
          </a:ln>
        </p:spPr>
      </p:pic>
      <p:sp>
        <p:nvSpPr>
          <p:cNvPr id="145411" name="Rectangle 2"/>
          <p:cNvSpPr>
            <a:spLocks noGrp="1" noChangeArrowheads="1"/>
          </p:cNvSpPr>
          <p:nvPr>
            <p:ph type="ctrTitle"/>
          </p:nvPr>
        </p:nvSpPr>
        <p:spPr>
          <a:xfrm>
            <a:off x="950913" y="2708940"/>
            <a:ext cx="5716588" cy="492443"/>
          </a:xfrm>
        </p:spPr>
        <p:txBody>
          <a:bodyPr/>
          <a:lstStyle>
            <a:lvl1pPr algn="l">
              <a:defRPr sz="3200" b="0">
                <a:solidFill>
                  <a:schemeClr val="bg2"/>
                </a:solidFill>
              </a:defRPr>
            </a:lvl1pPr>
          </a:lstStyle>
          <a:p>
            <a:r>
              <a:rPr lang="en-US" smtClean="0"/>
              <a:t>Click to edit Master title style</a:t>
            </a:r>
            <a:endParaRPr lang="en-GB" dirty="0"/>
          </a:p>
        </p:txBody>
      </p:sp>
      <p:sp>
        <p:nvSpPr>
          <p:cNvPr id="145412" name="Rectangle 3"/>
          <p:cNvSpPr>
            <a:spLocks noGrp="1" noChangeArrowheads="1"/>
          </p:cNvSpPr>
          <p:nvPr>
            <p:ph type="subTitle" idx="1"/>
          </p:nvPr>
        </p:nvSpPr>
        <p:spPr>
          <a:xfrm>
            <a:off x="950913" y="3294063"/>
            <a:ext cx="5705475" cy="304800"/>
          </a:xfrm>
        </p:spPr>
        <p:txBody>
          <a:bodyPr/>
          <a:lstStyle>
            <a:lvl1pPr>
              <a:defRPr>
                <a:solidFill>
                  <a:schemeClr val="bg2"/>
                </a:solidFill>
              </a:defRPr>
            </a:lvl1pPr>
          </a:lstStyle>
          <a:p>
            <a:r>
              <a:rPr lang="en-US" smtClean="0"/>
              <a:t>Click to edit Master subtitle style</a:t>
            </a:r>
            <a:endParaRPr lang="en-GB" dirty="0"/>
          </a:p>
        </p:txBody>
      </p:sp>
      <p:grpSp>
        <p:nvGrpSpPr>
          <p:cNvPr id="2" name="Group 5"/>
          <p:cNvGrpSpPr>
            <a:grpSpLocks/>
          </p:cNvGrpSpPr>
          <p:nvPr/>
        </p:nvGrpSpPr>
        <p:grpSpPr bwMode="auto">
          <a:xfrm>
            <a:off x="782654" y="2130455"/>
            <a:ext cx="7132637" cy="1984375"/>
            <a:chOff x="1273" y="621"/>
            <a:chExt cx="3716" cy="2241"/>
          </a:xfrm>
        </p:grpSpPr>
        <p:cxnSp>
          <p:nvCxnSpPr>
            <p:cNvPr id="145414"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bg2"/>
              </a:solidFill>
              <a:round/>
              <a:headEnd/>
              <a:tailEnd/>
            </a:ln>
          </p:spPr>
        </p:cxnSp>
        <p:cxnSp>
          <p:nvCxnSpPr>
            <p:cNvPr id="145415"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bg2"/>
              </a:solidFill>
              <a:round/>
              <a:headEnd/>
              <a:tailEnd/>
            </a:ln>
          </p:spPr>
        </p:cxnSp>
      </p:gr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sp>
        <p:nvSpPr>
          <p:cNvPr id="148483" name="Rectangle 2"/>
          <p:cNvSpPr>
            <a:spLocks noGrp="1" noChangeArrowheads="1"/>
          </p:cNvSpPr>
          <p:nvPr>
            <p:ph type="ctrTitle"/>
          </p:nvPr>
        </p:nvSpPr>
        <p:spPr>
          <a:xfrm>
            <a:off x="735013" y="2708145"/>
            <a:ext cx="5716588" cy="492443"/>
          </a:xfrm>
        </p:spPr>
        <p:txBody>
          <a:bodyPr/>
          <a:lstStyle>
            <a:lvl1pPr algn="l">
              <a:defRPr sz="3200">
                <a:solidFill>
                  <a:schemeClr val="bg2"/>
                </a:solidFill>
              </a:defRPr>
            </a:lvl1pPr>
          </a:lstStyle>
          <a:p>
            <a:r>
              <a:rPr lang="en-US" smtClean="0"/>
              <a:t>Click to edit Master title style</a:t>
            </a:r>
            <a:endParaRPr lang="en-GB" dirty="0"/>
          </a:p>
        </p:txBody>
      </p:sp>
      <p:sp>
        <p:nvSpPr>
          <p:cNvPr id="148484" name="Rectangle 3"/>
          <p:cNvSpPr>
            <a:spLocks noGrp="1" noChangeArrowheads="1"/>
          </p:cNvSpPr>
          <p:nvPr>
            <p:ph type="subTitle" idx="1"/>
          </p:nvPr>
        </p:nvSpPr>
        <p:spPr>
          <a:xfrm>
            <a:off x="735013" y="3294063"/>
            <a:ext cx="5705475" cy="304800"/>
          </a:xfrm>
        </p:spPr>
        <p:txBody>
          <a:bodyPr/>
          <a:lstStyle>
            <a:lvl1pPr>
              <a:defRPr>
                <a:solidFill>
                  <a:schemeClr val="bg2"/>
                </a:solidFill>
              </a:defRPr>
            </a:lvl1pPr>
          </a:lstStyle>
          <a:p>
            <a:r>
              <a:rPr lang="en-US" smtClean="0"/>
              <a:t>Click to edit Master subtitle style</a:t>
            </a:r>
            <a:endParaRPr lang="en-GB"/>
          </a:p>
        </p:txBody>
      </p:sp>
      <p:pic>
        <p:nvPicPr>
          <p:cNvPr id="6" name="Picture 5" descr="Bar_Bevel_2C_P.JPG"/>
          <p:cNvPicPr>
            <a:picLocks noChangeAspect="1"/>
          </p:cNvPicPr>
          <p:nvPr userDrawn="1"/>
        </p:nvPicPr>
        <p:blipFill>
          <a:blip r:embed="rId2" cstate="print"/>
          <a:srcRect/>
          <a:stretch>
            <a:fillRect/>
          </a:stretch>
        </p:blipFill>
        <p:spPr bwMode="auto">
          <a:xfrm>
            <a:off x="8493126" y="6415088"/>
            <a:ext cx="1065212" cy="190500"/>
          </a:xfrm>
          <a:prstGeom prst="rect">
            <a:avLst/>
          </a:prstGeom>
          <a:noFill/>
          <a:ln w="9525">
            <a:noFill/>
            <a:miter lim="800000"/>
            <a:headEnd/>
            <a:tailEnd/>
          </a:ln>
        </p:spPr>
      </p:pic>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14 pt">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0"/>
            <a:ext cx="9193213" cy="338554"/>
          </a:xfrm>
        </p:spPr>
        <p:txBody>
          <a:bodyPr/>
          <a:lstStyle>
            <a:lvl1pPr>
              <a:defRPr sz="2200" b="0">
                <a:solidFill>
                  <a:schemeClr val="tx1"/>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76244" y="1355187"/>
            <a:ext cx="9182099" cy="1508105"/>
          </a:xfrm>
        </p:spPr>
        <p:txBody>
          <a:bodyPr/>
          <a:lstStyle>
            <a:lvl1pPr>
              <a:defRPr sz="1400">
                <a:latin typeface="+mn-lt"/>
              </a:defRPr>
            </a:lvl1pPr>
            <a:lvl2pPr>
              <a:defRPr sz="1400">
                <a:latin typeface="+mn-lt"/>
              </a:defRPr>
            </a:lvl2pPr>
            <a:lvl3pPr marL="533400" indent="-261938">
              <a:defRPr sz="1400">
                <a:latin typeface="+mn-lt"/>
              </a:defRPr>
            </a:lvl3pPr>
            <a:lvl4pPr marL="804863" indent="-271463">
              <a:defRPr sz="1400">
                <a:latin typeface="+mn-lt"/>
              </a:defRPr>
            </a:lvl4pPr>
            <a:lvl5pPr marL="1077913" indent="-273050">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0"/>
          <p:cNvSpPr>
            <a:spLocks noGrp="1"/>
          </p:cNvSpPr>
          <p:nvPr>
            <p:ph type="ftr" sz="quarter" idx="3"/>
          </p:nvPr>
        </p:nvSpPr>
        <p:spPr>
          <a:xfrm>
            <a:off x="360378"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12 pt">
    <p:spTree>
      <p:nvGrpSpPr>
        <p:cNvPr id="1" name=""/>
        <p:cNvGrpSpPr/>
        <p:nvPr/>
      </p:nvGrpSpPr>
      <p:grpSpPr>
        <a:xfrm>
          <a:off x="0" y="0"/>
          <a:ext cx="0" cy="0"/>
          <a:chOff x="0" y="0"/>
          <a:chExt cx="0" cy="0"/>
        </a:xfrm>
      </p:grpSpPr>
      <p:sp>
        <p:nvSpPr>
          <p:cNvPr id="2" name="Title 1"/>
          <p:cNvSpPr>
            <a:spLocks noGrp="1"/>
          </p:cNvSpPr>
          <p:nvPr>
            <p:ph type="title"/>
          </p:nvPr>
        </p:nvSpPr>
        <p:spPr>
          <a:xfrm>
            <a:off x="365140" y="456990"/>
            <a:ext cx="9193213" cy="338554"/>
          </a:xfrm>
        </p:spPr>
        <p:txBody>
          <a:bodyPr/>
          <a:lstStyle>
            <a:lvl1pPr>
              <a:defRPr sz="2200" b="0">
                <a:solidFill>
                  <a:schemeClr val="tx1"/>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76244" y="1355184"/>
            <a:ext cx="9182099" cy="1292662"/>
          </a:xfrm>
        </p:spPr>
        <p:txBody>
          <a:bodyPr/>
          <a:lstStyle>
            <a:lvl1pPr>
              <a:defRPr sz="1200">
                <a:latin typeface="+mn-lt"/>
              </a:defRPr>
            </a:lvl1pPr>
            <a:lvl2pPr>
              <a:defRPr sz="1200">
                <a:latin typeface="+mn-lt"/>
              </a:defRPr>
            </a:lvl2pPr>
            <a:lvl3pPr marL="533400" indent="-261938">
              <a:defRPr sz="1200">
                <a:latin typeface="+mn-lt"/>
              </a:defRPr>
            </a:lvl3pPr>
            <a:lvl4pPr marL="804863" indent="-271463">
              <a:defRPr sz="1200">
                <a:latin typeface="+mn-lt"/>
              </a:defRPr>
            </a:lvl4pPr>
            <a:lvl5pPr marL="1077913" indent="-273050">
              <a:defRPr sz="12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0"/>
          <p:cNvSpPr>
            <a:spLocks noGrp="1"/>
          </p:cNvSpPr>
          <p:nvPr>
            <p:ph type="ftr" sz="quarter" idx="3"/>
          </p:nvPr>
        </p:nvSpPr>
        <p:spPr>
          <a:xfrm>
            <a:off x="360378"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365140" y="459722"/>
            <a:ext cx="9193213" cy="338554"/>
          </a:xfrm>
        </p:spPr>
        <p:txBody>
          <a:bodyPr anchor="t"/>
          <a:lstStyle>
            <a:lvl1pPr>
              <a:defRPr sz="2200" b="0">
                <a:solidFill>
                  <a:schemeClr val="tx1"/>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76244" y="1355187"/>
            <a:ext cx="9182099" cy="2092881"/>
          </a:xfrm>
        </p:spPr>
        <p:txBody>
          <a:bodyPr/>
          <a:lstStyle>
            <a:lvl1pPr marL="341313" indent="-341313">
              <a:lnSpc>
                <a:spcPct val="100000"/>
              </a:lnSpc>
              <a:spcBef>
                <a:spcPts val="1200"/>
              </a:spcBef>
              <a:buClrTx/>
              <a:buFont typeface="+mj-lt"/>
              <a:buAutoNum type="arabicPeriod"/>
              <a:defRPr sz="2000">
                <a:solidFill>
                  <a:schemeClr val="tx1"/>
                </a:solidFill>
                <a:latin typeface="+mn-lt"/>
              </a:defRPr>
            </a:lvl1pPr>
            <a:lvl2pPr marL="682625" indent="-341313">
              <a:lnSpc>
                <a:spcPct val="100000"/>
              </a:lnSpc>
              <a:spcBef>
                <a:spcPts val="1200"/>
              </a:spcBef>
              <a:buFont typeface="+mj-lt"/>
              <a:buAutoNum type="alphaLcPeriod"/>
              <a:defRPr sz="2000">
                <a:latin typeface="+mn-lt"/>
              </a:defRPr>
            </a:lvl2pPr>
            <a:lvl3pPr marL="990600" indent="-298450">
              <a:lnSpc>
                <a:spcPct val="100000"/>
              </a:lnSpc>
              <a:spcBef>
                <a:spcPts val="1200"/>
              </a:spcBef>
              <a:defRPr sz="2000" baseline="0">
                <a:latin typeface="+mn-lt"/>
              </a:defRPr>
            </a:lvl3pPr>
            <a:lvl4pPr marL="1252538" indent="-261938">
              <a:lnSpc>
                <a:spcPct val="100000"/>
              </a:lnSpc>
              <a:spcBef>
                <a:spcPts val="1200"/>
              </a:spcBef>
              <a:defRPr sz="1800">
                <a:latin typeface="+mn-lt"/>
              </a:defRPr>
            </a:lvl4pPr>
            <a:lvl5pPr marL="1524000" indent="-271463">
              <a:lnSpc>
                <a:spcPct val="100000"/>
              </a:lnSpc>
              <a:spcBef>
                <a:spcPts val="1200"/>
              </a:spcBef>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0"/>
          <p:cNvSpPr>
            <a:spLocks noGrp="1"/>
          </p:cNvSpPr>
          <p:nvPr>
            <p:ph type="ftr" sz="quarter" idx="3"/>
          </p:nvPr>
        </p:nvSpPr>
        <p:spPr>
          <a:xfrm>
            <a:off x="365133"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76238" y="1415473"/>
            <a:ext cx="4549775" cy="1692771"/>
          </a:xfrm>
        </p:spPr>
        <p:txBody>
          <a:bodyPr/>
          <a:lstStyle>
            <a:lvl1pPr>
              <a:lnSpc>
                <a:spcPct val="100000"/>
              </a:lnSpc>
              <a:spcBef>
                <a:spcPts val="1200"/>
              </a:spcBef>
              <a:defRPr sz="1400"/>
            </a:lvl1pPr>
            <a:lvl2pPr marL="271463" indent="-271463">
              <a:lnSpc>
                <a:spcPct val="100000"/>
              </a:lnSpc>
              <a:spcBef>
                <a:spcPts val="1200"/>
              </a:spcBef>
              <a:buClr>
                <a:schemeClr val="tx1"/>
              </a:buClr>
              <a:buFont typeface="Wingdings" pitchFamily="2" charset="2"/>
              <a:buChar char="§"/>
              <a:defRPr sz="1400"/>
            </a:lvl2pPr>
            <a:lvl3pPr marL="533400" indent="-261938">
              <a:lnSpc>
                <a:spcPct val="100000"/>
              </a:lnSpc>
              <a:spcBef>
                <a:spcPts val="1200"/>
              </a:spcBef>
              <a:defRPr sz="1400"/>
            </a:lvl3pPr>
            <a:lvl4pPr marL="804863" indent="-271463">
              <a:lnSpc>
                <a:spcPct val="100000"/>
              </a:lnSpc>
              <a:spcBef>
                <a:spcPts val="1200"/>
              </a:spcBef>
              <a:defRPr sz="1400"/>
            </a:lvl4pPr>
            <a:lvl5pPr marL="1077913" indent="-273050">
              <a:lnSpc>
                <a:spcPct val="100000"/>
              </a:lnSpc>
              <a:spcBef>
                <a:spcPts val="12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5040328" y="1335091"/>
            <a:ext cx="4518025" cy="4603753"/>
          </a:xfrm>
        </p:spPr>
        <p:txBody>
          <a:bodyPr>
            <a:noAutofit/>
          </a:bodyPr>
          <a:lstStyle/>
          <a:p>
            <a:pPr lvl="0"/>
            <a:r>
              <a:rPr lang="en-US" noProof="0" smtClean="0"/>
              <a:t>Click icon to add picture</a:t>
            </a:r>
            <a:endParaRPr lang="en-US" noProof="0" dirty="0"/>
          </a:p>
        </p:txBody>
      </p:sp>
      <p:sp>
        <p:nvSpPr>
          <p:cNvPr id="7" name="Footer Placeholder 10"/>
          <p:cNvSpPr>
            <a:spLocks noGrp="1"/>
          </p:cNvSpPr>
          <p:nvPr>
            <p:ph type="ftr" sz="quarter" idx="3"/>
          </p:nvPr>
        </p:nvSpPr>
        <p:spPr>
          <a:xfrm>
            <a:off x="365133" y="647065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1.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2.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0"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8" name="Footer Placeholder 10"/>
          <p:cNvSpPr>
            <a:spLocks noGrp="1"/>
          </p:cNvSpPr>
          <p:nvPr>
            <p:ph type="ftr" sz="quarter" idx="3"/>
          </p:nvPr>
        </p:nvSpPr>
        <p:spPr>
          <a:xfrm>
            <a:off x="368942"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10272" name="Line 32"/>
          <p:cNvSpPr>
            <a:spLocks noChangeShapeType="1"/>
          </p:cNvSpPr>
          <p:nvPr/>
        </p:nvSpPr>
        <p:spPr bwMode="auto">
          <a:xfrm>
            <a:off x="365126" y="6221413"/>
            <a:ext cx="9193212" cy="0"/>
          </a:xfrm>
          <a:prstGeom prst="line">
            <a:avLst/>
          </a:prstGeom>
          <a:noFill/>
          <a:ln w="6350">
            <a:solidFill>
              <a:schemeClr val="tx1"/>
            </a:solidFill>
            <a:round/>
            <a:headEnd/>
            <a:tailEnd/>
          </a:ln>
          <a:effectLst/>
        </p:spPr>
        <p:txBody>
          <a:bodyPr lIns="0" tIns="0" rIns="0" bIns="0" anchor="ctr">
            <a:spAutoFit/>
          </a:bodyPr>
          <a:lstStyle/>
          <a:p>
            <a:pPr fontAlgn="base">
              <a:spcBef>
                <a:spcPct val="0"/>
              </a:spcBef>
              <a:spcAft>
                <a:spcPct val="0"/>
              </a:spcAft>
              <a:defRPr/>
            </a:pPr>
            <a:endParaRPr lang="en-US" sz="3600" dirty="0">
              <a:solidFill>
                <a:srgbClr val="00AEEF"/>
              </a:solidFill>
              <a:cs typeface="Arial" charset="0"/>
            </a:endParaRPr>
          </a:p>
        </p:txBody>
      </p:sp>
      <p:sp>
        <p:nvSpPr>
          <p:cNvPr id="11" name="Line 32"/>
          <p:cNvSpPr>
            <a:spLocks noChangeShapeType="1"/>
          </p:cNvSpPr>
          <p:nvPr/>
        </p:nvSpPr>
        <p:spPr bwMode="auto">
          <a:xfrm>
            <a:off x="365126" y="1103331"/>
            <a:ext cx="9193212" cy="0"/>
          </a:xfrm>
          <a:prstGeom prst="line">
            <a:avLst/>
          </a:prstGeom>
          <a:noFill/>
          <a:ln w="6350">
            <a:solidFill>
              <a:schemeClr val="tx1"/>
            </a:solidFill>
            <a:round/>
            <a:headEnd/>
            <a:tailEnd/>
          </a:ln>
          <a:effectLst/>
        </p:spPr>
        <p:txBody>
          <a:bodyPr lIns="0" tIns="0" rIns="0" bIns="0" anchor="ctr">
            <a:spAutoFit/>
          </a:bodyPr>
          <a:lstStyle/>
          <a:p>
            <a:pPr fontAlgn="base">
              <a:spcBef>
                <a:spcPct val="0"/>
              </a:spcBef>
              <a:spcAft>
                <a:spcPct val="0"/>
              </a:spcAft>
              <a:defRPr/>
            </a:pPr>
            <a:endParaRPr lang="en-US" sz="3600" dirty="0">
              <a:solidFill>
                <a:srgbClr val="00AEEF"/>
              </a:solidFill>
              <a:cs typeface="Arial" charset="0"/>
            </a:endParaRPr>
          </a:p>
        </p:txBody>
      </p:sp>
      <p:pic>
        <p:nvPicPr>
          <p:cNvPr id="10" name="Picture 9" descr="Bar_Bevel_2C_P.JPG"/>
          <p:cNvPicPr>
            <a:picLocks noChangeAspect="1"/>
          </p:cNvPicPr>
          <p:nvPr/>
        </p:nvPicPr>
        <p:blipFill>
          <a:blip r:embed="rId24" cstate="print"/>
          <a:srcRect/>
          <a:stretch>
            <a:fillRect/>
          </a:stretch>
        </p:blipFill>
        <p:spPr bwMode="auto">
          <a:xfrm>
            <a:off x="8493126" y="6415088"/>
            <a:ext cx="1065212" cy="190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94" r:id="rId18"/>
    <p:sldLayoutId id="2147483699" r:id="rId19"/>
    <p:sldLayoutId id="2147483706" r:id="rId20"/>
    <p:sldLayoutId id="2147483707" r:id="rId21"/>
    <p:sldLayoutId id="2147483708" r:id="rId22"/>
  </p:sldLayoutIdLst>
  <p:hf hdr="0" dt="0"/>
  <p:txStyles>
    <p:titleStyle>
      <a:lvl1pPr algn="r" rtl="0" eaLnBrk="1" fontAlgn="base" hangingPunct="1">
        <a:spcBef>
          <a:spcPct val="0"/>
        </a:spcBef>
        <a:spcAft>
          <a:spcPct val="0"/>
        </a:spcAft>
        <a:defRPr sz="2200">
          <a:solidFill>
            <a:schemeClr val="tx1"/>
          </a:solidFill>
          <a:latin typeface="+mj-lt"/>
          <a:ea typeface="+mj-ea"/>
          <a:cs typeface="+mj-cs"/>
        </a:defRPr>
      </a:lvl1pPr>
      <a:lvl2pPr algn="l" rtl="0" eaLnBrk="1" fontAlgn="base" hangingPunct="1">
        <a:spcBef>
          <a:spcPct val="0"/>
        </a:spcBef>
        <a:spcAft>
          <a:spcPct val="0"/>
        </a:spcAft>
        <a:defRPr sz="3000">
          <a:solidFill>
            <a:schemeClr val="bg2"/>
          </a:solidFill>
          <a:latin typeface="Expert Sans Regular" pitchFamily="34" charset="0"/>
        </a:defRPr>
      </a:lvl2pPr>
      <a:lvl3pPr algn="l" rtl="0" eaLnBrk="1" fontAlgn="base" hangingPunct="1">
        <a:spcBef>
          <a:spcPct val="0"/>
        </a:spcBef>
        <a:spcAft>
          <a:spcPct val="0"/>
        </a:spcAft>
        <a:defRPr sz="3000">
          <a:solidFill>
            <a:schemeClr val="bg2"/>
          </a:solidFill>
          <a:latin typeface="Expert Sans Regular" pitchFamily="34" charset="0"/>
        </a:defRPr>
      </a:lvl3pPr>
      <a:lvl4pPr algn="l" rtl="0" eaLnBrk="1" fontAlgn="base" hangingPunct="1">
        <a:spcBef>
          <a:spcPct val="0"/>
        </a:spcBef>
        <a:spcAft>
          <a:spcPct val="0"/>
        </a:spcAft>
        <a:defRPr sz="3000">
          <a:solidFill>
            <a:schemeClr val="bg2"/>
          </a:solidFill>
          <a:latin typeface="Expert Sans Regular" pitchFamily="34" charset="0"/>
        </a:defRPr>
      </a:lvl4pPr>
      <a:lvl5pPr algn="l" rtl="0" eaLnBrk="1" fontAlgn="base" hangingPunct="1">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eaLnBrk="1" fontAlgn="base" hangingPunct="1">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71463" indent="-271463" algn="l" rtl="0" eaLnBrk="1" fontAlgn="base" hangingPunct="1">
        <a:spcBef>
          <a:spcPct val="50000"/>
        </a:spcBef>
        <a:spcAft>
          <a:spcPct val="0"/>
        </a:spcAft>
        <a:buFont typeface="Wingdings" pitchFamily="2" charset="2"/>
        <a:buChar char=""/>
        <a:defRPr sz="2000">
          <a:solidFill>
            <a:schemeClr val="tx1"/>
          </a:solidFill>
          <a:latin typeface="+mn-lt"/>
        </a:defRPr>
      </a:lvl2pPr>
      <a:lvl3pPr marL="533400" indent="-261938" algn="l" rtl="0" eaLnBrk="1" fontAlgn="base" hangingPunct="1">
        <a:spcBef>
          <a:spcPct val="50000"/>
        </a:spcBef>
        <a:spcAft>
          <a:spcPct val="0"/>
        </a:spcAft>
        <a:buFont typeface="Arial" charset="0"/>
        <a:buChar char="–"/>
        <a:defRPr sz="2000">
          <a:solidFill>
            <a:schemeClr val="tx1"/>
          </a:solidFill>
          <a:latin typeface="+mn-lt"/>
        </a:defRPr>
      </a:lvl3pPr>
      <a:lvl4pPr marL="804863" indent="-271463" algn="l" rtl="0" eaLnBrk="1" fontAlgn="base" hangingPunct="1">
        <a:spcBef>
          <a:spcPct val="50000"/>
        </a:spcBef>
        <a:spcAft>
          <a:spcPct val="0"/>
        </a:spcAft>
        <a:buFont typeface="Wingdings" pitchFamily="2" charset="2"/>
        <a:buChar char="§"/>
        <a:defRPr sz="2000">
          <a:solidFill>
            <a:schemeClr val="tx1"/>
          </a:solidFill>
          <a:latin typeface="+mn-lt"/>
        </a:defRPr>
      </a:lvl4pPr>
      <a:lvl5pPr marL="1077913" indent="-273050" algn="l" rtl="0" eaLnBrk="1" fontAlgn="base" hangingPunct="1">
        <a:spcBef>
          <a:spcPct val="50000"/>
        </a:spcBef>
        <a:spcAft>
          <a:spcPct val="0"/>
        </a:spcAft>
        <a:buFont typeface="Arial"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6238" y="377170"/>
            <a:ext cx="9182100" cy="49371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dirty="0" smtClean="0"/>
              <a:t>Click to edit Master title style</a:t>
            </a:r>
          </a:p>
        </p:txBody>
      </p:sp>
      <p:sp>
        <p:nvSpPr>
          <p:cNvPr id="5123" name="Rectangle 3"/>
          <p:cNvSpPr>
            <a:spLocks noGrp="1" noChangeArrowheads="1"/>
          </p:cNvSpPr>
          <p:nvPr>
            <p:ph type="body" idx="1"/>
          </p:nvPr>
        </p:nvSpPr>
        <p:spPr bwMode="auto">
          <a:xfrm>
            <a:off x="2684463" y="1193800"/>
            <a:ext cx="6870702" cy="481647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97284" name="Rectangle 4"/>
          <p:cNvSpPr>
            <a:spLocks noGrp="1" noChangeArrowheads="1"/>
          </p:cNvSpPr>
          <p:nvPr>
            <p:ph type="sldNum" sz="quarter" idx="4"/>
          </p:nvPr>
        </p:nvSpPr>
        <p:spPr bwMode="auto">
          <a:xfrm>
            <a:off x="276226" y="6346853"/>
            <a:ext cx="605367" cy="3063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0" smtClean="0">
                <a:solidFill>
                  <a:srgbClr val="000000"/>
                </a:solidFill>
                <a:latin typeface="+mj-lt"/>
                <a:cs typeface="Arial" charset="0"/>
              </a:defRPr>
            </a:lvl1pPr>
          </a:lstStyle>
          <a:p>
            <a:pPr fontAlgn="base">
              <a:spcBef>
                <a:spcPct val="0"/>
              </a:spcBef>
              <a:spcAft>
                <a:spcPct val="0"/>
              </a:spcAft>
              <a:defRPr/>
            </a:pPr>
            <a:fld id="{3C2F80C4-C3D4-4F32-8942-EADEBED6D2A5}" type="slidenum">
              <a:rPr lang="en-GB"/>
              <a:pPr fontAlgn="base">
                <a:spcBef>
                  <a:spcPct val="0"/>
                </a:spcBef>
                <a:spcAft>
                  <a:spcPct val="0"/>
                </a:spcAft>
                <a:defRPr/>
              </a:pPr>
              <a:t>‹#›</a:t>
            </a:fld>
            <a:endParaRPr lang="en-GB" dirty="0"/>
          </a:p>
        </p:txBody>
      </p:sp>
      <p:grpSp>
        <p:nvGrpSpPr>
          <p:cNvPr id="2" name="Group 9"/>
          <p:cNvGrpSpPr/>
          <p:nvPr/>
        </p:nvGrpSpPr>
        <p:grpSpPr>
          <a:xfrm>
            <a:off x="2673349" y="1105693"/>
            <a:ext cx="6884989" cy="5115720"/>
            <a:chOff x="2673349" y="1105693"/>
            <a:chExt cx="6884988" cy="5115720"/>
          </a:xfrm>
        </p:grpSpPr>
        <p:sp>
          <p:nvSpPr>
            <p:cNvPr id="97285" name="Line 5"/>
            <p:cNvSpPr>
              <a:spLocks noChangeShapeType="1"/>
            </p:cNvSpPr>
            <p:nvPr/>
          </p:nvSpPr>
          <p:spPr bwMode="auto">
            <a:xfrm flipV="1">
              <a:off x="2673349" y="1105693"/>
              <a:ext cx="6884988" cy="0"/>
            </a:xfrm>
            <a:prstGeom prst="line">
              <a:avLst/>
            </a:prstGeom>
            <a:noFill/>
            <a:ln w="6350">
              <a:solidFill>
                <a:schemeClr val="tx1"/>
              </a:solidFill>
              <a:round/>
              <a:headEnd/>
              <a:tailEnd/>
            </a:ln>
            <a:effectLst/>
          </p:spPr>
          <p:txBody>
            <a:bodyPr wrap="none" anchor="ctr"/>
            <a:lstStyle/>
            <a:p>
              <a:pPr fontAlgn="base">
                <a:spcBef>
                  <a:spcPct val="0"/>
                </a:spcBef>
                <a:spcAft>
                  <a:spcPct val="0"/>
                </a:spcAft>
                <a:defRPr/>
              </a:pPr>
              <a:endParaRPr lang="en-GB" sz="3600" dirty="0">
                <a:solidFill>
                  <a:srgbClr val="000000"/>
                </a:solidFill>
              </a:endParaRPr>
            </a:p>
          </p:txBody>
        </p:sp>
        <p:sp>
          <p:nvSpPr>
            <p:cNvPr id="97286" name="Line 6"/>
            <p:cNvSpPr>
              <a:spLocks noChangeShapeType="1"/>
            </p:cNvSpPr>
            <p:nvPr/>
          </p:nvSpPr>
          <p:spPr bwMode="auto">
            <a:xfrm>
              <a:off x="2673349" y="6221413"/>
              <a:ext cx="6884988" cy="0"/>
            </a:xfrm>
            <a:prstGeom prst="line">
              <a:avLst/>
            </a:prstGeom>
            <a:noFill/>
            <a:ln w="6350">
              <a:solidFill>
                <a:schemeClr val="tx1"/>
              </a:solidFill>
              <a:round/>
              <a:headEnd/>
              <a:tailEnd/>
            </a:ln>
            <a:effectLst/>
          </p:spPr>
          <p:txBody>
            <a:bodyPr wrap="none" anchor="ctr"/>
            <a:lstStyle/>
            <a:p>
              <a:pPr fontAlgn="base">
                <a:spcBef>
                  <a:spcPct val="0"/>
                </a:spcBef>
                <a:spcAft>
                  <a:spcPct val="0"/>
                </a:spcAft>
                <a:defRPr/>
              </a:pPr>
              <a:endParaRPr lang="en-GB" sz="3600" dirty="0">
                <a:solidFill>
                  <a:srgbClr val="000000"/>
                </a:solidFill>
              </a:endParaRPr>
            </a:p>
          </p:txBody>
        </p:sp>
      </p:grpSp>
      <p:pic>
        <p:nvPicPr>
          <p:cNvPr id="11" name="Picture 10" descr="Bar_Bevel_2C_P.JPG"/>
          <p:cNvPicPr>
            <a:picLocks noChangeAspect="1"/>
          </p:cNvPicPr>
          <p:nvPr/>
        </p:nvPicPr>
        <p:blipFill>
          <a:blip r:embed="rId7" cstate="print"/>
          <a:srcRect/>
          <a:stretch>
            <a:fillRect/>
          </a:stretch>
        </p:blipFill>
        <p:spPr bwMode="auto">
          <a:xfrm>
            <a:off x="8493126" y="6415088"/>
            <a:ext cx="1065212" cy="190500"/>
          </a:xfrm>
          <a:prstGeom prst="rect">
            <a:avLst/>
          </a:prstGeom>
          <a:noFill/>
          <a:ln w="9525">
            <a:noFill/>
            <a:miter lim="800000"/>
            <a:headEnd/>
            <a:tailEnd/>
          </a:ln>
        </p:spPr>
      </p:pic>
      <p:sp>
        <p:nvSpPr>
          <p:cNvPr id="13" name="Text Placeholder 2"/>
          <p:cNvSpPr>
            <a:spLocks/>
          </p:cNvSpPr>
          <p:nvPr/>
        </p:nvSpPr>
        <p:spPr bwMode="white">
          <a:xfrm>
            <a:off x="376238" y="1101729"/>
            <a:ext cx="2204688" cy="5122863"/>
          </a:xfrm>
          <a:prstGeom prst="rect">
            <a:avLst/>
          </a:prstGeom>
          <a:solidFill>
            <a:srgbClr val="E1E1E1"/>
          </a:solidFill>
          <a:ln w="76200" algn="ctr">
            <a:noFill/>
            <a:miter lim="800000"/>
            <a:headEnd/>
            <a:tailEnd/>
          </a:ln>
        </p:spPr>
        <p:txBody>
          <a:bodyPr wrap="none" anchor="ctr"/>
          <a:lstStyle/>
          <a:p>
            <a:pPr defTabSz="547688" fontAlgn="base">
              <a:spcBef>
                <a:spcPct val="0"/>
              </a:spcBef>
              <a:spcAft>
                <a:spcPct val="0"/>
              </a:spcAft>
              <a:buClr>
                <a:srgbClr val="000000"/>
              </a:buClr>
              <a:buFont typeface="Wingdings" pitchFamily="2" charset="2"/>
              <a:buNone/>
              <a:defRPr/>
            </a:pPr>
            <a:endParaRPr lang="en-US" sz="3600" b="1" dirty="0">
              <a:solidFill>
                <a:srgbClr val="000000"/>
              </a:solidFill>
              <a:latin typeface="Arial" pitchFamily="34" charset="0"/>
              <a:sym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5" r:id="rId5"/>
  </p:sldLayoutIdLst>
  <p:hf hdr="0" ftr="0" dt="0"/>
  <p:txStyles>
    <p:titleStyle>
      <a:lvl1pPr algn="r" rtl="0" eaLnBrk="0" fontAlgn="base" hangingPunct="0">
        <a:spcBef>
          <a:spcPct val="0"/>
        </a:spcBef>
        <a:spcAft>
          <a:spcPct val="0"/>
        </a:spcAft>
        <a:defRPr sz="2200">
          <a:solidFill>
            <a:schemeClr val="tx2"/>
          </a:solidFill>
          <a:latin typeface="+mj-lt"/>
          <a:ea typeface="+mj-ea"/>
          <a:cs typeface="+mj-cs"/>
        </a:defRPr>
      </a:lvl1pPr>
      <a:lvl2pPr algn="r" rtl="0" eaLnBrk="0" fontAlgn="base" hangingPunct="0">
        <a:spcBef>
          <a:spcPct val="0"/>
        </a:spcBef>
        <a:spcAft>
          <a:spcPct val="0"/>
        </a:spcAft>
        <a:defRPr sz="2200">
          <a:solidFill>
            <a:schemeClr val="tx2"/>
          </a:solidFill>
          <a:latin typeface="Expert Sans Regular" pitchFamily="34" charset="0"/>
          <a:cs typeface="Arial" charset="0"/>
        </a:defRPr>
      </a:lvl2pPr>
      <a:lvl3pPr algn="r" rtl="0" eaLnBrk="0" fontAlgn="base" hangingPunct="0">
        <a:spcBef>
          <a:spcPct val="0"/>
        </a:spcBef>
        <a:spcAft>
          <a:spcPct val="0"/>
        </a:spcAft>
        <a:defRPr sz="2200">
          <a:solidFill>
            <a:schemeClr val="tx2"/>
          </a:solidFill>
          <a:latin typeface="Expert Sans Regular" pitchFamily="34" charset="0"/>
          <a:cs typeface="Arial" charset="0"/>
        </a:defRPr>
      </a:lvl3pPr>
      <a:lvl4pPr algn="r" rtl="0" eaLnBrk="0" fontAlgn="base" hangingPunct="0">
        <a:spcBef>
          <a:spcPct val="0"/>
        </a:spcBef>
        <a:spcAft>
          <a:spcPct val="0"/>
        </a:spcAft>
        <a:defRPr sz="2200">
          <a:solidFill>
            <a:schemeClr val="tx2"/>
          </a:solidFill>
          <a:latin typeface="Expert Sans Regular" pitchFamily="34" charset="0"/>
          <a:cs typeface="Arial" charset="0"/>
        </a:defRPr>
      </a:lvl4pPr>
      <a:lvl5pPr algn="r" rtl="0" eaLnBrk="0" fontAlgn="base" hangingPunct="0">
        <a:spcBef>
          <a:spcPct val="0"/>
        </a:spcBef>
        <a:spcAft>
          <a:spcPct val="0"/>
        </a:spcAft>
        <a:defRPr sz="2200">
          <a:solidFill>
            <a:schemeClr val="tx2"/>
          </a:solidFill>
          <a:latin typeface="Expert Sans Regular" pitchFamily="34" charset="0"/>
          <a:cs typeface="Arial" charset="0"/>
        </a:defRPr>
      </a:lvl5pPr>
      <a:lvl6pPr marL="457200" algn="r" rtl="0" fontAlgn="base">
        <a:spcBef>
          <a:spcPct val="0"/>
        </a:spcBef>
        <a:spcAft>
          <a:spcPct val="0"/>
        </a:spcAft>
        <a:defRPr sz="2200">
          <a:solidFill>
            <a:schemeClr val="tx2"/>
          </a:solidFill>
          <a:latin typeface="Expert Sans Regular" pitchFamily="34" charset="0"/>
          <a:cs typeface="Arial" charset="0"/>
        </a:defRPr>
      </a:lvl6pPr>
      <a:lvl7pPr marL="914400" algn="r" rtl="0" fontAlgn="base">
        <a:spcBef>
          <a:spcPct val="0"/>
        </a:spcBef>
        <a:spcAft>
          <a:spcPct val="0"/>
        </a:spcAft>
        <a:defRPr sz="2200">
          <a:solidFill>
            <a:schemeClr val="tx2"/>
          </a:solidFill>
          <a:latin typeface="Expert Sans Regular" pitchFamily="34" charset="0"/>
          <a:cs typeface="Arial" charset="0"/>
        </a:defRPr>
      </a:lvl7pPr>
      <a:lvl8pPr marL="1371600" algn="r" rtl="0" fontAlgn="base">
        <a:spcBef>
          <a:spcPct val="0"/>
        </a:spcBef>
        <a:spcAft>
          <a:spcPct val="0"/>
        </a:spcAft>
        <a:defRPr sz="2200">
          <a:solidFill>
            <a:schemeClr val="tx2"/>
          </a:solidFill>
          <a:latin typeface="Expert Sans Regular" pitchFamily="34" charset="0"/>
          <a:cs typeface="Arial" charset="0"/>
        </a:defRPr>
      </a:lvl8pPr>
      <a:lvl9pPr marL="1828800" algn="r" rtl="0" fontAlgn="base">
        <a:spcBef>
          <a:spcPct val="0"/>
        </a:spcBef>
        <a:spcAft>
          <a:spcPct val="0"/>
        </a:spcAft>
        <a:defRPr sz="2200">
          <a:solidFill>
            <a:schemeClr val="tx2"/>
          </a:solidFill>
          <a:latin typeface="Expert Sans Regular" pitchFamily="34" charset="0"/>
          <a:cs typeface="Arial" charset="0"/>
        </a:defRPr>
      </a:lvl9pPr>
    </p:titleStyle>
    <p:bodyStyle>
      <a:lvl1pPr marL="0" indent="0" algn="l" rtl="0" eaLnBrk="0" fontAlgn="base" hangingPunct="0">
        <a:spcBef>
          <a:spcPts val="1200"/>
        </a:spcBef>
        <a:spcAft>
          <a:spcPts val="0"/>
        </a:spcAft>
        <a:buFont typeface="Wingdings" pitchFamily="2" charset="2"/>
        <a:buNone/>
        <a:defRPr sz="1200">
          <a:solidFill>
            <a:schemeClr val="tx1"/>
          </a:solidFill>
          <a:latin typeface="+mj-lt"/>
          <a:ea typeface="+mn-ea"/>
          <a:cs typeface="+mn-cs"/>
        </a:defRPr>
      </a:lvl1pPr>
      <a:lvl2pPr marL="271463" indent="-271463" algn="l" rtl="0" eaLnBrk="0" fontAlgn="base" hangingPunct="0">
        <a:spcBef>
          <a:spcPts val="1200"/>
        </a:spcBef>
        <a:spcAft>
          <a:spcPts val="0"/>
        </a:spcAft>
        <a:buFont typeface="Wingdings" pitchFamily="2" charset="2"/>
        <a:buChar char="§"/>
        <a:defRPr sz="1200" baseline="0">
          <a:solidFill>
            <a:schemeClr val="tx1"/>
          </a:solidFill>
          <a:latin typeface="+mj-lt"/>
          <a:cs typeface="+mn-cs"/>
        </a:defRPr>
      </a:lvl2pPr>
      <a:lvl3pPr marL="542925" indent="-271463" algn="l" rtl="0" eaLnBrk="0" fontAlgn="base" hangingPunct="0">
        <a:spcBef>
          <a:spcPts val="1200"/>
        </a:spcBef>
        <a:spcAft>
          <a:spcPts val="0"/>
        </a:spcAft>
        <a:buFont typeface="Arial" pitchFamily="34" charset="0"/>
        <a:buChar char="–"/>
        <a:defRPr sz="1200">
          <a:solidFill>
            <a:schemeClr val="tx1"/>
          </a:solidFill>
          <a:latin typeface="+mj-lt"/>
          <a:cs typeface="+mn-cs"/>
        </a:defRPr>
      </a:lvl3pPr>
      <a:lvl4pPr marL="803275" indent="-260350" algn="l" rtl="0" eaLnBrk="0" fontAlgn="base" hangingPunct="0">
        <a:spcBef>
          <a:spcPts val="1200"/>
        </a:spcBef>
        <a:spcAft>
          <a:spcPts val="0"/>
        </a:spcAft>
        <a:buFont typeface="Wingdings" pitchFamily="2" charset="2"/>
        <a:buChar char="§"/>
        <a:defRPr sz="1200">
          <a:solidFill>
            <a:schemeClr val="tx1"/>
          </a:solidFill>
          <a:latin typeface="+mj-lt"/>
          <a:cs typeface="+mn-cs"/>
        </a:defRPr>
      </a:lvl4pPr>
      <a:lvl5pPr marL="1074738" indent="-271463" algn="l" rtl="0" eaLnBrk="0" fontAlgn="base" hangingPunct="0">
        <a:spcBef>
          <a:spcPts val="1200"/>
        </a:spcBef>
        <a:spcAft>
          <a:spcPts val="0"/>
        </a:spcAft>
        <a:buFont typeface="Arial" pitchFamily="34" charset="0"/>
        <a:buChar char="–"/>
        <a:defRPr sz="12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0"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Lst>
  <p:hf hdr="0" dt="0"/>
  <p:txStyles>
    <p:titleStyle>
      <a:lvl1pPr algn="r"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0"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89" r:id="rId1"/>
  </p:sldLayoutIdLst>
  <p:hf hdr="0" dt="0"/>
  <p:txStyles>
    <p:titleStyle>
      <a:lvl1pPr algn="r"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06413" y="2120211"/>
            <a:ext cx="4537074" cy="276999"/>
          </a:xfrm>
          <a:prstGeom prst="rect">
            <a:avLst/>
          </a:prstGeom>
          <a:noFill/>
        </p:spPr>
        <p:txBody>
          <a:bodyPr wrap="square" lIns="0" tIns="0" rIns="0" bIns="0" rtlCol="0">
            <a:spAutoFit/>
          </a:bodyPr>
          <a:lstStyle/>
          <a:p>
            <a:pPr marL="177800" indent="-180975" eaLnBrk="0" hangingPunct="0">
              <a:spcAft>
                <a:spcPts val="1500"/>
              </a:spcAft>
              <a:buFont typeface="Wingdings" pitchFamily="2" charset="2"/>
              <a:buChar char="§"/>
              <a:tabLst>
                <a:tab pos="2328863" algn="l"/>
              </a:tabLst>
            </a:pPr>
            <a:r>
              <a:rPr lang="en-GB" sz="1200" kern="0" dirty="0" smtClean="0">
                <a:solidFill>
                  <a:schemeClr val="tx1"/>
                </a:solidFill>
                <a:latin typeface="+mj-lt"/>
              </a:rPr>
              <a:t>The </a:t>
            </a:r>
            <a:r>
              <a:rPr lang="en-GB" dirty="0" smtClean="0">
                <a:solidFill>
                  <a:srgbClr val="00B0F0"/>
                </a:solidFill>
                <a:latin typeface="+mj-lt"/>
                <a:ea typeface="STCaiyun" pitchFamily="2" charset="-122"/>
                <a:cs typeface="Expert Sans Extra Light" pitchFamily="2" charset="0"/>
              </a:rPr>
              <a:t>wrong font </a:t>
            </a:r>
            <a:r>
              <a:rPr lang="en-GB" sz="1200" kern="0" dirty="0" smtClean="0">
                <a:solidFill>
                  <a:schemeClr val="tx1"/>
                </a:solidFill>
                <a:latin typeface="+mj-lt"/>
              </a:rPr>
              <a:t>test</a:t>
            </a:r>
            <a:endParaRPr lang="en-GB" sz="1200" kern="0" dirty="0" smtClean="0">
              <a:solidFill>
                <a:schemeClr val="tx1"/>
              </a:solidFill>
              <a:latin typeface="+mj-lt"/>
            </a:endParaRPr>
          </a:p>
        </p:txBody>
      </p:sp>
      <p:sp>
        <p:nvSpPr>
          <p:cNvPr id="18" name="Footer Placeholder 3"/>
          <p:cNvSpPr txBox="1">
            <a:spLocks/>
          </p:cNvSpPr>
          <p:nvPr/>
        </p:nvSpPr>
        <p:spPr>
          <a:xfrm>
            <a:off x="365125"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marL="0" marR="0" lvl="0" indent="0" defTabSz="914400" eaLnBrk="1" latinLnBrk="0" hangingPunct="1">
              <a:lnSpc>
                <a:spcPct val="100000"/>
              </a:lnSpc>
              <a:spcBef>
                <a:spcPct val="50000"/>
              </a:spcBef>
              <a:buClrTx/>
              <a:buSzTx/>
              <a:buFontTx/>
              <a:buNone/>
              <a:tabLst/>
              <a:defRPr/>
            </a:pPr>
            <a:fld id="{42E490DB-CB48-4C9A-AB5D-2C47B59878CA}" type="slidenum">
              <a:rPr lang="en-GB" sz="900" smtClean="0">
                <a:solidFill>
                  <a:schemeClr val="tx1"/>
                </a:solidFill>
                <a:latin typeface="+mn-lt"/>
                <a:cs typeface="+mn-cs"/>
              </a:rPr>
              <a:pPr marL="0" marR="0" lvl="0" indent="0" defTabSz="914400" eaLnBrk="1" latinLnBrk="0" hangingPunct="1">
                <a:lnSpc>
                  <a:spcPct val="100000"/>
                </a:lnSpc>
                <a:spcBef>
                  <a:spcPct val="50000"/>
                </a:spcBef>
                <a:buClrTx/>
                <a:buSzTx/>
                <a:buFontTx/>
                <a:buNone/>
                <a:tabLst/>
                <a:defRPr/>
              </a:pPr>
              <a:t>1</a:t>
            </a:fld>
            <a:endParaRPr lang="en-GB" sz="900" dirty="0">
              <a:solidFill>
                <a:schemeClr val="tx1"/>
              </a:solidFill>
              <a:latin typeface="+mn-lt"/>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dirty="0" smtClean="0">
            <a:ln>
              <a:noFill/>
            </a:ln>
            <a:solidFill>
              <a:schemeClr val="bg1"/>
            </a:solidFill>
            <a:effectLst/>
          </a:defRPr>
        </a:defPPr>
      </a:lstStyle>
    </a:spDef>
    <a:lnDef>
      <a:spPr bwMode="auto">
        <a:noFill/>
        <a:ln w="2540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Barclays_PP Template_Greybox">
  <a:themeElements>
    <a:clrScheme name="5_Barclays_PP Template_Greybo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Barclays_PP Template_Greybox">
      <a:majorFont>
        <a:latin typeface="Expert Sans Regular"/>
        <a:ea typeface=""/>
        <a:cs typeface="Arial"/>
      </a:majorFont>
      <a:minorFont>
        <a:latin typeface="Expert Sans Regular"/>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Barclays_PP Template_Greybo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Barclays_PP Template_Greybo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Barclays_PP Template_Greybo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Barclays_PP Template_Greybo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Barclays_PP Template_Greybo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Barclays_PP Template_Greybo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Barclays_PP Template_Greybo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Barclays_PP Template_Greybo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Barclays_PP Template_Greybo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Barclays_PP Template_Greybo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Barclays_PP Template_Greybo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Barclays_PP Template_Greybo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AE21F482D7CC4E8E9F7022C9381937" ma:contentTypeVersion="49" ma:contentTypeDescription="Create a new document." ma:contentTypeScope="" ma:versionID="29fadaefed3d2c7a2457d2236b38e481">
  <xsd:schema xmlns:xsd="http://www.w3.org/2001/XMLSchema" xmlns:p="http://schemas.microsoft.com/office/2006/metadata/properties" xmlns:ns1="http://schemas.microsoft.com/sharepoint/v3" xmlns:ns2="bdb24f6e-6504-4eac-9172-d32ff5301a46" xmlns:ns3="1a35f529-2b73-4cae-be40-2b049a9ba9be" targetNamespace="http://schemas.microsoft.com/office/2006/metadata/properties" ma:root="true" ma:fieldsID="d8e02fa6d434cb4548cb21a30c7bdea9" ns1:_="" ns2:_="" ns3:_="">
    <xsd:import namespace="http://schemas.microsoft.com/sharepoint/v3"/>
    <xsd:import namespace="bdb24f6e-6504-4eac-9172-d32ff5301a46"/>
    <xsd:import namespace="1a35f529-2b73-4cae-be40-2b049a9ba9be"/>
    <xsd:element name="properties">
      <xsd:complexType>
        <xsd:sequence>
          <xsd:element name="documentManagement">
            <xsd:complexType>
              <xsd:all>
                <xsd:element ref="ns1:PublishingStartDate" minOccurs="0"/>
                <xsd:element ref="ns1:PublishingExpirationDate" minOccurs="0"/>
                <xsd:element ref="ns2:Business_x0020_Area" minOccurs="0"/>
                <xsd:element ref="ns2:Category_x002f_Service" minOccurs="0"/>
                <xsd:element ref="ns2:Legal_x0020_Entity" minOccurs="0"/>
                <xsd:element ref="ns2:Type_x0020_of_x0020_Document" minOccurs="0"/>
                <xsd:element ref="ns2:Item_x0020_Ref_x0020__x0023_" minOccurs="0"/>
                <xsd:element ref="ns2:Country" minOccurs="0"/>
                <xsd:element ref="ns2:Language" minOccurs="0"/>
                <xsd:element ref="ns2:Strapline" minOccurs="0"/>
                <xsd:element ref="ns2:Document_x0020_Owner_x002f_Team" minOccurs="0"/>
                <xsd:element ref="ns2:Team" minOccurs="0"/>
                <xsd:element ref="ns2:CP_x0020_Number" minOccurs="0"/>
                <xsd:element ref="ns2:Pack_x0020_Item" minOccurs="0"/>
                <xsd:element ref="ns2:Partner_x0020_Item" minOccurs="0"/>
                <xsd:element ref="ns2:Output_x0020_Medium" minOccurs="0"/>
                <xsd:element ref="ns2:No_x002e__x0020_of_x0020_Pages" minOccurs="0"/>
                <xsd:element ref="ns2:Artowork" minOccurs="0"/>
                <xsd:element ref="ns2:Notes0" minOccurs="0"/>
                <xsd:element ref="ns2:Visible" minOccurs="0"/>
                <xsd:element ref="ns2:Legal_x0020_Owner" minOccurs="0"/>
                <xsd:element ref="ns2:Version_x0020_Date_x0020_2" minOccurs="0"/>
                <xsd:element ref="ns3:Region" minOccurs="0"/>
                <xsd:element ref="ns2:Compliance_x0020_Owner" minOccurs="0"/>
                <xsd:element ref="ns2:Compliance_x0020__x002d__x0020_Next_x0020_Due_x0020_Review_x0020_Date" minOccurs="0"/>
                <xsd:element ref="ns2:Last_x0020_Reviewed_x002f_Expirt_x0020_Date_x0020_2" minOccurs="0"/>
                <xsd:element ref="ns2:Legal_x0020_Type_x0020_of_x0020_Document" minOccurs="0"/>
                <xsd:element ref="ns2:Tax_x0020_Owner" minOccurs="0"/>
                <xsd:element ref="ns2:Sub_x002d_category" minOccurs="0"/>
                <xsd:element ref="ns2:With_x0020_the_x0020_business" minOccurs="0"/>
                <xsd:element ref="ns2:Date_x0020_with_x0020_the_x0020_busines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db24f6e-6504-4eac-9172-d32ff5301a46" elementFormDefault="qualified">
    <xsd:import namespace="http://schemas.microsoft.com/office/2006/documentManagement/types"/>
    <xsd:element name="Business_x0020_Area" ma:index="10" nillable="true" ma:displayName="Business Area" ma:format="Dropdown" ma:internalName="Business_x0020_Area">
      <xsd:simpleType>
        <xsd:restriction base="dms:Choice">
          <xsd:enumeration value="BW Americas"/>
          <xsd:enumeration value="Corporate and Employer Solutions"/>
          <xsd:enumeration value="Credit"/>
          <xsd:enumeration value="Entrepreneurs"/>
          <xsd:enumeration value="GIandS"/>
          <xsd:enumeration value="GCE"/>
          <xsd:enumeration value="Global Banking"/>
          <xsd:enumeration value="Global"/>
          <xsd:enumeration value="Global Research &amp; Investments"/>
          <xsd:enumeration value="Human Resources"/>
          <xsd:enumeration value="Intermediaries"/>
          <xsd:enumeration value="Investment Solutions"/>
          <xsd:enumeration value="International Banking"/>
          <xsd:enumeration value="IPB Asia"/>
          <xsd:enumeration value="IPB EMEA"/>
          <xsd:enumeration value="KBI"/>
          <xsd:enumeration value="Key Clients &amp; Family Offices"/>
          <xsd:enumeration value="Legal"/>
          <xsd:enumeration value="Marketing"/>
          <xsd:enumeration value="MENA"/>
          <xsd:enumeration value="Service Catalogue"/>
          <xsd:enumeration value="Smart Investor"/>
          <xsd:enumeration value="Stationery"/>
          <xsd:enumeration value="Stockbrokers"/>
          <xsd:enumeration value="TPD"/>
          <xsd:enumeration value="UK&amp;I Private Bank"/>
          <xsd:enumeration value="Wealth Advisory"/>
          <xsd:enumeration value="Wealth Management (Americas)"/>
          <xsd:enumeration value="Wealth Management (Asia)"/>
          <xsd:enumeration value="Wealth Management (Europe)"/>
          <xsd:enumeration value="Wealth Management (India)"/>
          <xsd:enumeration value="Wealth Management (MENA)"/>
          <xsd:enumeration value="Wealth Management (UK&amp;I)"/>
          <xsd:enumeration value="Wealth Management (Russia)"/>
        </xsd:restriction>
      </xsd:simpleType>
    </xsd:element>
    <xsd:element name="Category_x002f_Service" ma:index="11" nillable="true" ma:displayName="Category/Service" ma:format="Dropdown" ma:internalName="Category_x002f_Service">
      <xsd:simpleType>
        <xsd:restriction base="dms:Choice">
          <xsd:enumeration value="Abu Dhabi Branch documents"/>
          <xsd:enumeration value="Advisory business"/>
          <xsd:enumeration value="Account - Cortez"/>
          <xsd:enumeration value="Account Control &amp; Operation"/>
          <xsd:enumeration value="Account Opening Documentation"/>
          <xsd:enumeration value="Account Opening Documentation - HK"/>
          <xsd:enumeration value="Account Opening Documentation - SGP"/>
          <xsd:enumeration value="Account Opening Legal Terms"/>
          <xsd:enumeration value="Account Opening"/>
          <xsd:enumeration value="Account Reference And Statement Letters"/>
          <xsd:enumeration value="Account Review and Closure"/>
          <xsd:enumeration value="Active Advisory Proposal"/>
          <xsd:enumeration value="Additional User"/>
          <xsd:enumeration value="Advisory Dealing"/>
          <xsd:enumeration value="Advisory Services – Account Opening"/>
          <xsd:enumeration value="Advisory Services – Transaction Related"/>
          <xsd:enumeration value="Advised and Execution only Instruction Forms"/>
          <xsd:enumeration value="Ancillaries"/>
          <xsd:enumeration value="Announces"/>
          <xsd:enumeration value="Applications"/>
          <xsd:enumeration value="ASD"/>
          <xsd:enumeration value="Asset Transfers (inc cross trades)"/>
          <xsd:enumeration value="At the Account Holders Request"/>
          <xsd:enumeration value="Banker Spotlights"/>
          <xsd:enumeration value="Banking"/>
          <xsd:enumeration value="Barclaytrust (Suisse) SA"/>
          <xsd:enumeration value="Barclays Capital Live"/>
          <xsd:enumeration value="Barsuisse Banking Forms"/>
          <xsd:enumeration value="Barclays Saudi Arabia (BSA) documents"/>
          <xsd:enumeration value="BBPLC Power of Attorney"/>
          <xsd:enumeration value="Bearer and Scriptless Shares"/>
          <xsd:enumeration value="Bonds (Primary Market Distribution, Secondary Market Referral and Debt)"/>
          <xsd:enumeration value="BPIM"/>
          <xsd:enumeration value="Broking Services"/>
          <xsd:enumeration value="BWA ISDA documentation for OTC Derivatives"/>
          <xsd:enumeration value="CDD Documents and Processes"/>
          <xsd:enumeration value="Charge Over Investment Portfolio"/>
          <xsd:enumeration value="Client Correspondence"/>
          <xsd:enumeration value="Client Instruction and Transaction Forms"/>
          <xsd:enumeration value="Client Letter"/>
          <xsd:enumeration value="Client Onboarding for Flow Products"/>
          <xsd:enumeration value="Client Powers of Attorney"/>
          <xsd:enumeration value="Client Reporting"/>
          <xsd:enumeration value="Client Securities Letters and Confirmations"/>
          <xsd:enumeration value="Client Solutions"/>
          <xsd:enumeration value="Client Solutions - Referral to NCT"/>
          <xsd:enumeration value="Clients who will clear OTD derivatives"/>
          <xsd:enumeration value="Complaints"/>
          <xsd:enumeration value="Communication Instructions"/>
          <xsd:enumeration value="Confidentiality Agreements"/>
          <xsd:enumeration value="Core Brochures"/>
          <xsd:enumeration value="Corporate &amp; Employer Solutions"/>
          <xsd:enumeration value="Corporate User"/>
          <xsd:enumeration value="Cortez"/>
          <xsd:enumeration value="Credit"/>
          <xsd:enumeration value="Credit / Banking business"/>
          <xsd:enumeration value="Credit Offshore – lending against NRE and FCNR(B) deposits"/>
          <xsd:enumeration value="Credit – Asia"/>
          <xsd:enumeration value="Credit - Liquidity against FCNR deposit - Barclays Mauritius"/>
          <xsd:enumeration value="Credit – WM Americas"/>
          <xsd:enumeration value="Credit – WM EMEA"/>
          <xsd:enumeration value="Credit – WM India"/>
          <xsd:enumeration value="Credit – WM UK&amp;I"/>
          <xsd:enumeration value="Data Protection Collection Statement"/>
          <xsd:enumeration value="Deposit Agreement"/>
          <xsd:enumeration value="Depository Services"/>
          <xsd:enumeration value="Derivatives and Structured Products"/>
          <xsd:enumeration value="Derivative and SP Product Brochures"/>
          <xsd:enumeration value="Derivatives"/>
          <xsd:enumeration value="DET and Execution Direct Services"/>
          <xsd:enumeration value="Disclaimers &amp; Client Communication"/>
          <xsd:enumeration value="Disclaimers, Selling restrictions, waivers, risk disclosures"/>
          <xsd:enumeration value="Discretionary Management"/>
          <xsd:enumeration value="Distribution Arrangements"/>
          <xsd:enumeration value="Divers"/>
          <xsd:enumeration value="Dubai International Financial Centre (DIFC) Branch documents"/>
          <xsd:enumeration value="EAM Agreements"/>
          <xsd:enumeration value="eBanking"/>
          <xsd:enumeration value="Email and Fax Templates"/>
          <xsd:enumeration value="Foreign Portfolio Investor"/>
          <xsd:enumeration value="Funds"/>
          <xsd:enumeration value="FX Spots, Forwards and Options"/>
          <xsd:enumeration value="Gadbrook"/>
          <xsd:enumeration value="General Documentation"/>
          <xsd:enumeration value="GIandS (Advice and Execution)"/>
          <xsd:enumeration value="GIandS (Banking, Credit and Insurance)"/>
          <xsd:enumeration value="GIandS (COO)"/>
          <xsd:enumeration value="GIandS (Investment Management)"/>
          <xsd:enumeration value="GIandS (Investment Products)"/>
          <xsd:enumeration value="GIandS (Trust)"/>
          <xsd:enumeration value="GIML"/>
          <xsd:enumeration value="Global Discretionary (incl Asia Discretionary)"/>
          <xsd:enumeration value="Global Research and Investment"/>
          <xsd:enumeration value="Guarantee"/>
          <xsd:enumeration value="Guidance Notes"/>
          <xsd:enumeration value="HR Client Confirmation of Non solicitation"/>
          <xsd:enumeration value="Human Resources"/>
          <xsd:enumeration value="Independent Asset Manager"/>
          <xsd:enumeration value="IAM"/>
          <xsd:enumeration value="Individual User Direct Access"/>
          <xsd:enumeration value="Indonesian Share Pledge Agreements"/>
          <xsd:enumeration value="Indonesia Transactions"/>
          <xsd:enumeration value="Insurance"/>
          <xsd:enumeration value="Insurance Corporate Agency"/>
          <xsd:enumeration value="Intermediary"/>
          <xsd:enumeration value="Internal"/>
          <xsd:enumeration value="Investment Execution Services – Account Opening"/>
          <xsd:enumeration value="Investment Execution Services – Transaction Related"/>
          <xsd:enumeration value="Investment Philosophy"/>
          <xsd:enumeration value="Investment Philosophy - Americas"/>
          <xsd:enumeration value="Investment Philosophy - Asia"/>
          <xsd:enumeration value="Investment Philosophy - Espana"/>
          <xsd:enumeration value="Investment Philosophy - Geneva"/>
          <xsd:enumeration value="Investment Philosophy - Geneva/Monaco"/>
          <xsd:enumeration value="Investment Philosophy - India"/>
          <xsd:enumeration value="Investment Philosophy - MENA"/>
          <xsd:enumeration value="Investment Philosophy - Monaco"/>
          <xsd:enumeration value="Investment Philosophy - UK&amp;I"/>
          <xsd:enumeration value="Investments"/>
          <xsd:enumeration value="Investment Services – Account Closure"/>
          <xsd:enumeration value="Investment Services – Account Opening"/>
          <xsd:enumeration value="Investment Services – Client Profiler"/>
          <xsd:enumeration value="Investment Services – Transaction Related"/>
          <xsd:enumeration value="IP Documentation - Marketing"/>
          <xsd:enumeration value="IPO and Pte Placement Instructions &amp; Confirmations"/>
          <xsd:enumeration value="IPO Financing"/>
          <xsd:enumeration value="KBI"/>
          <xsd:enumeration value="KBI Agreement"/>
          <xsd:enumeration value="KBI &amp; EAM"/>
          <xsd:enumeration value="Key Business Introducers and Sub-Distributors"/>
          <xsd:enumeration value="Non Resident Indian – Portfolio Investment Scheme"/>
          <xsd:enumeration value="Key Clients"/>
          <xsd:enumeration value="Legal Opinions and Policy"/>
          <xsd:enumeration value="Letters of references Switzerland"/>
          <xsd:enumeration value="Litigation templates"/>
          <xsd:enumeration value="Margin Service"/>
          <xsd:enumeration value="Marketing"/>
          <xsd:enumeration value="Marketmaster"/>
          <xsd:enumeration value="Master Agreement OTC Derivatives"/>
          <xsd:enumeration value="MGS Guidance"/>
          <xsd:enumeration value="Modeles de Courriers"/>
          <xsd:enumeration value="Mortgage Documents"/>
          <xsd:enumeration value="Mortgages - Asia"/>
          <xsd:enumeration value="Mortgages"/>
          <xsd:enumeration value="MSA Annexes"/>
          <xsd:enumeration value="Non Disclosure Agreement"/>
          <xsd:enumeration value="Notice of Variation"/>
          <xsd:enumeration value="Online Banking"/>
          <xsd:enumeration value="Optional Documents required by the Bank depending on the Account Holders profile"/>
          <xsd:enumeration value="Ouverture de Compte"/>
          <xsd:enumeration value="Philanthropy"/>
          <xsd:enumeration value="Pitch Books"/>
          <xsd:enumeration value="Pledge"/>
          <xsd:enumeration value="Portfolio Finance"/>
          <xsd:enumeration value="Portfolio Management Services"/>
          <xsd:enumeration value="Powers of Attorney"/>
          <xsd:enumeration value="Pre Lexicon Documents"/>
          <xsd:enumeration value="Private Banking"/>
          <xsd:enumeration value="Procedures et Formations"/>
          <xsd:enumeration value="Product Brochures"/>
          <xsd:enumeration value="Qatar Financial Centre Branch (QFC) documents"/>
          <xsd:enumeration value="Qualified Foreign Investor"/>
          <xsd:enumeration value="Questionnaire"/>
          <xsd:enumeration value="RDR"/>
          <xsd:enumeration value="Research"/>
          <xsd:enumeration value="Research and Disclaimers"/>
          <xsd:enumeration value="Research (Barclays Live)"/>
          <xsd:enumeration value="Risk Profile"/>
          <xsd:enumeration value="Risk Tolerance"/>
          <xsd:enumeration value="Sales &amp; Trading"/>
          <xsd:enumeration value="SBLC"/>
          <xsd:enumeration value="Settlor Guidance"/>
          <xsd:enumeration value="SIPP"/>
          <xsd:enumeration value="SSG"/>
          <xsd:enumeration value="Strategic Solutions Group"/>
          <xsd:enumeration value="Stand Alone First Party Charge Over Investment Portfolio"/>
          <xsd:enumeration value="Standard Forms - US Tax"/>
          <xsd:enumeration value="Stationery"/>
          <xsd:enumeration value="Supplemental Client Agreement for use with Reporting of Outside assets service offering"/>
          <xsd:enumeration value="Supplemental Client Agreement for use with Private Client Stock Lending service offering"/>
          <xsd:enumeration value="Switzerland - Credit"/>
          <xsd:enumeration value="Switzerland - Documentary Credit &amp; Guarantees"/>
          <xsd:enumeration value="Switzerland - Financial Products"/>
          <xsd:enumeration value="Switzerland - Front Office"/>
          <xsd:enumeration value="Taiwan Investors in HSBC LEPO"/>
          <xsd:enumeration value="Template Agreement for Advisory Referrals"/>
          <xsd:enumeration value="Terms of Business"/>
          <xsd:enumeration value="Test"/>
          <xsd:enumeration value="Trade Finance"/>
          <xsd:enumeration value="Trading related"/>
          <xsd:enumeration value="Transaction Related"/>
          <xsd:enumeration value="Trusts"/>
          <xsd:enumeration value="Trust Deeds"/>
          <xsd:enumeration value="UK Trusts"/>
          <xsd:enumeration value="US/Non-US Declaration"/>
          <xsd:enumeration value="Ultra High Networth Proposition – BSIPL"/>
          <xsd:enumeration value="Ultra High Net Worth Proposition – BWTIPL"/>
          <xsd:enumeration value="Wealth Advisory"/>
          <xsd:enumeration value="Wealth Planning"/>
        </xsd:restriction>
      </xsd:simpleType>
    </xsd:element>
    <xsd:element name="Legal_x0020_Entity" ma:index="12" nillable="true" ma:displayName="Legal Entity" ma:format="Dropdown" ma:internalName="Legal_x0020_Entity">
      <xsd:simpleType>
        <xsd:restriction base="dms:Choice">
          <xsd:enumeration value="(UK) - Barclays Bank PLC"/>
          <xsd:enumeration value="(UK) - Barclays Bank Trust Company"/>
          <xsd:enumeration value="(UK) - Barclays Stockbrokers"/>
          <xsd:enumeration value="(UK) - Barclays Wealth Funds"/>
          <xsd:enumeration value="(UK) - Gerrard Financial Planning Limited"/>
          <xsd:enumeration value="(UK) - Gerrard Investment Management Limited"/>
          <xsd:enumeration value="(UK) Woolwich Plan Managers Ltd"/>
          <xsd:enumeration value="(America) - Barclays Capital Inc (trading as Barclays Wealth Americas)"/>
          <xsd:enumeration value="(America) - Barclays Wealth Delaware"/>
          <xsd:enumeration value="(America) - Barclays Wealth Trustees"/>
          <xsd:enumeration value="(Argentina) - Barclays Wealth Sudamerica SA"/>
          <xsd:enumeration value="(Cayman Islands) - Barclays Bank PLC"/>
          <xsd:enumeration value="(Cayman Islands) - Barclays Trust Company (Cayman) Limited"/>
          <xsd:enumeration value="(Cayman Islands) - Eagle Holdings Ltd"/>
          <xsd:enumeration value="(Cayman Islands) - Eagle Management Services Ltd"/>
          <xsd:enumeration value="(Cayman Islands) - Golden Eagle Holdings Ltd"/>
          <xsd:enumeration value="(Cyprus) - Barclays Bank PLC"/>
          <xsd:enumeration value="(France) - Barclays Wealth Managers France"/>
          <xsd:enumeration value="(Gibraltar) - Barclays Bank PLC"/>
          <xsd:enumeration value="(Guernsey) - Barclays Bank PLC"/>
          <xsd:enumeration value="(Guernsey) - Barclays Insurance Guernsey PCC Ltd"/>
          <xsd:enumeration value="(Guernsey) - Barclays Private Client International Ltd"/>
          <xsd:enumeration value="(Guernsey) - Barclays Wealth Fund Managers Guernsey Limited"/>
          <xsd:enumeration value="(Guernsey) - Barclays Wealth Trustees (Guernsey) Limited"/>
          <xsd:enumeration value="(Guernsey) - Bormio Limited"/>
          <xsd:enumeration value="(Guernsey) - Lindmar Trust Co Ltd"/>
          <xsd:enumeration value="(Guernsey) - Regency Secretaries Ltd"/>
          <xsd:enumeration value="(Guernsey) - Walbrook Nominees Ltd"/>
          <xsd:enumeration value="(Hong Kong) - Barclays Bank PLC"/>
          <xsd:enumeration value="(Hong Kong) - Barclays Bank Suisse SA"/>
          <xsd:enumeration value="(India) - Barclays Bank PLC"/>
          <xsd:enumeration value="(India) - Barclays Securities (India) Private Limited"/>
          <xsd:enumeration value="(India) - Barclays Investment and Loans (India) Limited"/>
          <xsd:enumeration value="(India) - Barclays Wealth Trustees (India) Private Limited"/>
          <xsd:enumeration value="(India) – Multiple - BBPLC and BILIL"/>
          <xsd:enumeration value="(India) – Multiple – BSIPL, BWTIPL, BBPLC and BILIL"/>
          <xsd:enumeration value="(Ireland) - Barclays Assurance (Dublin) Limited"/>
          <xsd:enumeration value="(Ireland) - Barclays Bank Ireland PLC"/>
          <xsd:enumeration value="(Isle of Man) - Barclays Bank PLC"/>
          <xsd:enumeration value="(Isle of Man) - Barclays Private Clients International Limited"/>
          <xsd:enumeration value="(Isle of Man) - Barclays Trust Company (Isle of Man) Limited"/>
          <xsd:enumeration value="(Isle of Man) - Barclays Wealth Fund Managers"/>
          <xsd:enumeration value="(Isle of Man) - Barclays Wealth Trustees"/>
          <xsd:enumeration value="(Isle of Man) - Walbrook Nominee"/>
          <xsd:enumeration value="(Italy) - Barclays Bank PLC"/>
          <xsd:enumeration value="(Japan) - SMBC Barclays Wealth"/>
          <xsd:enumeration value="(Jersey) - Barclays Bank PLC Jersey Branch"/>
          <xsd:enumeration value="(Jersey) - Barclays Investment Funds"/>
          <xsd:enumeration value="(Jersey) - Barclays Private Clients International Limited"/>
          <xsd:enumeration value="(Jersey) - Barclays Wealth Management Jersey"/>
          <xsd:enumeration value="(Jersey) - Barclays Trust Company (Jersey) Limited"/>
          <xsd:enumeration value="(Jersey) - Barclaytrust International (Jersey) Limited"/>
          <xsd:enumeration value="(Jersey) - Barclaytrust Jersey Limited"/>
          <xsd:enumeration value="(Jersey) - Barclaytrust Channel Islands"/>
          <xsd:enumeration value="(Jersey) - Karami Holdings"/>
          <xsd:enumeration value="(Monaco) - BB Plc Monaco Branch"/>
          <xsd:enumeration value="(Monaco) - Barclays Wealth Asset Management Monaco SAM"/>
          <xsd:enumeration value="(Monaco) - Barclays Wealth sarl"/>
          <xsd:enumeration value="(Nigeria) - Barclays Bank PLC"/>
          <xsd:enumeration value="(Portugal) - Barclays Bank PLC"/>
          <xsd:enumeration value="(Portugal) - Barclays Wealth Managers SA"/>
          <xsd:enumeration value="(Qatar) - Barclays Bank PLC"/>
          <xsd:enumeration value="(Qatar - Qatar Financial Centre) - Barclays Bank PLC, QFC Branch"/>
          <xsd:enumeration value="(Saudi Arabia) - Barclays Saudi Arabia"/>
          <xsd:enumeration value="(SG &amp; HK) - Barclays Bank PLC"/>
          <xsd:enumeration value="(Singapore) - Barclays Bank PLC"/>
          <xsd:enumeration value="(Singapore) - Barclays Wealth Trustees Singapore Ltd"/>
          <xsd:enumeration value="(South Africa) - ABSA Bank"/>
          <xsd:enumeration value="(Spain) - Barclays Bank SA"/>
          <xsd:enumeration value="(Spain) - Barclays Wealth Managers Espana SGIIC SA"/>
          <xsd:enumeration value="(Switzerland) - Barclays Bank Suisse SA"/>
          <xsd:enumeration value="(Switzerland) - Barclaytrust Suisse SA"/>
          <xsd:enumeration value="(UAE - Abu Dhabi) - Barclays Bank PLC, Abu Dhabi Branch"/>
          <xsd:enumeration value="(UAE - Dubai International Financial Centre) - Barclays Bank PLC, DIFC Branch"/>
          <xsd:enumeration value="(UAE) - Barclays Bank PLC"/>
          <xsd:enumeration value="(UAE) - Barclays Bank PLC DIFIC Branch"/>
          <xsd:enumeration value="Global"/>
          <xsd:enumeration value="N/A"/>
          <xsd:enumeration value="BB PLC (Multiple Offshore)"/>
          <xsd:enumeration value="Wealth International (Multiple Offshore)"/>
          <xsd:enumeration value="PB&amp;T (IOM, J&amp;G)"/>
          <xsd:enumeration value="UK &amp; OSI"/>
          <xsd:enumeration value="Multiple - List in Notes"/>
        </xsd:restriction>
      </xsd:simpleType>
    </xsd:element>
    <xsd:element name="Type_x0020_of_x0020_Document" ma:index="13" nillable="true" ma:displayName="Type of Document" ma:format="Dropdown" ma:internalName="Type_x0020_of_x0020_Document">
      <xsd:simpleType>
        <xsd:restriction base="dms:Choice">
          <xsd:enumeration value="Account Form"/>
          <xsd:enumeration value="Agreement"/>
          <xsd:enumeration value="Application Form"/>
          <xsd:enumeration value="Application Form &amp; Terms"/>
          <xsd:enumeration value="Adverts"/>
          <xsd:enumeration value="Banner ad"/>
          <xsd:enumeration value="Booklet"/>
          <xsd:enumeration value="Brochure"/>
          <xsd:enumeration value="Brochure/Folder"/>
          <xsd:enumeration value="Business Card"/>
          <xsd:enumeration value="Case Study"/>
          <xsd:enumeration value="CASS term related to custody and client monies"/>
          <xsd:enumeration value="Certificate"/>
          <xsd:enumeration value="Contact Card"/>
          <xsd:enumeration value="Card"/>
          <xsd:enumeration value="Commentary"/>
          <xsd:enumeration value="Compliment Slip"/>
          <xsd:enumeration value="Contact List"/>
          <xsd:enumeration value="Deed"/>
          <xsd:enumeration value="Disclaimer"/>
          <xsd:enumeration value="Divider"/>
          <xsd:enumeration value="Email"/>
          <xsd:enumeration value="Envelope"/>
          <xsd:enumeration value="Fact sheet"/>
          <xsd:enumeration value="Flyer"/>
          <xsd:enumeration value="Folder"/>
          <xsd:enumeration value="Guidelines"/>
          <xsd:enumeration value="Instruction/Mandate Form"/>
          <xsd:enumeration value="Interest Rate Sheet"/>
          <xsd:enumeration value="Internal"/>
          <xsd:enumeration value="Invitation"/>
          <xsd:enumeration value="Leaflet"/>
          <xsd:enumeration value="Legal Terms"/>
          <xsd:enumeration value="Letter"/>
          <xsd:enumeration value="Letterhead"/>
          <xsd:enumeration value="Marketing Material"/>
          <xsd:enumeration value="Modification Form"/>
          <xsd:enumeration value="Notice of variation of Fee Schedule"/>
          <xsd:enumeration value="Notice of variation of Legal Terms"/>
          <xsd:enumeration value="Operational Form"/>
          <xsd:enumeration value="Pack"/>
          <xsd:enumeration value="Performance"/>
          <xsd:enumeration value="Pitchbook"/>
          <xsd:enumeration value="Presentation"/>
          <xsd:enumeration value="Prospectus"/>
          <xsd:enumeration value="Poster"/>
          <xsd:enumeration value="Questionnaire"/>
          <xsd:enumeration value="Registration Form"/>
          <xsd:enumeration value="Research"/>
          <xsd:enumeration value="Sales Aid"/>
          <xsd:enumeration value="Statement"/>
          <xsd:enumeration value="Sticker"/>
          <xsd:enumeration value="Tariff guide"/>
          <xsd:enumeration value="Terms &amp; Conditions"/>
          <xsd:enumeration value="Termsheet"/>
          <xsd:enumeration value="Terms related to custody and client monies"/>
          <xsd:enumeration value="User Guide"/>
          <xsd:enumeration value="Valuation Pack"/>
        </xsd:restriction>
      </xsd:simpleType>
    </xsd:element>
    <xsd:element name="Item_x0020_Ref_x0020__x0023_" ma:index="14" nillable="true" ma:displayName="Item Ref #" ma:description="Unique Document Reference Code Identifier" ma:internalName="Item_x0020_Ref_x0020__x0023_">
      <xsd:simpleType>
        <xsd:restriction base="dms:Text">
          <xsd:maxLength value="255"/>
        </xsd:restriction>
      </xsd:simpleType>
    </xsd:element>
    <xsd:element name="Country" ma:index="15" nillable="true" ma:displayName="Country" ma:format="Dropdown" ma:internalName="Country">
      <xsd:simpleType>
        <xsd:restriction base="dms:Choice">
          <xsd:enumeration value="United Kingdom"/>
          <xsd:enumeration value="Argentina"/>
          <xsd:enumeration value="Australia"/>
          <xsd:enumeration value="Austria"/>
          <xsd:enumeration value="Belgium"/>
          <xsd:enumeration value="Botswana"/>
          <xsd:enumeration value="Brazil"/>
          <xsd:enumeration value="Canada"/>
          <xsd:enumeration value="Cayman Islands"/>
          <xsd:enumeration value="Channel Islands"/>
          <xsd:enumeration value="China"/>
          <xsd:enumeration value="Cyprus"/>
          <xsd:enumeration value="France"/>
          <xsd:enumeration value="Germany"/>
          <xsd:enumeration value="Ghana"/>
          <xsd:enumeration value="Gibraltar"/>
          <xsd:enumeration value="Global"/>
          <xsd:enumeration value="Greece"/>
          <xsd:enumeration value="Guernsey"/>
          <xsd:enumeration value="Hong Kong"/>
          <xsd:enumeration value="Hong Kong - Singapore"/>
          <xsd:enumeration value="India"/>
          <xsd:enumeration value="Indonesia"/>
          <xsd:enumeration value="Ireland"/>
          <xsd:enumeration value="Isle of Man"/>
          <xsd:enumeration value="Italy"/>
          <xsd:enumeration value="Japan"/>
          <xsd:enumeration value="Jersey"/>
          <xsd:enumeration value="Kenya"/>
          <xsd:enumeration value="Latin America"/>
          <xsd:enumeration value="Liechtenstein"/>
          <xsd:enumeration value="Luxembourg"/>
          <xsd:enumeration value="Malaysia"/>
          <xsd:enumeration value="Malta"/>
          <xsd:enumeration value="MENA"/>
          <xsd:enumeration value="Monaco"/>
          <xsd:enumeration value="Netherlands"/>
          <xsd:enumeration value="Nigeria"/>
          <xsd:enumeration value="Portugal"/>
          <xsd:enumeration value="Qatar"/>
          <xsd:enumeration value="Russia"/>
          <xsd:enumeration value="Saudi Arabia"/>
          <xsd:enumeration value="Singapore"/>
          <xsd:enumeration value="South Africa"/>
          <xsd:enumeration value="Spain"/>
          <xsd:enumeration value="Switzerland"/>
          <xsd:enumeration value="Taiwan"/>
          <xsd:enumeration value="Tanzania"/>
          <xsd:enumeration value="United Arab Emirates (Dubai)"/>
          <xsd:enumeration value="United States of America"/>
          <xsd:enumeration value="Multiple Offshore"/>
        </xsd:restriction>
      </xsd:simpleType>
    </xsd:element>
    <xsd:element name="Language" ma:index="16" nillable="true" ma:displayName="Language" ma:default="English" ma:format="Dropdown" ma:internalName="Language">
      <xsd:simpleType>
        <xsd:restriction base="dms:Choice">
          <xsd:enumeration value="English"/>
          <xsd:enumeration value="English - Chinese Traditional"/>
          <xsd:enumeration value="English - Chinese Simplified"/>
          <xsd:enumeration value="Afrikaans"/>
          <xsd:enumeration value="Arabic"/>
          <xsd:enumeration value="Bahasa - Indonesia"/>
          <xsd:enumeration value="Chinese - Traditional"/>
          <xsd:enumeration value="Chinese - Simplified"/>
          <xsd:enumeration value="Dutch"/>
          <xsd:enumeration value="French"/>
          <xsd:enumeration value="German"/>
          <xsd:enumeration value="Greek"/>
          <xsd:enumeration value="Hindi"/>
          <xsd:enumeration value="Indian-Other"/>
          <xsd:enumeration value="Italian"/>
          <xsd:enumeration value="Japanese"/>
          <xsd:enumeration value="Portuguese"/>
          <xsd:enumeration value="Russian"/>
          <xsd:enumeration value="Spanish"/>
          <xsd:enumeration value="Spanish - Latam"/>
        </xsd:restriction>
      </xsd:simpleType>
    </xsd:element>
    <xsd:element name="Strapline" ma:index="17" nillable="true" ma:displayName="Strapline" ma:internalName="Strapline">
      <xsd:simpleType>
        <xsd:restriction base="dms:Text">
          <xsd:maxLength value="255"/>
        </xsd:restriction>
      </xsd:simpleType>
    </xsd:element>
    <xsd:element name="Document_x0020_Owner_x002f_Team" ma:index="18" nillable="true" ma:displayName="Document Owner" ma:list="UserInfo" ma:internalName="Document_x0020_Owner_x002f_Team"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am" ma:index="19" nillable="true" ma:displayName="Team" ma:format="Dropdown" ma:internalName="Team">
      <xsd:simpleType>
        <xsd:restriction base="dms:Choice">
          <xsd:enumeration value="Advice and Execution (Investment Marketing)"/>
          <xsd:enumeration value="Banking"/>
          <xsd:enumeration value="Brenda Ng"/>
          <xsd:enumeration value="Commercial"/>
          <xsd:enumeration value="Compliance"/>
          <xsd:enumeration value="Craig Stewart"/>
          <xsd:enumeration value="Credi"/>
          <xsd:enumeration value="Credit"/>
          <xsd:enumeration value="Darren Gordon Robinson (KIBC branch contact)"/>
          <xsd:enumeration value="Employment"/>
          <xsd:enumeration value="Fiduciary"/>
          <xsd:enumeration value="Financial Services"/>
          <xsd:enumeration value="Funds"/>
          <xsd:enumeration value="GIML"/>
          <xsd:enumeration value="Human Resources - Compensation &amp; Benefits"/>
          <xsd:enumeration value="Human Resources - Employee Relations"/>
          <xsd:enumeration value="Human Resources - Staff Onboarding"/>
          <xsd:enumeration value="International Banking T &amp; C Team"/>
          <xsd:enumeration value="IP - Americas"/>
          <xsd:enumeration value="IP - Asia"/>
          <xsd:enumeration value="IP - Espana"/>
          <xsd:enumeration value="IP - Geneva"/>
          <xsd:enumeration value="IP - Geneva/Monaco"/>
          <xsd:enumeration value="IP - MENA"/>
          <xsd:enumeration value="IP - UK&amp;I"/>
          <xsd:enumeration value="Legal (Asia)"/>
          <xsd:enumeration value="Legal (Credit)"/>
          <xsd:enumeration value="Legal (Delivery)"/>
          <xsd:enumeration value="Legal (Financial Services)"/>
          <xsd:enumeration value="Legal (Funds)"/>
          <xsd:enumeration value="Legal (India)"/>
          <xsd:enumeration value="Legal (Italy)"/>
          <xsd:enumeration value="Legal (Middle East)"/>
          <xsd:enumeration value="Legal (Monaco)"/>
          <xsd:enumeration value="Legal (Spain)"/>
          <xsd:enumeration value="Legal (Switzerland)"/>
          <xsd:enumeration value="Legal (Test)"/>
          <xsd:enumeration value="Legal (Trusts)"/>
          <xsd:enumeration value="Legal (USA)"/>
          <xsd:enumeration value="Legal (Wealth Advisory)"/>
          <xsd:enumeration value="Lisa Blythin"/>
          <xsd:enumeration value="Marco Monetti"/>
          <xsd:enumeration value="Marketing"/>
          <xsd:enumeration value="Matthew Chewe"/>
          <xsd:enumeration value="Raj Sandhu"/>
          <xsd:enumeration value="SRTP"/>
          <xsd:enumeration value="Stockbrokers"/>
          <xsd:enumeration value="Structured Products"/>
          <xsd:enumeration value="Technical Services"/>
          <xsd:enumeration value="Tony Wells"/>
          <xsd:enumeration value="Wealth Advisory"/>
          <xsd:enumeration value="Wealth Advisory/Fiduciary"/>
          <xsd:enumeration value="Wealth and Investment Management Marketing team (Brand)"/>
        </xsd:restriction>
      </xsd:simpleType>
    </xsd:element>
    <xsd:element name="CP_x0020_Number" ma:index="21" nillable="true" ma:displayName="CP Number" ma:description="Compliance Sign off Code" ma:internalName="CP_x0020_Number">
      <xsd:simpleType>
        <xsd:restriction base="dms:Text">
          <xsd:maxLength value="255"/>
        </xsd:restriction>
      </xsd:simpleType>
    </xsd:element>
    <xsd:element name="Pack_x0020_Item" ma:index="22" nillable="true" ma:displayName="Pack Item" ma:description="Pack Item" ma:internalName="Pack_x0020_Item">
      <xsd:simpleType>
        <xsd:restriction base="dms:Text">
          <xsd:maxLength value="255"/>
        </xsd:restriction>
      </xsd:simpleType>
    </xsd:element>
    <xsd:element name="Partner_x0020_Item" ma:index="23" nillable="true" ma:displayName="Partner Item" ma:internalName="Partner_x0020_Item">
      <xsd:simpleType>
        <xsd:restriction base="dms:Text">
          <xsd:maxLength value="255"/>
        </xsd:restriction>
      </xsd:simpleType>
    </xsd:element>
    <xsd:element name="Output_x0020_Medium" ma:index="24" nillable="true" ma:displayName="Output Medium" ma:description="How is the document configured?" ma:format="Dropdown" ma:internalName="Output_x0020_Medium">
      <xsd:simpleType>
        <xsd:restriction base="dms:Choice">
          <xsd:enumeration value="PDF only"/>
          <xsd:enumeration value="PDF &amp; Print"/>
          <xsd:enumeration value="PDF &amp; Word"/>
          <xsd:enumeration value="Print Only"/>
          <xsd:enumeration value="Online"/>
          <xsd:enumeration value="Word"/>
        </xsd:restriction>
      </xsd:simpleType>
    </xsd:element>
    <xsd:element name="No_x002e__x0020_of_x0020_Pages" ma:index="25" nillable="true" ma:displayName="No. of Pages" ma:description="How many pages does the doc have inc cover" ma:internalName="No_x002e__x0020_of_x0020_Pages">
      <xsd:simpleType>
        <xsd:restriction base="dms:Text">
          <xsd:maxLength value="255"/>
        </xsd:restriction>
      </xsd:simpleType>
    </xsd:element>
    <xsd:element name="Artowork" ma:index="26" nillable="true" ma:displayName="Artwork" ma:description="Who holds the original artwork files?" ma:internalName="Artowork">
      <xsd:simpleType>
        <xsd:restriction base="dms:Text">
          <xsd:maxLength value="255"/>
        </xsd:restriction>
      </xsd:simpleType>
    </xsd:element>
    <xsd:element name="Notes0" ma:index="27" nillable="true" ma:displayName="Notes" ma:internalName="Notes0">
      <xsd:simpleType>
        <xsd:restriction base="dms:Note"/>
      </xsd:simpleType>
    </xsd:element>
    <xsd:element name="Visible" ma:index="28" nillable="true" ma:displayName="Visible" ma:default="Yes" ma:format="Dropdown" ma:internalName="Visible">
      <xsd:simpleType>
        <xsd:restriction base="dms:Choice">
          <xsd:enumeration value="Yes"/>
          <xsd:enumeration value="Yes - India"/>
          <xsd:enumeration value="Yes - Asia"/>
          <xsd:enumeration value="Yes - Europe"/>
          <xsd:enumeration value="No"/>
        </xsd:restriction>
      </xsd:simpleType>
    </xsd:element>
    <xsd:element name="Legal_x0020_Owner" ma:index="29" nillable="true" ma:displayName="Legal Owner" ma:list="UserInfo" ma:internalName="Legal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Version_x0020_Date_x0020_2" ma:index="32" nillable="true" ma:displayName="Version Date" ma:description="Default first of the month&#10;Printed on the back of the document" ma:format="DateOnly" ma:internalName="Version_x0020_Date_x0020_2">
      <xsd:simpleType>
        <xsd:restriction base="dms:DateTime"/>
      </xsd:simpleType>
    </xsd:element>
    <xsd:element name="Compliance_x0020_Owner" ma:index="34" nillable="true" ma:displayName="Compliance Owner" ma:list="UserInfo" ma:internalName="Compliance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mpliance_x0020__x002d__x0020_Next_x0020_Due_x0020_Review_x0020_Date" ma:index="35" nillable="true" ma:displayName="Compliance - Next Due Review Date" ma:format="DateOnly" ma:internalName="Compliance_x0020__x002d__x0020_Next_x0020_Due_x0020_Review_x0020_Date">
      <xsd:simpleType>
        <xsd:restriction base="dms:DateTime"/>
      </xsd:simpleType>
    </xsd:element>
    <xsd:element name="Last_x0020_Reviewed_x002f_Expirt_x0020_Date_x0020_2" ma:index="36" nillable="true" ma:displayName="Last Reviewed/Expiry Date 2" ma:description="Only update/amend this field once you have confirmed with WIM LEGAL that this is a Legal document and the date of last Legal Review." ma:format="DateOnly" ma:internalName="Last_x0020_Reviewed_x002f_Expirt_x0020_Date_x0020_2">
      <xsd:simpleType>
        <xsd:restriction base="dms:DateTime"/>
      </xsd:simpleType>
    </xsd:element>
    <xsd:element name="Legal_x0020_Type_x0020_of_x0020_Document" ma:index="37" nillable="true" ma:displayName="Legal Type of Document" ma:default="No" ma:description="If this document needs legal review, please mark this with YES.  &#10;ENSURING you have provided a LEGAL OWNER and LAST REVIEWED DATE.  &#10;If a legal owner or last reviewed date has not been provided the legal filter will be removed.  Only WIM LEGAL can define if a legal review is needed, please contact your regular legal contact for guidance.&#10;" ma:format="Dropdown" ma:internalName="Legal_x0020_Type_x0020_of_x0020_Document">
      <xsd:simpleType>
        <xsd:restriction base="dms:Choice">
          <xsd:enumeration value="Yes"/>
          <xsd:enumeration value="No"/>
        </xsd:restriction>
      </xsd:simpleType>
    </xsd:element>
    <xsd:element name="Tax_x0020_Owner" ma:index="38" nillable="true" ma:displayName="Marketing Owner" ma:list="UserInfo" ma:internalName="Tax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ub_x002d_category" ma:index="39" nillable="true" ma:displayName="Sub-category" ma:internalName="Sub_x002d_category">
      <xsd:simpleType>
        <xsd:restriction base="dms:Text">
          <xsd:maxLength value="255"/>
        </xsd:restriction>
      </xsd:simpleType>
    </xsd:element>
    <xsd:element name="With_x0020_the_x0020_business" ma:index="40" nillable="true" ma:displayName="With the business" ma:default="0" ma:description="LEGAL USE ONLY - Please tick this box if Legal actions have been completed and a document is with the business for review or completion." ma:internalName="With_x0020_the_x0020_business">
      <xsd:simpleType>
        <xsd:restriction base="dms:Boolean"/>
      </xsd:simpleType>
    </xsd:element>
    <xsd:element name="Date_x0020_with_x0020_the_x0020_business" ma:index="41" nillable="true" ma:displayName="Date with the business" ma:description="LEGAL USE ONLY – Please list the date when Legal actions were completed and the document was sent to the business." ma:format="DateOnly" ma:internalName="Date_x0020_with_x0020_the_x0020_business">
      <xsd:simpleType>
        <xsd:restriction base="dms:DateTime"/>
      </xsd:simpleType>
    </xsd:element>
  </xsd:schema>
  <xsd:schema xmlns:xsd="http://www.w3.org/2001/XMLSchema" xmlns:dms="http://schemas.microsoft.com/office/2006/documentManagement/types" targetNamespace="1a35f529-2b73-4cae-be40-2b049a9ba9be" elementFormDefault="qualified">
    <xsd:import namespace="http://schemas.microsoft.com/office/2006/documentManagement/types"/>
    <xsd:element name="Region" ma:index="33" nillable="true" ma:displayName="Region" ma:format="Dropdown" ma:internalName="Region">
      <xsd:simpleType>
        <xsd:restriction base="dms:Choice">
          <xsd:enumeration value="Africa"/>
          <xsd:enumeration value="Cyprus"/>
          <xsd:enumeration value="Dublin"/>
          <xsd:enumeration value="France"/>
          <xsd:enumeration value="Geneva"/>
          <xsd:enumeration value="Gibraltar"/>
          <xsd:enumeration value="Global"/>
          <xsd:enumeration value="Hong Kong"/>
          <xsd:enumeration value="India"/>
          <xsd:enumeration value="Italy"/>
          <xsd:enumeration value="Jersey"/>
          <xsd:enumeration value="ME - Abu Dhabi"/>
          <xsd:enumeration value="ME - Doha"/>
          <xsd:enumeration value="ME - Dubai"/>
          <xsd:enumeration value="ME - Riyadh"/>
          <xsd:enumeration value="Monaco"/>
          <xsd:enumeration value="Portugal"/>
          <xsd:enumeration value="Russia"/>
          <xsd:enumeration value="Singapore"/>
          <xsd:enumeration value="Spain"/>
          <xsd:enumeration value="UK"/>
          <xsd:enumeration value="UK - 1CP"/>
          <xsd:enumeration value="UK - 38 Hans Crescent"/>
          <xsd:enumeration value="UK - 43 Brook Street"/>
          <xsd:enumeration value="UK - Aberdeen"/>
          <xsd:enumeration value="UK - Birmingham"/>
          <xsd:enumeration value="UK - Bournemouth"/>
          <xsd:enumeration value="UK - Bristol"/>
          <xsd:enumeration value="UK - Cambridge"/>
          <xsd:enumeration value="UK - Cardiff"/>
          <xsd:enumeration value="UK - Edinburgh"/>
          <xsd:enumeration value="UK - Exeter"/>
          <xsd:enumeration value="UK - Glasgow - Aurora"/>
          <xsd:enumeration value="UK - Glasgow - Exchange House"/>
          <xsd:enumeration value="UK - Glasgow - Tay House"/>
          <xsd:enumeration value="UK - Guernsey"/>
          <xsd:enumeration value="UK - IoM"/>
          <xsd:enumeration value="UK - Ipswich"/>
          <xsd:enumeration value="UK - Ireland"/>
          <xsd:enumeration value="UK - Leeds"/>
          <xsd:enumeration value="UK - Liverpool"/>
          <xsd:enumeration value="UK - Manchester"/>
          <xsd:enumeration value="UK - Newcastle"/>
          <xsd:enumeration value="UK - Norwich"/>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Document 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Language xmlns="bdb24f6e-6504-4eac-9172-d32ff5301a46">English</Language>
    <Artowork xmlns="bdb24f6e-6504-4eac-9172-d32ff5301a46">GI&amp;S Marketing</Artowork>
    <Compliance_x0020_Owner xmlns="bdb24f6e-6504-4eac-9172-d32ff5301a46">
      <UserInfo>
        <DisplayName/>
        <AccountId xsi:nil="true"/>
        <AccountType/>
      </UserInfo>
    </Compliance_x0020_Owner>
    <No_x002e__x0020_of_x0020_Pages xmlns="bdb24f6e-6504-4eac-9172-d32ff5301a46">17</No_x002e__x0020_of_x0020_Pages>
    <With_x0020_the_x0020_business xmlns="bdb24f6e-6504-4eac-9172-d32ff5301a46">false</With_x0020_the_x0020_business>
    <Compliance_x0020__x002d__x0020_Next_x0020_Due_x0020_Review_x0020_Date xmlns="bdb24f6e-6504-4eac-9172-d32ff5301a46" xsi:nil="true"/>
    <Business_x0020_Area xmlns="bdb24f6e-6504-4eac-9172-d32ff5301a46">GIandS</Business_x0020_Area>
    <Version_x0020_Date_x0020_2 xmlns="bdb24f6e-6504-4eac-9172-d32ff5301a46">2015-02-01T00:00:00+00:00</Version_x0020_Date_x0020_2>
    <Partner_x0020_Item xmlns="bdb24f6e-6504-4eac-9172-d32ff5301a46" xsi:nil="true"/>
    <Visible xmlns="bdb24f6e-6504-4eac-9172-d32ff5301a46">Yes</Visible>
    <Legal_x0020_Owner xmlns="bdb24f6e-6504-4eac-9172-d32ff5301a46">
      <UserInfo>
        <DisplayName/>
        <AccountId xsi:nil="true"/>
        <AccountType/>
      </UserInfo>
    </Legal_x0020_Owner>
    <Notes0 xmlns="bdb24f6e-6504-4eac-9172-d32ff5301a46" xsi:nil="true"/>
    <Legal_x0020_Entity xmlns="bdb24f6e-6504-4eac-9172-d32ff5301a46">(UK) - Barclays Bank PLC</Legal_x0020_Entity>
    <Item_x0020_Ref_x0020__x0023_ xmlns="bdb24f6e-6504-4eac-9172-d32ff5301a46">MKG0275</Item_x0020_Ref_x0020__x0023_>
    <Document_x0020_Owner_x002f_Team xmlns="bdb24f6e-6504-4eac-9172-d32ff5301a46">
      <UserInfo>
        <DisplayName>Peschiera, Raul : WIM</DisplayName>
        <AccountId>894</AccountId>
        <AccountType/>
      </UserInfo>
    </Document_x0020_Owner_x002f_Team>
    <Date_x0020_with_x0020_the_x0020_business xmlns="bdb24f6e-6504-4eac-9172-d32ff5301a46" xsi:nil="true"/>
    <Legal_x0020_Type_x0020_of_x0020_Document xmlns="bdb24f6e-6504-4eac-9172-d32ff5301a46">No</Legal_x0020_Type_x0020_of_x0020_Document>
    <Category_x002f_Service xmlns="bdb24f6e-6504-4eac-9172-d32ff5301a46">GIandS (Advice and Execution)</Category_x002f_Service>
    <CP_x0020_Number xmlns="bdb24f6e-6504-4eac-9172-d32ff5301a46">CP50067 &amp; CP50282</CP_x0020_Number>
    <PublishingExpirationDate xmlns="http://schemas.microsoft.com/sharepoint/v3" xsi:nil="true"/>
    <Output_x0020_Medium xmlns="bdb24f6e-6504-4eac-9172-d32ff5301a46" xsi:nil="true"/>
    <PublishingStartDate xmlns="http://schemas.microsoft.com/sharepoint/v3" xsi:nil="true"/>
    <Tax_x0020_Owner xmlns="bdb24f6e-6504-4eac-9172-d32ff5301a46">
      <UserInfo>
        <DisplayName/>
        <AccountId xsi:nil="true"/>
        <AccountType/>
      </UserInfo>
    </Tax_x0020_Owner>
    <Type_x0020_of_x0020_Document xmlns="bdb24f6e-6504-4eac-9172-d32ff5301a46">Pitchbook</Type_x0020_of_x0020_Document>
    <Pack_x0020_Item xmlns="bdb24f6e-6504-4eac-9172-d32ff5301a46" xsi:nil="true"/>
    <Strapline xmlns="bdb24f6e-6504-4eac-9172-d32ff5301a46" xsi:nil="true"/>
    <Team xmlns="bdb24f6e-6504-4eac-9172-d32ff5301a46">Advice and Execution (Investment Marketing)</Team>
    <Region xmlns="1a35f529-2b73-4cae-be40-2b049a9ba9be" xsi:nil="true"/>
    <Country xmlns="bdb24f6e-6504-4eac-9172-d32ff5301a46">United Kingdom</Country>
    <Last_x0020_Reviewed_x002f_Expirt_x0020_Date_x0020_2 xmlns="bdb24f6e-6504-4eac-9172-d32ff5301a46" xsi:nil="true"/>
    <Sub_x002d_category xmlns="bdb24f6e-6504-4eac-9172-d32ff5301a4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C4D1AE-0501-416C-9882-7A7B7E6770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db24f6e-6504-4eac-9172-d32ff5301a46"/>
    <ds:schemaRef ds:uri="1a35f529-2b73-4cae-be40-2b049a9ba9b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01ADAE4-59ED-45BF-8CF0-FBA163EDCD46}">
  <ds:schemaRefs>
    <ds:schemaRef ds:uri="http://schemas.microsoft.com/office/2006/metadata/properties"/>
    <ds:schemaRef ds:uri="bdb24f6e-6504-4eac-9172-d32ff5301a46"/>
    <ds:schemaRef ds:uri="http://schemas.microsoft.com/sharepoint/v3"/>
    <ds:schemaRef ds:uri="1a35f529-2b73-4cae-be40-2b049a9ba9be"/>
  </ds:schemaRefs>
</ds:datastoreItem>
</file>

<file path=customXml/itemProps3.xml><?xml version="1.0" encoding="utf-8"?>
<ds:datastoreItem xmlns:ds="http://schemas.openxmlformats.org/officeDocument/2006/customXml" ds:itemID="{C0380BF2-2D46-4EF7-9DDA-6EE1E88F98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84672</TotalTime>
  <Words>6</Words>
  <Application>Microsoft Office PowerPoint</Application>
  <PresentationFormat>A4 Paper (210x297 mm)</PresentationFormat>
  <Paragraphs>3</Paragraphs>
  <Slides>1</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vt:i4>
      </vt:variant>
    </vt:vector>
  </HeadingPairs>
  <TitlesOfParts>
    <vt:vector size="12" baseType="lpstr">
      <vt:lpstr>Arial</vt:lpstr>
      <vt:lpstr>Calibri</vt:lpstr>
      <vt:lpstr>Expert Sans Extra Light</vt:lpstr>
      <vt:lpstr>Expert Sans Light</vt:lpstr>
      <vt:lpstr>Expert Sans Regular</vt:lpstr>
      <vt:lpstr>STCaiyun</vt:lpstr>
      <vt:lpstr>Wingdings</vt:lpstr>
      <vt:lpstr>blank</vt:lpstr>
      <vt:lpstr>7_Barclays_PP Template_Greybox</vt:lpstr>
      <vt:lpstr>2. Custom</vt:lpstr>
      <vt:lpstr>1_2. Custom</vt:lpstr>
      <vt:lpstr>PowerPoint Presentation</vt:lpstr>
    </vt:vector>
  </TitlesOfParts>
  <Company>Barclays Capital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Pitchbook</dc:title>
  <dc:creator>peschier</dc:creator>
  <cp:keywords/>
  <cp:lastModifiedBy>Eric White</cp:lastModifiedBy>
  <cp:revision>4551</cp:revision>
  <dcterms:created xsi:type="dcterms:W3CDTF">2014-10-01T13:36:20Z</dcterms:created>
  <dcterms:modified xsi:type="dcterms:W3CDTF">2015-10-18T09:18:47Z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0x01010087AE21F482D7CC4E8E9F7022C9381937</vt:lpwstr>
  </property>
</Properties>
</file>