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A08982-DB91-46A6-90D8-7CBB2DFA85D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C4CD66-7C94-4A3A-8C3D-B55CFF0ECFA6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97EE445F-584F-4F62-B824-9E58671DA625}" type="parTrans" cxnId="{1F7FEF25-8608-4206-8933-40D9D930B237}">
      <dgm:prSet/>
      <dgm:spPr/>
      <dgm:t>
        <a:bodyPr/>
        <a:lstStyle/>
        <a:p>
          <a:endParaRPr lang="en-US"/>
        </a:p>
      </dgm:t>
    </dgm:pt>
    <dgm:pt modelId="{D1FA2C9A-C883-4908-9F23-E256A8652223}" type="sibTrans" cxnId="{1F7FEF25-8608-4206-8933-40D9D930B237}">
      <dgm:prSet/>
      <dgm:spPr/>
      <dgm:t>
        <a:bodyPr/>
        <a:lstStyle/>
        <a:p>
          <a:endParaRPr lang="en-US"/>
        </a:p>
      </dgm:t>
    </dgm:pt>
    <dgm:pt modelId="{4538C36A-4292-4C5A-949F-FE6A545B7F3E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5D11BFEA-69A4-40E6-958C-F07BD60028ED}" type="parTrans" cxnId="{51A76B31-BD88-497C-ADB0-3F1B2852A229}">
      <dgm:prSet/>
      <dgm:spPr/>
      <dgm:t>
        <a:bodyPr/>
        <a:lstStyle/>
        <a:p>
          <a:endParaRPr lang="en-US"/>
        </a:p>
      </dgm:t>
    </dgm:pt>
    <dgm:pt modelId="{F2D98DC7-C852-4CBE-997D-F85C4880A267}" type="sibTrans" cxnId="{51A76B31-BD88-497C-ADB0-3F1B2852A229}">
      <dgm:prSet/>
      <dgm:spPr/>
      <dgm:t>
        <a:bodyPr/>
        <a:lstStyle/>
        <a:p>
          <a:endParaRPr lang="en-US"/>
        </a:p>
      </dgm:t>
    </dgm:pt>
    <dgm:pt modelId="{EB88AED6-741D-47FF-B688-CCEF89B6E3A6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576FFAFD-8CD9-4A8A-B8E8-6B4BB0E97F26}" type="parTrans" cxnId="{1EEF01A5-8920-4257-862A-A60A396B5797}">
      <dgm:prSet/>
      <dgm:spPr/>
      <dgm:t>
        <a:bodyPr/>
        <a:lstStyle/>
        <a:p>
          <a:endParaRPr lang="en-US"/>
        </a:p>
      </dgm:t>
    </dgm:pt>
    <dgm:pt modelId="{CCC8D747-3D9E-47EF-888D-E98A7E68861F}" type="sibTrans" cxnId="{1EEF01A5-8920-4257-862A-A60A396B5797}">
      <dgm:prSet/>
      <dgm:spPr/>
      <dgm:t>
        <a:bodyPr/>
        <a:lstStyle/>
        <a:p>
          <a:endParaRPr lang="en-US"/>
        </a:p>
      </dgm:t>
    </dgm:pt>
    <dgm:pt modelId="{68883119-04FB-4C10-BEC4-F90BD0DA412B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B71669CD-A08B-4B2C-A883-24BC93C5F26A}" type="parTrans" cxnId="{965B9C85-5DFE-47A4-A532-F5F6EA43802F}">
      <dgm:prSet/>
      <dgm:spPr/>
      <dgm:t>
        <a:bodyPr/>
        <a:lstStyle/>
        <a:p>
          <a:endParaRPr lang="en-US"/>
        </a:p>
      </dgm:t>
    </dgm:pt>
    <dgm:pt modelId="{86213E24-36C7-4284-AE83-845E83BE4D7C}" type="sibTrans" cxnId="{965B9C85-5DFE-47A4-A532-F5F6EA43802F}">
      <dgm:prSet/>
      <dgm:spPr/>
      <dgm:t>
        <a:bodyPr/>
        <a:lstStyle/>
        <a:p>
          <a:endParaRPr lang="en-US"/>
        </a:p>
      </dgm:t>
    </dgm:pt>
    <dgm:pt modelId="{6F3098B3-04D8-420A-BF66-DEF8110F9BCC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D78B30A6-FDA4-4765-AEB6-ADC4EF69AC81}" type="parTrans" cxnId="{11D7BAA1-055E-43D6-9859-BEFDCCB85358}">
      <dgm:prSet/>
      <dgm:spPr/>
      <dgm:t>
        <a:bodyPr/>
        <a:lstStyle/>
        <a:p>
          <a:endParaRPr lang="en-US"/>
        </a:p>
      </dgm:t>
    </dgm:pt>
    <dgm:pt modelId="{68CF3529-454F-4974-9EB8-21440B6E5E9B}" type="sibTrans" cxnId="{11D7BAA1-055E-43D6-9859-BEFDCCB85358}">
      <dgm:prSet/>
      <dgm:spPr/>
      <dgm:t>
        <a:bodyPr/>
        <a:lstStyle/>
        <a:p>
          <a:endParaRPr lang="en-US"/>
        </a:p>
      </dgm:t>
    </dgm:pt>
    <dgm:pt modelId="{FDA8E75E-5BC8-4FA5-8FC5-4293F8670162}" type="pres">
      <dgm:prSet presAssocID="{97A08982-DB91-46A6-90D8-7CBB2DFA85DF}" presName="diagram" presStyleCnt="0">
        <dgm:presLayoutVars>
          <dgm:dir/>
          <dgm:resizeHandles val="exact"/>
        </dgm:presLayoutVars>
      </dgm:prSet>
      <dgm:spPr/>
    </dgm:pt>
    <dgm:pt modelId="{FCABB747-DEDA-4126-BFA9-B1C308EA6F0D}" type="pres">
      <dgm:prSet presAssocID="{91C4CD66-7C94-4A3A-8C3D-B55CFF0ECFA6}" presName="node" presStyleLbl="node1" presStyleIdx="0" presStyleCnt="5">
        <dgm:presLayoutVars>
          <dgm:bulletEnabled val="1"/>
        </dgm:presLayoutVars>
      </dgm:prSet>
      <dgm:spPr/>
    </dgm:pt>
    <dgm:pt modelId="{FA5F382A-871F-41A4-A347-893BD22E0641}" type="pres">
      <dgm:prSet presAssocID="{D1FA2C9A-C883-4908-9F23-E256A8652223}" presName="sibTrans" presStyleCnt="0"/>
      <dgm:spPr/>
    </dgm:pt>
    <dgm:pt modelId="{2F5D08EA-3005-4908-83E3-B556819F7DD0}" type="pres">
      <dgm:prSet presAssocID="{4538C36A-4292-4C5A-949F-FE6A545B7F3E}" presName="node" presStyleLbl="node1" presStyleIdx="1" presStyleCnt="5">
        <dgm:presLayoutVars>
          <dgm:bulletEnabled val="1"/>
        </dgm:presLayoutVars>
      </dgm:prSet>
      <dgm:spPr/>
    </dgm:pt>
    <dgm:pt modelId="{6DB3E073-B439-4675-8D1D-DF8FD9CE24D1}" type="pres">
      <dgm:prSet presAssocID="{F2D98DC7-C852-4CBE-997D-F85C4880A267}" presName="sibTrans" presStyleCnt="0"/>
      <dgm:spPr/>
    </dgm:pt>
    <dgm:pt modelId="{5004FBD9-C4EF-4E0F-A89B-CD45B8C3A094}" type="pres">
      <dgm:prSet presAssocID="{EB88AED6-741D-47FF-B688-CCEF89B6E3A6}" presName="node" presStyleLbl="node1" presStyleIdx="2" presStyleCnt="5">
        <dgm:presLayoutVars>
          <dgm:bulletEnabled val="1"/>
        </dgm:presLayoutVars>
      </dgm:prSet>
      <dgm:spPr/>
    </dgm:pt>
    <dgm:pt modelId="{CBCF0F32-A2B4-4AB8-85A2-343F617423AC}" type="pres">
      <dgm:prSet presAssocID="{CCC8D747-3D9E-47EF-888D-E98A7E68861F}" presName="sibTrans" presStyleCnt="0"/>
      <dgm:spPr/>
    </dgm:pt>
    <dgm:pt modelId="{1CDFF20C-444F-4F96-85C7-4FBDCAEC3FE3}" type="pres">
      <dgm:prSet presAssocID="{68883119-04FB-4C10-BEC4-F90BD0DA412B}" presName="node" presStyleLbl="node1" presStyleIdx="3" presStyleCnt="5">
        <dgm:presLayoutVars>
          <dgm:bulletEnabled val="1"/>
        </dgm:presLayoutVars>
      </dgm:prSet>
      <dgm:spPr/>
    </dgm:pt>
    <dgm:pt modelId="{889C1134-958B-428F-906F-852609F93B08}" type="pres">
      <dgm:prSet presAssocID="{86213E24-36C7-4284-AE83-845E83BE4D7C}" presName="sibTrans" presStyleCnt="0"/>
      <dgm:spPr/>
    </dgm:pt>
    <dgm:pt modelId="{E2833A5A-CBC4-41E0-B854-7BA4B3BD0E10}" type="pres">
      <dgm:prSet presAssocID="{6F3098B3-04D8-420A-BF66-DEF8110F9BCC}" presName="node" presStyleLbl="node1" presStyleIdx="4" presStyleCnt="5">
        <dgm:presLayoutVars>
          <dgm:bulletEnabled val="1"/>
        </dgm:presLayoutVars>
      </dgm:prSet>
      <dgm:spPr/>
    </dgm:pt>
  </dgm:ptLst>
  <dgm:cxnLst>
    <dgm:cxn modelId="{51A76B31-BD88-497C-ADB0-3F1B2852A229}" srcId="{97A08982-DB91-46A6-90D8-7CBB2DFA85DF}" destId="{4538C36A-4292-4C5A-949F-FE6A545B7F3E}" srcOrd="1" destOrd="0" parTransId="{5D11BFEA-69A4-40E6-958C-F07BD60028ED}" sibTransId="{F2D98DC7-C852-4CBE-997D-F85C4880A267}"/>
    <dgm:cxn modelId="{2127BFC2-D8EC-4A79-A22B-37793C90A4A8}" type="presOf" srcId="{4538C36A-4292-4C5A-949F-FE6A545B7F3E}" destId="{2F5D08EA-3005-4908-83E3-B556819F7DD0}" srcOrd="0" destOrd="0" presId="urn:microsoft.com/office/officeart/2005/8/layout/default"/>
    <dgm:cxn modelId="{86D65199-89FC-4912-A39A-4A010021CBAE}" type="presOf" srcId="{6F3098B3-04D8-420A-BF66-DEF8110F9BCC}" destId="{E2833A5A-CBC4-41E0-B854-7BA4B3BD0E10}" srcOrd="0" destOrd="0" presId="urn:microsoft.com/office/officeart/2005/8/layout/default"/>
    <dgm:cxn modelId="{1EEF01A5-8920-4257-862A-A60A396B5797}" srcId="{97A08982-DB91-46A6-90D8-7CBB2DFA85DF}" destId="{EB88AED6-741D-47FF-B688-CCEF89B6E3A6}" srcOrd="2" destOrd="0" parTransId="{576FFAFD-8CD9-4A8A-B8E8-6B4BB0E97F26}" sibTransId="{CCC8D747-3D9E-47EF-888D-E98A7E68861F}"/>
    <dgm:cxn modelId="{B9028D41-047B-44AB-A03B-2842A77FAADC}" type="presOf" srcId="{91C4CD66-7C94-4A3A-8C3D-B55CFF0ECFA6}" destId="{FCABB747-DEDA-4126-BFA9-B1C308EA6F0D}" srcOrd="0" destOrd="0" presId="urn:microsoft.com/office/officeart/2005/8/layout/default"/>
    <dgm:cxn modelId="{250C46C1-ABDD-41F1-B820-9052D37139AB}" type="presOf" srcId="{97A08982-DB91-46A6-90D8-7CBB2DFA85DF}" destId="{FDA8E75E-5BC8-4FA5-8FC5-4293F8670162}" srcOrd="0" destOrd="0" presId="urn:microsoft.com/office/officeart/2005/8/layout/default"/>
    <dgm:cxn modelId="{11D7BAA1-055E-43D6-9859-BEFDCCB85358}" srcId="{97A08982-DB91-46A6-90D8-7CBB2DFA85DF}" destId="{6F3098B3-04D8-420A-BF66-DEF8110F9BCC}" srcOrd="4" destOrd="0" parTransId="{D78B30A6-FDA4-4765-AEB6-ADC4EF69AC81}" sibTransId="{68CF3529-454F-4974-9EB8-21440B6E5E9B}"/>
    <dgm:cxn modelId="{965B9C85-5DFE-47A4-A532-F5F6EA43802F}" srcId="{97A08982-DB91-46A6-90D8-7CBB2DFA85DF}" destId="{68883119-04FB-4C10-BEC4-F90BD0DA412B}" srcOrd="3" destOrd="0" parTransId="{B71669CD-A08B-4B2C-A883-24BC93C5F26A}" sibTransId="{86213E24-36C7-4284-AE83-845E83BE4D7C}"/>
    <dgm:cxn modelId="{0939656D-A551-4511-B859-F702F1C68DF5}" type="presOf" srcId="{68883119-04FB-4C10-BEC4-F90BD0DA412B}" destId="{1CDFF20C-444F-4F96-85C7-4FBDCAEC3FE3}" srcOrd="0" destOrd="0" presId="urn:microsoft.com/office/officeart/2005/8/layout/default"/>
    <dgm:cxn modelId="{9DEE58BD-BB70-46A3-A94C-FC7E993BEEBA}" type="presOf" srcId="{EB88AED6-741D-47FF-B688-CCEF89B6E3A6}" destId="{5004FBD9-C4EF-4E0F-A89B-CD45B8C3A094}" srcOrd="0" destOrd="0" presId="urn:microsoft.com/office/officeart/2005/8/layout/default"/>
    <dgm:cxn modelId="{1F7FEF25-8608-4206-8933-40D9D930B237}" srcId="{97A08982-DB91-46A6-90D8-7CBB2DFA85DF}" destId="{91C4CD66-7C94-4A3A-8C3D-B55CFF0ECFA6}" srcOrd="0" destOrd="0" parTransId="{97EE445F-584F-4F62-B824-9E58671DA625}" sibTransId="{D1FA2C9A-C883-4908-9F23-E256A8652223}"/>
    <dgm:cxn modelId="{30947921-6576-41E6-8C54-27C0EF48A731}" type="presParOf" srcId="{FDA8E75E-5BC8-4FA5-8FC5-4293F8670162}" destId="{FCABB747-DEDA-4126-BFA9-B1C308EA6F0D}" srcOrd="0" destOrd="0" presId="urn:microsoft.com/office/officeart/2005/8/layout/default"/>
    <dgm:cxn modelId="{665BA654-324A-40EE-9A06-1F73D0E7F488}" type="presParOf" srcId="{FDA8E75E-5BC8-4FA5-8FC5-4293F8670162}" destId="{FA5F382A-871F-41A4-A347-893BD22E0641}" srcOrd="1" destOrd="0" presId="urn:microsoft.com/office/officeart/2005/8/layout/default"/>
    <dgm:cxn modelId="{E509A3CF-074C-47E0-B32B-5BE2F26428CF}" type="presParOf" srcId="{FDA8E75E-5BC8-4FA5-8FC5-4293F8670162}" destId="{2F5D08EA-3005-4908-83E3-B556819F7DD0}" srcOrd="2" destOrd="0" presId="urn:microsoft.com/office/officeart/2005/8/layout/default"/>
    <dgm:cxn modelId="{E5ECF5F9-28A1-46C5-82C5-1EA228FF2C3B}" type="presParOf" srcId="{FDA8E75E-5BC8-4FA5-8FC5-4293F8670162}" destId="{6DB3E073-B439-4675-8D1D-DF8FD9CE24D1}" srcOrd="3" destOrd="0" presId="urn:microsoft.com/office/officeart/2005/8/layout/default"/>
    <dgm:cxn modelId="{49E4DDEC-DADD-4803-A63F-DABD8AA6F063}" type="presParOf" srcId="{FDA8E75E-5BC8-4FA5-8FC5-4293F8670162}" destId="{5004FBD9-C4EF-4E0F-A89B-CD45B8C3A094}" srcOrd="4" destOrd="0" presId="urn:microsoft.com/office/officeart/2005/8/layout/default"/>
    <dgm:cxn modelId="{83F866D1-3AB0-4776-BB0D-2D27AE8EB734}" type="presParOf" srcId="{FDA8E75E-5BC8-4FA5-8FC5-4293F8670162}" destId="{CBCF0F32-A2B4-4AB8-85A2-343F617423AC}" srcOrd="5" destOrd="0" presId="urn:microsoft.com/office/officeart/2005/8/layout/default"/>
    <dgm:cxn modelId="{A9E462CC-AD7B-4043-BB86-C596D54ACC2F}" type="presParOf" srcId="{FDA8E75E-5BC8-4FA5-8FC5-4293F8670162}" destId="{1CDFF20C-444F-4F96-85C7-4FBDCAEC3FE3}" srcOrd="6" destOrd="0" presId="urn:microsoft.com/office/officeart/2005/8/layout/default"/>
    <dgm:cxn modelId="{5CF6830C-AE07-4E9D-8B1F-1A8811153B5D}" type="presParOf" srcId="{FDA8E75E-5BC8-4FA5-8FC5-4293F8670162}" destId="{889C1134-958B-428F-906F-852609F93B08}" srcOrd="7" destOrd="0" presId="urn:microsoft.com/office/officeart/2005/8/layout/default"/>
    <dgm:cxn modelId="{089F140B-4DAB-48D8-83B4-88F2A828B247}" type="presParOf" srcId="{FDA8E75E-5BC8-4FA5-8FC5-4293F8670162}" destId="{E2833A5A-CBC4-41E0-B854-7BA4B3BD0E1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BB747-DEDA-4126-BFA9-B1C308EA6F0D}">
      <dsp:nvSpPr>
        <dsp:cNvPr id="0" name=""/>
        <dsp:cNvSpPr/>
      </dsp:nvSpPr>
      <dsp:spPr>
        <a:xfrm>
          <a:off x="321609" y="1049"/>
          <a:ext cx="1047964" cy="628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1</a:t>
          </a:r>
          <a:endParaRPr lang="en-US" sz="3000" kern="1200" dirty="0"/>
        </a:p>
      </dsp:txBody>
      <dsp:txXfrm>
        <a:off x="321609" y="1049"/>
        <a:ext cx="1047964" cy="628778"/>
      </dsp:txXfrm>
    </dsp:sp>
    <dsp:sp modelId="{2F5D08EA-3005-4908-83E3-B556819F7DD0}">
      <dsp:nvSpPr>
        <dsp:cNvPr id="0" name=""/>
        <dsp:cNvSpPr/>
      </dsp:nvSpPr>
      <dsp:spPr>
        <a:xfrm>
          <a:off x="1474370" y="1049"/>
          <a:ext cx="1047964" cy="628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2</a:t>
          </a:r>
          <a:endParaRPr lang="en-US" sz="3000" kern="1200" dirty="0"/>
        </a:p>
      </dsp:txBody>
      <dsp:txXfrm>
        <a:off x="1474370" y="1049"/>
        <a:ext cx="1047964" cy="628778"/>
      </dsp:txXfrm>
    </dsp:sp>
    <dsp:sp modelId="{5004FBD9-C4EF-4E0F-A89B-CD45B8C3A094}">
      <dsp:nvSpPr>
        <dsp:cNvPr id="0" name=""/>
        <dsp:cNvSpPr/>
      </dsp:nvSpPr>
      <dsp:spPr>
        <a:xfrm>
          <a:off x="2627131" y="1049"/>
          <a:ext cx="1047964" cy="628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3</a:t>
          </a:r>
          <a:endParaRPr lang="en-US" sz="3000" kern="1200" dirty="0"/>
        </a:p>
      </dsp:txBody>
      <dsp:txXfrm>
        <a:off x="2627131" y="1049"/>
        <a:ext cx="1047964" cy="628778"/>
      </dsp:txXfrm>
    </dsp:sp>
    <dsp:sp modelId="{1CDFF20C-444F-4F96-85C7-4FBDCAEC3FE3}">
      <dsp:nvSpPr>
        <dsp:cNvPr id="0" name=""/>
        <dsp:cNvSpPr/>
      </dsp:nvSpPr>
      <dsp:spPr>
        <a:xfrm>
          <a:off x="897990" y="734624"/>
          <a:ext cx="1047964" cy="628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4</a:t>
          </a:r>
          <a:endParaRPr lang="en-US" sz="3000" kern="1200" dirty="0"/>
        </a:p>
      </dsp:txBody>
      <dsp:txXfrm>
        <a:off x="897990" y="734624"/>
        <a:ext cx="1047964" cy="628778"/>
      </dsp:txXfrm>
    </dsp:sp>
    <dsp:sp modelId="{E2833A5A-CBC4-41E0-B854-7BA4B3BD0E10}">
      <dsp:nvSpPr>
        <dsp:cNvPr id="0" name=""/>
        <dsp:cNvSpPr/>
      </dsp:nvSpPr>
      <dsp:spPr>
        <a:xfrm>
          <a:off x="2050751" y="734624"/>
          <a:ext cx="1047964" cy="628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5</a:t>
          </a:r>
          <a:endParaRPr lang="en-US" sz="3000" kern="1200" dirty="0"/>
        </a:p>
      </dsp:txBody>
      <dsp:txXfrm>
        <a:off x="2050751" y="734624"/>
        <a:ext cx="1047964" cy="628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2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List</a:t>
            </a:r>
          </a:p>
          <a:p>
            <a:r>
              <a:rPr lang="en-US" dirty="0" smtClean="0"/>
              <a:t>More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618" y="1104405"/>
            <a:ext cx="1706979" cy="16343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51906" y="1371600"/>
            <a:ext cx="866899" cy="71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91195934"/>
              </p:ext>
            </p:extLst>
          </p:nvPr>
        </p:nvGraphicFramePr>
        <p:xfrm>
          <a:off x="6163294" y="4773881"/>
          <a:ext cx="3996706" cy="1364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2671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13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Title</vt:lpstr>
      <vt:lpstr>Different Layout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Eric White</dc:creator>
  <cp:lastModifiedBy>Eric White</cp:lastModifiedBy>
  <cp:revision>1</cp:revision>
  <dcterms:created xsi:type="dcterms:W3CDTF">2015-07-04T11:46:55Z</dcterms:created>
  <dcterms:modified xsi:type="dcterms:W3CDTF">2015-07-04T11:49:55Z</dcterms:modified>
</cp:coreProperties>
</file>