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B6668-B0F9-4E65-AB1E-8AF84B2BEA4E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20ADD-9345-4D02-A3F7-6DED5AC368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48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0ADD-9345-4D02-A3F7-6DED5AC3685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27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124B-D54A-A48C-B30C-97313929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C4053-598B-3234-3D73-882186CA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16D8-22BE-34A6-ABB1-F1CD1CBB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568A-8AEE-13DA-E454-C631DFD5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E4419-0632-FE36-9CB6-667C9C87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8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843F-2C2E-2820-890F-8882B87B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91B75-04E8-345D-0AF9-4835173FC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D486-1FB8-A999-822D-CBCD768E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8C5C-A945-8579-5959-CB8D933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B32A-88CE-C690-A1FC-C856193E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F64E1-5EFA-4AB0-B5A7-F5C84ABDD4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DFF3B-9B7D-93A0-D053-26A453F8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7E38-D9BF-12B0-6C37-C820A861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EC41-C37D-33F4-82BA-33C36F7F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2A27-4D88-BDFB-5306-005A5917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02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CEDE-7CF3-9A83-F724-31642A46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1A080-5235-69B7-3742-1B75678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94A8-131F-E91E-5471-9283A014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45360-F9BF-BB32-E5E9-3A8810FE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C9B19-7BE3-E30B-EE7B-FAC642DE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2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D08F-3A53-13B1-F882-6BE29B9D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8BC5-46EF-2272-3588-4FBDE4EA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DC6C-3116-BE27-F63A-89D8E270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387F3-D49C-49C8-BB36-7EDCB504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E1F3-9688-2D21-E466-96EA27C72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80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00B1-D706-8B55-C610-973BAE9A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EEDF5-7AC3-C949-28A4-8706B31C5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4B464-1C1E-3D47-208A-8BB191B84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FA135-F118-2652-6A63-409722F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A55C8-9690-50C7-DD22-3DCD7751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BB78-0A64-0798-5D6D-E01550E0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24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9CBA-C3C0-B81F-6F13-371CC749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2952E-7AA0-3F98-252E-04C869AE8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31945-1ACC-8F6A-846D-4FF72BF4B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58E72-F8F8-9277-3E48-289D7541D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C00EF-8312-C2A2-900E-F17240C74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16CE8-586D-34D3-D08A-0FC648CD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29F11-C58C-2A9E-94D3-6238D55F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580D0-EA18-AF6D-C646-73F491F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1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0970-CCC9-C3EC-FFFC-B6A82DF5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B9C51-1951-50C6-8460-3895B630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BC1D9-CCB7-201A-5E7D-40DCF75E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69A36-1482-6588-9BF2-1C065EA2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1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86209-9AA1-640F-3775-65A662DF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DB633-F8F7-A1A8-BE44-9761D550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E7D57-9B12-E141-E196-E0E49D2B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8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C8A2-BFE9-8ED1-882C-726B2AC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6C35-3717-CFCB-4926-F15C34D06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22499-C287-4FF4-2B52-0E0D2F86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E78E8-E710-3E28-FD65-7CF2F6697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CC607-1EF4-7D22-A7D7-ED876FFD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420C-DD41-EA73-CE9F-357E0DE7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FB69-FD67-52FC-0DAC-47AE3526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E0D22-0EAF-CCD6-37F6-B57091E75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BC642-CE92-DE63-B903-8AE90489B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25D39-50A8-B2CF-5428-15EC760C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CBBF0-DEF0-3E4D-5520-D9E1EFFD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B12C3-587C-588C-F672-4A633119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397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70533-48D0-8380-3E17-56BD33462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AE58-6CDA-B06C-6D70-A2088C513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CA97-90ED-84D4-8A8E-19F514151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43083-4D76-459E-820E-6A13F7933CD2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A8A1-2FED-FA0F-0912-B71DEA812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CBB1-D6AA-3448-9984-1706C907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1F1CC-31A3-4572-A5C0-CDEFB1883F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line with orange dots&#10;&#10;AI-generated content may be incorrect.">
            <a:extLst>
              <a:ext uri="{FF2B5EF4-FFF2-40B4-BE49-F238E27FC236}">
                <a16:creationId xmlns:a16="http://schemas.microsoft.com/office/drawing/2014/main" id="{A060A20D-B8AA-1FC7-5D51-6AFBDA074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" y="1296492"/>
            <a:ext cx="12081288" cy="2597476"/>
          </a:xfrm>
          <a:prstGeom prst="rect">
            <a:avLst/>
          </a:prstGeom>
        </p:spPr>
      </p:pic>
      <p:pic>
        <p:nvPicPr>
          <p:cNvPr id="9" name="Picture 8" descr="A diagram of a mechanical system&#10;&#10;AI-generated content may be incorrect.">
            <a:extLst>
              <a:ext uri="{FF2B5EF4-FFF2-40B4-BE49-F238E27FC236}">
                <a16:creationId xmlns:a16="http://schemas.microsoft.com/office/drawing/2014/main" id="{4CCF18A5-D754-1513-4BAD-72AF343A1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07" y="3262376"/>
            <a:ext cx="5463470" cy="3346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DE5254-75C2-9623-D3F8-DD565DE2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0217" y="544750"/>
            <a:ext cx="2561560" cy="627118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U3 - ML - B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table with black text and black text&#10;&#10;AI-generated content may be incorrect.">
            <a:extLst>
              <a:ext uri="{FF2B5EF4-FFF2-40B4-BE49-F238E27FC236}">
                <a16:creationId xmlns:a16="http://schemas.microsoft.com/office/drawing/2014/main" id="{3FB67C24-C468-B1A6-C71E-1D62FD1CBC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14" y="4143216"/>
            <a:ext cx="5291261" cy="23380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668AE7-4D5F-BCFC-8C95-28AB60FF8565}"/>
              </a:ext>
            </a:extLst>
          </p:cNvPr>
          <p:cNvSpPr txBox="1"/>
          <p:nvPr/>
        </p:nvSpPr>
        <p:spPr>
          <a:xfrm>
            <a:off x="3844649" y="356260"/>
            <a:ext cx="44996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STRUCTURAL SCHEME</a:t>
            </a:r>
            <a:endParaRPr lang="en-GB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5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92C6-3F6C-0E6A-188B-34796FF7E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469CD5A-E56C-A1B6-4EB4-7A789852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A01FB-4375-A432-1BCE-61FFB9D7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5690" y="204299"/>
            <a:ext cx="817420" cy="1289109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U3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b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D089C-9EE0-B12E-3719-4CD751ED1EB2}"/>
              </a:ext>
            </a:extLst>
          </p:cNvPr>
          <p:cNvSpPr txBox="1"/>
          <p:nvPr/>
        </p:nvSpPr>
        <p:spPr>
          <a:xfrm>
            <a:off x="1115125" y="551324"/>
            <a:ext cx="520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BACD80AF-6805-D8E3-953A-41758D5E8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394" y="1675600"/>
            <a:ext cx="4122593" cy="1748979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2634A30-B31E-A064-0EEB-846E15E07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55" y="3822892"/>
            <a:ext cx="4248760" cy="2301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997019-D4B0-A734-9CAA-4C93709AEDEE}"/>
              </a:ext>
            </a:extLst>
          </p:cNvPr>
          <p:cNvSpPr txBox="1"/>
          <p:nvPr/>
        </p:nvSpPr>
        <p:spPr>
          <a:xfrm>
            <a:off x="6284621" y="551324"/>
            <a:ext cx="5205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ANSYS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yellow line on a black background&#10;&#10;AI-generated content may be incorrect.">
            <a:extLst>
              <a:ext uri="{FF2B5EF4-FFF2-40B4-BE49-F238E27FC236}">
                <a16:creationId xmlns:a16="http://schemas.microsoft.com/office/drawing/2014/main" id="{949DB856-B059-39CC-4B23-921086C21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18" y="647915"/>
            <a:ext cx="656507" cy="565207"/>
          </a:xfrm>
          <a:prstGeom prst="rect">
            <a:avLst/>
          </a:prstGeom>
        </p:spPr>
      </p:pic>
      <p:pic>
        <p:nvPicPr>
          <p:cNvPr id="20" name="Picture 19" descr="A computer screen with a red and blue gradient&#10;&#10;AI-generated content may be incorrect.">
            <a:extLst>
              <a:ext uri="{FF2B5EF4-FFF2-40B4-BE49-F238E27FC236}">
                <a16:creationId xmlns:a16="http://schemas.microsoft.com/office/drawing/2014/main" id="{EB149D47-5677-4CAF-DB91-1F99EE407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314" y="551324"/>
            <a:ext cx="818336" cy="732587"/>
          </a:xfrm>
          <a:prstGeom prst="rect">
            <a:avLst/>
          </a:prstGeom>
        </p:spPr>
      </p:pic>
      <p:pic>
        <p:nvPicPr>
          <p:cNvPr id="22" name="Picture 21" descr="A graph of a wave number&#10;&#10;AI-generated content may be incorrect.">
            <a:extLst>
              <a:ext uri="{FF2B5EF4-FFF2-40B4-BE49-F238E27FC236}">
                <a16:creationId xmlns:a16="http://schemas.microsoft.com/office/drawing/2014/main" id="{BE3DFA42-768E-5638-3590-B31D055D4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441" y="3705726"/>
            <a:ext cx="4365440" cy="2504359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2045B80-A74B-DAA9-E182-953C96D83E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11" y="1593843"/>
            <a:ext cx="3892099" cy="177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2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1B2DD-0DD7-9587-166A-BC05964D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119073-60EC-798E-0996-229542AB5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6B57A-321D-717A-270E-33A8BE4DBF33}"/>
              </a:ext>
            </a:extLst>
          </p:cNvPr>
          <p:cNvSpPr txBox="1"/>
          <p:nvPr/>
        </p:nvSpPr>
        <p:spPr>
          <a:xfrm>
            <a:off x="2448955" y="417966"/>
            <a:ext cx="7291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GB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6FA09-5751-2C7F-6A8D-5FAB42C0DBBB}"/>
              </a:ext>
            </a:extLst>
          </p:cNvPr>
          <p:cNvSpPr txBox="1">
            <a:spLocks/>
          </p:cNvSpPr>
          <p:nvPr/>
        </p:nvSpPr>
        <p:spPr>
          <a:xfrm>
            <a:off x="11135690" y="204299"/>
            <a:ext cx="817420" cy="1289109"/>
          </a:xfrm>
          <a:prstGeom prst="roundRect">
            <a:avLst/>
          </a:prstGeom>
          <a:ln w="381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U3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green and yellow graph&#10;&#10;AI-generated content may be incorrect.">
            <a:extLst>
              <a:ext uri="{FF2B5EF4-FFF2-40B4-BE49-F238E27FC236}">
                <a16:creationId xmlns:a16="http://schemas.microsoft.com/office/drawing/2014/main" id="{2E50D71C-CBC3-19E2-95D7-325C3E09B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73" y="1952498"/>
            <a:ext cx="5504234" cy="3419573"/>
          </a:xfrm>
          <a:prstGeom prst="rect">
            <a:avLst/>
          </a:prstGeom>
        </p:spPr>
      </p:pic>
      <p:pic>
        <p:nvPicPr>
          <p:cNvPr id="13" name="Picture 12" descr="A graph of a waveform&#10;&#10;AI-generated content may be incorrect.">
            <a:extLst>
              <a:ext uri="{FF2B5EF4-FFF2-40B4-BE49-F238E27FC236}">
                <a16:creationId xmlns:a16="http://schemas.microsoft.com/office/drawing/2014/main" id="{CF15C9E1-24BA-D96A-7FAC-E9017CB73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95" y="1952498"/>
            <a:ext cx="5330511" cy="34195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2D6D44-C66D-BF4A-01E3-7DBE0307547E}"/>
              </a:ext>
            </a:extLst>
          </p:cNvPr>
          <p:cNvSpPr txBox="1"/>
          <p:nvPr/>
        </p:nvSpPr>
        <p:spPr>
          <a:xfrm>
            <a:off x="3994519" y="5675497"/>
            <a:ext cx="4199912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DISPERSION CURVE FROM MATLAB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5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22AC4-CBA6-163E-4ED8-D83463F5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E71DD9-CA8E-C018-B422-D853BB957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076C0-B723-5490-A6C1-7580796BC966}"/>
              </a:ext>
            </a:extLst>
          </p:cNvPr>
          <p:cNvSpPr txBox="1"/>
          <p:nvPr/>
        </p:nvSpPr>
        <p:spPr>
          <a:xfrm>
            <a:off x="2448955" y="417966"/>
            <a:ext cx="7291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MODEL COMPARISON</a:t>
            </a:r>
            <a:endParaRPr lang="en-GB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1CA8D6-886D-D05C-0718-4137B941E91F}"/>
              </a:ext>
            </a:extLst>
          </p:cNvPr>
          <p:cNvSpPr txBox="1">
            <a:spLocks/>
          </p:cNvSpPr>
          <p:nvPr/>
        </p:nvSpPr>
        <p:spPr>
          <a:xfrm>
            <a:off x="11135690" y="204299"/>
            <a:ext cx="817420" cy="1289109"/>
          </a:xfrm>
          <a:prstGeom prst="roundRect">
            <a:avLst/>
          </a:prstGeom>
          <a:ln w="381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U3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A08FE-AB62-F43F-C098-A3BD78694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973" y="1952498"/>
            <a:ext cx="5504234" cy="3419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260B93-F0F1-FECF-BC48-99CD6A2D7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1795" y="1952498"/>
            <a:ext cx="5330511" cy="3419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68FAB6-13F9-670C-1F93-B64B3D390772}"/>
              </a:ext>
            </a:extLst>
          </p:cNvPr>
          <p:cNvSpPr txBox="1"/>
          <p:nvPr/>
        </p:nvSpPr>
        <p:spPr>
          <a:xfrm>
            <a:off x="2915996" y="5675497"/>
            <a:ext cx="6356958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DISPERSION CURVE WITH ANSYS RESULTS OVERLAY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3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61497-0346-A65D-88CF-70E9189E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B335882-E9BE-C7E3-9452-45040DA250CA}"/>
              </a:ext>
            </a:extLst>
          </p:cNvPr>
          <p:cNvSpPr txBox="1"/>
          <p:nvPr/>
        </p:nvSpPr>
        <p:spPr>
          <a:xfrm>
            <a:off x="1283678" y="494910"/>
            <a:ext cx="943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SENSIVITY TO STIFFNESS VARIATION</a:t>
            </a:r>
            <a:endParaRPr lang="en-GB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C346E4-02CA-D365-4109-E7BB3A827342}"/>
              </a:ext>
            </a:extLst>
          </p:cNvPr>
          <p:cNvSpPr txBox="1">
            <a:spLocks/>
          </p:cNvSpPr>
          <p:nvPr/>
        </p:nvSpPr>
        <p:spPr>
          <a:xfrm>
            <a:off x="11135690" y="204299"/>
            <a:ext cx="817420" cy="1289109"/>
          </a:xfrm>
          <a:prstGeom prst="roundRect">
            <a:avLst/>
          </a:prstGeom>
          <a:ln w="38100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U3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 ML</a:t>
            </a:r>
            <a:b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C193B-378B-3690-F4A0-1FA8D7D1F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408" y="1952498"/>
            <a:ext cx="5215364" cy="3419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158D11-A854-CB11-7B21-16E906611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368" y="1952498"/>
            <a:ext cx="5215364" cy="3419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4C18E-7333-BF99-C500-27389DB484B3}"/>
              </a:ext>
            </a:extLst>
          </p:cNvPr>
          <p:cNvSpPr txBox="1"/>
          <p:nvPr/>
        </p:nvSpPr>
        <p:spPr>
          <a:xfrm>
            <a:off x="1523300" y="5580854"/>
            <a:ext cx="3834146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REDUCED SUPPORT STIFFNESS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AA088E-DACF-783F-0DCD-7997A8438FD4}"/>
              </a:ext>
            </a:extLst>
          </p:cNvPr>
          <p:cNvSpPr txBox="1"/>
          <p:nvPr/>
        </p:nvSpPr>
        <p:spPr>
          <a:xfrm>
            <a:off x="7090858" y="5580854"/>
            <a:ext cx="4104680" cy="36933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SUPPORT STIFFNESS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7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58</Words>
  <Application>Microsoft Office PowerPoint</Application>
  <PresentationFormat>Widescreen</PresentationFormat>
  <Paragraphs>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U3 - ML - B</vt:lpstr>
      <vt:lpstr>U3  ML 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Mylonopoulos</dc:creator>
  <cp:lastModifiedBy>Gabriele Mylonopoulos</cp:lastModifiedBy>
  <cp:revision>3</cp:revision>
  <dcterms:created xsi:type="dcterms:W3CDTF">2025-06-26T08:42:57Z</dcterms:created>
  <dcterms:modified xsi:type="dcterms:W3CDTF">2025-06-26T13:26:52Z</dcterms:modified>
</cp:coreProperties>
</file>