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809670-10E1-4EC6-856B-6C47587F5CC5}">
  <a:tblStyle styleId="{FD809670-10E1-4EC6-856B-6C47587F5C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search doctor request랑 환자 이미지랑 연결 해야되겠죠?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얼굴 반대로 간거 같은데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아 헷갈렸네요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구글 독스 Extracting the responsibility에 screen 추가할까요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네 그게 좋을꺼 같아요 네네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혹시 k/d중에 뭐일까요,, d이지 않을까요 환자에게 전달하는거니까  저도 d 같아요 그럼 d로 적겠습니다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screen 설명에 말이 좀 어색하긴 한데 환자의 요청사항 표시 이렇게 적겠습니다 혹시 이상하면 말씀해주세요!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그럼 여기서 끝낼까요?네 부족한거 있나요?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딱히 없는 것 같아요 혹시 부족한 거 있으면 다시 한번 더 제출하죠… 일단 이 상태로 제출 먼저 하는 게 낫지 않을까요?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아 search doctor request랑 환자 연결하는거 좀 잘 안 그려지긴 해도 하는 게 낫겠죠..?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네 오늘 고생많으셨어요 다들 피곤하실텐데 쉬러가죠 깃에 올려놓으면 교수님이 보시지 않나요? 모두 고생하셨습니다!!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저..혹시 더 필요한 거 없으면 마무리할까요..?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넵 다들 수고하셨어요! 그리고 이 domain model은 제가 구글폼에 붙여 넣었어요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제출은 언제 할까요?아 아 제가 그럼 깃에 올려둘게요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넵 감사합니다!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2100900" y="261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{FD809670-10E1-4EC6-856B-6C47587F5CC5}</a:tableStyleId>
              </a:tblPr>
              <a:tblGrid>
                <a:gridCol w="1303625"/>
              </a:tblGrid>
              <a:tr h="478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&lt;&lt;control&gt;&gt;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controller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65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4668525" y="6956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{FD809670-10E1-4EC6-856B-6C47587F5CC5}</a:tableStyleId>
              </a:tblPr>
              <a:tblGrid>
                <a:gridCol w="1303625"/>
              </a:tblGrid>
              <a:tr h="510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&lt;&lt;entity&gt;&gt;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Date Data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2115850" y="389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{FD809670-10E1-4EC6-856B-6C47587F5CC5}</a:tableStyleId>
              </a:tblPr>
              <a:tblGrid>
                <a:gridCol w="1303625"/>
              </a:tblGrid>
              <a:tr h="2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&lt;&lt;entity&gt;&gt;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Personal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Body Information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Medical Records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Family History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6193150" y="2216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{FD809670-10E1-4EC6-856B-6C47587F5CC5}</a:tableStyleId>
              </a:tblPr>
              <a:tblGrid>
                <a:gridCol w="1303625"/>
              </a:tblGrid>
              <a:tr h="2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&lt;&lt;boundary&gt;&gt;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Doctor’s Data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Doctor’s Personal Data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Doctor’s Treatment Schedule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2090050" y="1262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{FD809670-10E1-4EC6-856B-6C47587F5CC5}</a:tableStyleId>
              </a:tblPr>
              <a:tblGrid>
                <a:gridCol w="1303625"/>
              </a:tblGrid>
              <a:tr h="2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&lt;&lt;entity&gt;&gt;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Calendar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" name="Google Shape;59;p13"/>
          <p:cNvGraphicFramePr/>
          <p:nvPr/>
        </p:nvGraphicFramePr>
        <p:xfrm>
          <a:off x="4194875" y="25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{FD809670-10E1-4EC6-856B-6C47587F5CC5}</a:tableStyleId>
              </a:tblPr>
              <a:tblGrid>
                <a:gridCol w="1303625"/>
              </a:tblGrid>
              <a:tr h="2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&lt;&lt;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boundary</a:t>
                      </a:r>
                      <a:r>
                        <a:rPr lang="ko" sz="1100">
                          <a:solidFill>
                            <a:schemeClr val="dk1"/>
                          </a:solidFill>
                        </a:rPr>
                        <a:t>&gt;&gt;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</a:rPr>
                        <a:t>Search Doctor request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63" y="909450"/>
            <a:ext cx="843650" cy="8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0005" y="524300"/>
            <a:ext cx="1213620" cy="103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3"/>
          <p:cNvCxnSpPr/>
          <p:nvPr/>
        </p:nvCxnSpPr>
        <p:spPr>
          <a:xfrm rot="-5400000">
            <a:off x="7115475" y="1942150"/>
            <a:ext cx="1540200" cy="777300"/>
          </a:xfrm>
          <a:prstGeom prst="bentConnector3">
            <a:avLst>
              <a:gd fmla="val 48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3" name="Google Shape;63;p13"/>
          <p:cNvGraphicFramePr/>
          <p:nvPr/>
        </p:nvGraphicFramePr>
        <p:xfrm>
          <a:off x="2100900" y="19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{FD809670-10E1-4EC6-856B-6C47587F5CC5}</a:tableStyleId>
              </a:tblPr>
              <a:tblGrid>
                <a:gridCol w="1303625"/>
              </a:tblGrid>
              <a:tr h="2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&lt;&lt;entity&gt;&gt;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Alarm Operator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5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Google Shape;64;p13"/>
          <p:cNvSpPr txBox="1"/>
          <p:nvPr/>
        </p:nvSpPr>
        <p:spPr>
          <a:xfrm>
            <a:off x="7541350" y="3036800"/>
            <a:ext cx="246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&lt;-provide data</a:t>
            </a:r>
            <a:endParaRPr sz="1100"/>
          </a:p>
        </p:txBody>
      </p:sp>
      <p:cxnSp>
        <p:nvCxnSpPr>
          <p:cNvPr id="65" name="Google Shape;65;p13"/>
          <p:cNvCxnSpPr/>
          <p:nvPr/>
        </p:nvCxnSpPr>
        <p:spPr>
          <a:xfrm>
            <a:off x="3399775" y="672150"/>
            <a:ext cx="1277400" cy="60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3475350" y="318150"/>
            <a:ext cx="246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&lt;- generates</a:t>
            </a:r>
            <a:endParaRPr sz="1100"/>
          </a:p>
        </p:txBody>
      </p:sp>
      <p:cxnSp>
        <p:nvCxnSpPr>
          <p:cNvPr id="67" name="Google Shape;67;p13"/>
          <p:cNvCxnSpPr/>
          <p:nvPr/>
        </p:nvCxnSpPr>
        <p:spPr>
          <a:xfrm flipH="1">
            <a:off x="5513400" y="3012100"/>
            <a:ext cx="681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3"/>
          <p:cNvSpPr txBox="1"/>
          <p:nvPr/>
        </p:nvSpPr>
        <p:spPr>
          <a:xfrm>
            <a:off x="5498500" y="2571750"/>
            <a:ext cx="426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&lt;-conveys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    data</a:t>
            </a:r>
            <a:endParaRPr sz="900"/>
          </a:p>
        </p:txBody>
      </p:sp>
      <p:sp>
        <p:nvSpPr>
          <p:cNvPr id="69" name="Google Shape;69;p13"/>
          <p:cNvSpPr txBox="1"/>
          <p:nvPr/>
        </p:nvSpPr>
        <p:spPr>
          <a:xfrm>
            <a:off x="3555238" y="1486338"/>
            <a:ext cx="2464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&lt;-</a:t>
            </a:r>
            <a:r>
              <a:rPr lang="ko" sz="1100"/>
              <a:t>provide data</a:t>
            </a:r>
            <a:endParaRPr sz="1100"/>
          </a:p>
        </p:txBody>
      </p:sp>
      <p:cxnSp>
        <p:nvCxnSpPr>
          <p:cNvPr id="70" name="Google Shape;70;p13"/>
          <p:cNvCxnSpPr/>
          <p:nvPr/>
        </p:nvCxnSpPr>
        <p:spPr>
          <a:xfrm>
            <a:off x="1420950" y="3012100"/>
            <a:ext cx="688200" cy="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>
            <a:off x="2723375" y="3530150"/>
            <a:ext cx="7500" cy="3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3"/>
          <p:cNvSpPr txBox="1"/>
          <p:nvPr/>
        </p:nvSpPr>
        <p:spPr>
          <a:xfrm>
            <a:off x="1500250" y="3459700"/>
            <a:ext cx="134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conveys data </a:t>
            </a:r>
            <a:r>
              <a:rPr lang="ko" sz="1150">
                <a:solidFill>
                  <a:srgbClr val="333333"/>
                </a:solidFill>
                <a:highlight>
                  <a:srgbClr val="FFFFFF"/>
                </a:highlight>
              </a:rPr>
              <a:t>↓</a:t>
            </a:r>
            <a:endParaRPr sz="1200"/>
          </a:p>
        </p:txBody>
      </p:sp>
      <p:graphicFrame>
        <p:nvGraphicFramePr>
          <p:cNvPr id="73" name="Google Shape;73;p13"/>
          <p:cNvGraphicFramePr/>
          <p:nvPr/>
        </p:nvGraphicFramePr>
        <p:xfrm>
          <a:off x="99675" y="264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{FD809670-10E1-4EC6-856B-6C47587F5CC5}</a:tableStyleId>
              </a:tblPr>
              <a:tblGrid>
                <a:gridCol w="1303625"/>
              </a:tblGrid>
              <a:tr h="26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&lt;&lt;boundary&gt;&gt;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screen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22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4" name="Google Shape;74;p13"/>
          <p:cNvCxnSpPr/>
          <p:nvPr/>
        </p:nvCxnSpPr>
        <p:spPr>
          <a:xfrm>
            <a:off x="3404325" y="3219325"/>
            <a:ext cx="7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0" idx="2"/>
          </p:cNvCxnSpPr>
          <p:nvPr/>
        </p:nvCxnSpPr>
        <p:spPr>
          <a:xfrm>
            <a:off x="751487" y="1753100"/>
            <a:ext cx="33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flipH="1" rot="10800000">
            <a:off x="3404325" y="1546650"/>
            <a:ext cx="12507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>
            <a:off x="2775275" y="2168400"/>
            <a:ext cx="0" cy="4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3396925" y="2124000"/>
            <a:ext cx="814200" cy="56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3796575" y="2164825"/>
            <a:ext cx="22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convey requests-&gt;</a:t>
            </a:r>
            <a:endParaRPr sz="1200"/>
          </a:p>
        </p:txBody>
      </p:sp>
      <p:cxnSp>
        <p:nvCxnSpPr>
          <p:cNvPr id="80" name="Google Shape;80;p13"/>
          <p:cNvCxnSpPr/>
          <p:nvPr/>
        </p:nvCxnSpPr>
        <p:spPr>
          <a:xfrm flipH="1">
            <a:off x="1694700" y="695675"/>
            <a:ext cx="407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>
            <a:off x="1702175" y="703075"/>
            <a:ext cx="0" cy="20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>
            <a:off x="1709575" y="2767875"/>
            <a:ext cx="3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3"/>
          <p:cNvSpPr txBox="1"/>
          <p:nvPr/>
        </p:nvSpPr>
        <p:spPr>
          <a:xfrm>
            <a:off x="3423513" y="2722063"/>
            <a:ext cx="20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convey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requests-&gt;</a:t>
            </a:r>
            <a:endParaRPr sz="900"/>
          </a:p>
        </p:txBody>
      </p:sp>
      <p:sp>
        <p:nvSpPr>
          <p:cNvPr id="84" name="Google Shape;84;p13"/>
          <p:cNvSpPr txBox="1"/>
          <p:nvPr/>
        </p:nvSpPr>
        <p:spPr>
          <a:xfrm>
            <a:off x="1650300" y="2196100"/>
            <a:ext cx="134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conveys data </a:t>
            </a:r>
            <a:r>
              <a:rPr lang="ko" sz="1150">
                <a:solidFill>
                  <a:srgbClr val="333333"/>
                </a:solidFill>
                <a:highlight>
                  <a:srgbClr val="FFFFFF"/>
                </a:highlight>
              </a:rPr>
              <a:t>↑</a:t>
            </a:r>
            <a:endParaRPr sz="1200"/>
          </a:p>
        </p:txBody>
      </p:sp>
      <p:sp>
        <p:nvSpPr>
          <p:cNvPr id="85" name="Google Shape;85;p13"/>
          <p:cNvSpPr txBox="1"/>
          <p:nvPr/>
        </p:nvSpPr>
        <p:spPr>
          <a:xfrm>
            <a:off x="680075" y="1866725"/>
            <a:ext cx="2272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/>
              <a:t>convey requests</a:t>
            </a:r>
            <a:r>
              <a:rPr lang="ko" sz="1050">
                <a:solidFill>
                  <a:srgbClr val="333333"/>
                </a:solidFill>
                <a:highlight>
                  <a:srgbClr val="FFFFFF"/>
                </a:highlight>
              </a:rPr>
              <a:t>↑</a:t>
            </a:r>
            <a:r>
              <a:rPr lang="ko" sz="1150">
                <a:solidFill>
                  <a:srgbClr val="333333"/>
                </a:solidFill>
                <a:highlight>
                  <a:srgbClr val="FFFFFF"/>
                </a:highlight>
              </a:rPr>
              <a:t> </a:t>
            </a:r>
            <a:endParaRPr sz="900"/>
          </a:p>
        </p:txBody>
      </p:sp>
      <p:sp>
        <p:nvSpPr>
          <p:cNvPr id="86" name="Google Shape;86;p13"/>
          <p:cNvSpPr txBox="1"/>
          <p:nvPr/>
        </p:nvSpPr>
        <p:spPr>
          <a:xfrm>
            <a:off x="1768663" y="961688"/>
            <a:ext cx="50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☺️</a:t>
            </a:r>
            <a:endParaRPr sz="3000"/>
          </a:p>
        </p:txBody>
      </p:sp>
      <p:sp>
        <p:nvSpPr>
          <p:cNvPr id="87" name="Google Shape;87;p13"/>
          <p:cNvSpPr txBox="1"/>
          <p:nvPr/>
        </p:nvSpPr>
        <p:spPr>
          <a:xfrm>
            <a:off x="1819013" y="3588738"/>
            <a:ext cx="50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☺️</a:t>
            </a:r>
            <a:endParaRPr sz="3000"/>
          </a:p>
        </p:txBody>
      </p:sp>
      <p:sp>
        <p:nvSpPr>
          <p:cNvPr id="88" name="Google Shape;88;p13"/>
          <p:cNvSpPr txBox="1"/>
          <p:nvPr/>
        </p:nvSpPr>
        <p:spPr>
          <a:xfrm>
            <a:off x="1819013" y="-122200"/>
            <a:ext cx="504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3000"/>
              <a:t>☺️</a:t>
            </a:r>
            <a:endParaRPr sz="3000"/>
          </a:p>
        </p:txBody>
      </p:sp>
      <p:sp>
        <p:nvSpPr>
          <p:cNvPr id="89" name="Google Shape;89;p13"/>
          <p:cNvSpPr txBox="1"/>
          <p:nvPr/>
        </p:nvSpPr>
        <p:spPr>
          <a:xfrm>
            <a:off x="3995450" y="2283538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🈪</a:t>
            </a:r>
            <a:endParaRPr sz="1500"/>
          </a:p>
        </p:txBody>
      </p:sp>
      <p:sp>
        <p:nvSpPr>
          <p:cNvPr id="90" name="Google Shape;90;p13"/>
          <p:cNvSpPr txBox="1"/>
          <p:nvPr/>
        </p:nvSpPr>
        <p:spPr>
          <a:xfrm>
            <a:off x="5905875" y="1959738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🈪</a:t>
            </a:r>
            <a:endParaRPr sz="1500"/>
          </a:p>
        </p:txBody>
      </p:sp>
      <p:sp>
        <p:nvSpPr>
          <p:cNvPr id="91" name="Google Shape;91;p13"/>
          <p:cNvSpPr txBox="1"/>
          <p:nvPr/>
        </p:nvSpPr>
        <p:spPr>
          <a:xfrm>
            <a:off x="4428638" y="443363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🈪</a:t>
            </a:r>
            <a:endParaRPr sz="1500"/>
          </a:p>
        </p:txBody>
      </p:sp>
      <p:sp>
        <p:nvSpPr>
          <p:cNvPr id="92" name="Google Shape;92;p13"/>
          <p:cNvSpPr txBox="1"/>
          <p:nvPr/>
        </p:nvSpPr>
        <p:spPr>
          <a:xfrm>
            <a:off x="1836838" y="2374000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🈪</a:t>
            </a:r>
            <a:endParaRPr sz="1500"/>
          </a:p>
        </p:txBody>
      </p:sp>
      <p:sp>
        <p:nvSpPr>
          <p:cNvPr id="93" name="Google Shape;93;p13"/>
          <p:cNvSpPr txBox="1"/>
          <p:nvPr/>
        </p:nvSpPr>
        <p:spPr>
          <a:xfrm>
            <a:off x="-52175" y="2373988"/>
            <a:ext cx="50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/>
              <a:t>🈪</a:t>
            </a:r>
            <a:endParaRPr sz="1500"/>
          </a:p>
        </p:txBody>
      </p:sp>
      <p:cxnSp>
        <p:nvCxnSpPr>
          <p:cNvPr id="94" name="Google Shape;94;p13"/>
          <p:cNvCxnSpPr/>
          <p:nvPr/>
        </p:nvCxnSpPr>
        <p:spPr>
          <a:xfrm rot="10800000">
            <a:off x="983750" y="1691925"/>
            <a:ext cx="3253800" cy="1870200"/>
          </a:xfrm>
          <a:prstGeom prst="bentConnector3">
            <a:avLst>
              <a:gd fmla="val 8233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