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87" r:id="rId2"/>
    <p:sldId id="285" r:id="rId3"/>
    <p:sldId id="266" r:id="rId4"/>
    <p:sldId id="288" r:id="rId5"/>
    <p:sldId id="289" r:id="rId6"/>
    <p:sldId id="290" r:id="rId7"/>
    <p:sldId id="291" r:id="rId8"/>
    <p:sldId id="263" r:id="rId9"/>
    <p:sldId id="273" r:id="rId10"/>
    <p:sldId id="292" r:id="rId11"/>
    <p:sldId id="293" r:id="rId12"/>
    <p:sldId id="279" r:id="rId13"/>
  </p:sldIdLst>
  <p:sldSz cx="9144000" cy="5715000" type="screen16x10"/>
  <p:notesSz cx="6858000" cy="9144000"/>
  <p:embeddedFontLst>
    <p:embeddedFont>
      <p:font typeface="맑은 고딕" panose="020B0503020000020004" pitchFamily="50" charset="-127"/>
      <p:regular r:id="rId15"/>
      <p:bold r:id="rId16"/>
    </p:embeddedFont>
    <p:embeddedFont>
      <p:font typeface="청소년서체" panose="02020603020101020101" pitchFamily="18" charset="-127"/>
      <p:regular r:id="rId17"/>
    </p:embeddedFont>
    <p:embeddedFont>
      <p:font typeface="Cambria Math" panose="02040503050406030204" pitchFamily="18" charset="0"/>
      <p:regular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2B7F"/>
    <a:srgbClr val="F9FE4F"/>
    <a:srgbClr val="B0F0EE"/>
    <a:srgbClr val="D5F7F6"/>
    <a:srgbClr val="38AF93"/>
    <a:srgbClr val="E9FBFB"/>
    <a:srgbClr val="B4E5EC"/>
    <a:srgbClr val="6BE3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6" d="100"/>
          <a:sy n="56" d="100"/>
        </p:scale>
        <p:origin x="764" y="52"/>
      </p:cViewPr>
      <p:guideLst>
        <p:guide orient="horz" pos="175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1AB1C5-075E-4552-9126-57B1527A1F85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1FE2EF-C0F6-4A7D-90AB-98F61664C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107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1FE2EF-C0F6-4A7D-90AB-98F61664CE5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7214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1FE2EF-C0F6-4A7D-90AB-98F61664CE5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8221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1FE2EF-C0F6-4A7D-90AB-98F61664CE5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6324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1FE2EF-C0F6-4A7D-90AB-98F61664CE5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721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1FE2EF-C0F6-4A7D-90AB-98F61664CE5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721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1FE2EF-C0F6-4A7D-90AB-98F61664CE5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721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1FE2EF-C0F6-4A7D-90AB-98F61664CE5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42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1FE2EF-C0F6-4A7D-90AB-98F61664CE5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54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1FE2EF-C0F6-4A7D-90AB-98F61664CE5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987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1FE2EF-C0F6-4A7D-90AB-98F61664CE5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365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1FE2EF-C0F6-4A7D-90AB-98F61664CE5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721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1FE2EF-C0F6-4A7D-90AB-98F61664CE5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721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33898-F956-4354-8105-D6537F3C442D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8F69-FBF9-4EB1-9032-FB2D468AC5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957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33898-F956-4354-8105-D6537F3C442D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8F69-FBF9-4EB1-9032-FB2D468AC5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091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33898-F956-4354-8105-D6537F3C442D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8F69-FBF9-4EB1-9032-FB2D468AC5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419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33898-F956-4354-8105-D6537F3C442D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8F69-FBF9-4EB1-9032-FB2D468AC5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913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33898-F956-4354-8105-D6537F3C442D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8F69-FBF9-4EB1-9032-FB2D468AC5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025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33898-F956-4354-8105-D6537F3C442D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8F69-FBF9-4EB1-9032-FB2D468AC5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723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33898-F956-4354-8105-D6537F3C442D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8F69-FBF9-4EB1-9032-FB2D468AC5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33898-F956-4354-8105-D6537F3C442D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8F69-FBF9-4EB1-9032-FB2D468AC5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601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33898-F956-4354-8105-D6537F3C442D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8F69-FBF9-4EB1-9032-FB2D468AC5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533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33898-F956-4354-8105-D6537F3C442D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8F69-FBF9-4EB1-9032-FB2D468AC5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605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33898-F956-4354-8105-D6537F3C442D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8F69-FBF9-4EB1-9032-FB2D468AC5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320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33898-F956-4354-8105-D6537F3C442D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58F69-FBF9-4EB1-9032-FB2D468AC5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531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949" y="3145532"/>
            <a:ext cx="7154355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500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TRP </a:t>
            </a:r>
            <a:r>
              <a:rPr lang="en-US" altLang="ko-KR" sz="4000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problem solving</a:t>
            </a:r>
            <a:endParaRPr lang="ko-KR" altLang="en-US" sz="4000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</p:txBody>
      </p:sp>
      <p:grpSp>
        <p:nvGrpSpPr>
          <p:cNvPr id="165" name="그룹 164"/>
          <p:cNvGrpSpPr/>
          <p:nvPr/>
        </p:nvGrpSpPr>
        <p:grpSpPr>
          <a:xfrm>
            <a:off x="-95894" y="4303546"/>
            <a:ext cx="7630298" cy="714194"/>
            <a:chOff x="-826050" y="4297660"/>
            <a:chExt cx="7630298" cy="714194"/>
          </a:xfrm>
        </p:grpSpPr>
        <p:sp>
          <p:nvSpPr>
            <p:cNvPr id="166" name="직사각형 32"/>
            <p:cNvSpPr/>
            <p:nvPr/>
          </p:nvSpPr>
          <p:spPr>
            <a:xfrm>
              <a:off x="5396298" y="4297660"/>
              <a:ext cx="1407950" cy="652815"/>
            </a:xfrm>
            <a:custGeom>
              <a:avLst/>
              <a:gdLst/>
              <a:ahLst/>
              <a:cxnLst/>
              <a:rect l="l" t="t" r="r" b="b"/>
              <a:pathLst>
                <a:path w="1407950" h="652815">
                  <a:moveTo>
                    <a:pt x="820025" y="648976"/>
                  </a:moveTo>
                  <a:lnTo>
                    <a:pt x="820025" y="652815"/>
                  </a:lnTo>
                  <a:cubicBezTo>
                    <a:pt x="816896" y="652680"/>
                    <a:pt x="813837" y="652116"/>
                    <a:pt x="810773" y="651538"/>
                  </a:cubicBezTo>
                  <a:close/>
                  <a:moveTo>
                    <a:pt x="0" y="0"/>
                  </a:moveTo>
                  <a:lnTo>
                    <a:pt x="863777" y="0"/>
                  </a:lnTo>
                  <a:lnTo>
                    <a:pt x="863777" y="7059"/>
                  </a:lnTo>
                  <a:cubicBezTo>
                    <a:pt x="882918" y="3247"/>
                    <a:pt x="902741" y="1563"/>
                    <a:pt x="922990" y="1563"/>
                  </a:cubicBezTo>
                  <a:cubicBezTo>
                    <a:pt x="1021037" y="1563"/>
                    <a:pt x="1109070" y="41041"/>
                    <a:pt x="1168451" y="104548"/>
                  </a:cubicBezTo>
                  <a:cubicBezTo>
                    <a:pt x="1277129" y="169993"/>
                    <a:pt x="1356170" y="266907"/>
                    <a:pt x="1387858" y="381008"/>
                  </a:cubicBezTo>
                  <a:cubicBezTo>
                    <a:pt x="1400539" y="398677"/>
                    <a:pt x="1407079" y="419107"/>
                    <a:pt x="1407078" y="440658"/>
                  </a:cubicBezTo>
                  <a:cubicBezTo>
                    <a:pt x="1407079" y="458076"/>
                    <a:pt x="1402808" y="474761"/>
                    <a:pt x="1394434" y="489895"/>
                  </a:cubicBezTo>
                  <a:lnTo>
                    <a:pt x="1407950" y="486153"/>
                  </a:lnTo>
                  <a:cubicBezTo>
                    <a:pt x="1389247" y="528745"/>
                    <a:pt x="1355837" y="564787"/>
                    <a:pt x="1310353" y="592171"/>
                  </a:cubicBezTo>
                  <a:lnTo>
                    <a:pt x="1025136" y="592171"/>
                  </a:lnTo>
                  <a:lnTo>
                    <a:pt x="1124682" y="564602"/>
                  </a:lnTo>
                  <a:lnTo>
                    <a:pt x="1106888" y="555838"/>
                  </a:lnTo>
                  <a:lnTo>
                    <a:pt x="1024766" y="592171"/>
                  </a:lnTo>
                  <a:lnTo>
                    <a:pt x="820025" y="592171"/>
                  </a:lnTo>
                  <a:lnTo>
                    <a:pt x="820025" y="648072"/>
                  </a:lnTo>
                  <a:lnTo>
                    <a:pt x="708800" y="648072"/>
                  </a:lnTo>
                  <a:cubicBezTo>
                    <a:pt x="713170" y="629069"/>
                    <a:pt x="713168" y="608424"/>
                    <a:pt x="709067" y="588367"/>
                  </a:cubicBezTo>
                  <a:lnTo>
                    <a:pt x="547064" y="589094"/>
                  </a:lnTo>
                  <a:cubicBezTo>
                    <a:pt x="543108" y="608937"/>
                    <a:pt x="543154" y="629318"/>
                    <a:pt x="547512" y="648072"/>
                  </a:cubicBezTo>
                  <a:lnTo>
                    <a:pt x="289653" y="648072"/>
                  </a:lnTo>
                  <a:cubicBezTo>
                    <a:pt x="294022" y="629069"/>
                    <a:pt x="294021" y="608424"/>
                    <a:pt x="289919" y="588367"/>
                  </a:cubicBezTo>
                  <a:lnTo>
                    <a:pt x="127917" y="589094"/>
                  </a:lnTo>
                  <a:cubicBezTo>
                    <a:pt x="123961" y="608937"/>
                    <a:pt x="124006" y="629318"/>
                    <a:pt x="128364" y="648072"/>
                  </a:cubicBezTo>
                  <a:lnTo>
                    <a:pt x="0" y="64807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7" name="그룹 166"/>
            <p:cNvGrpSpPr/>
            <p:nvPr/>
          </p:nvGrpSpPr>
          <p:grpSpPr>
            <a:xfrm>
              <a:off x="419998" y="4303965"/>
              <a:ext cx="1187813" cy="707889"/>
              <a:chOff x="-190" y="4081636"/>
              <a:chExt cx="1187813" cy="707889"/>
            </a:xfrm>
          </p:grpSpPr>
          <p:sp>
            <p:nvSpPr>
              <p:cNvPr id="202" name="직사각형 32"/>
              <p:cNvSpPr/>
              <p:nvPr/>
            </p:nvSpPr>
            <p:spPr>
              <a:xfrm>
                <a:off x="-190" y="4081636"/>
                <a:ext cx="1187813" cy="648072"/>
              </a:xfrm>
              <a:custGeom>
                <a:avLst/>
                <a:gdLst/>
                <a:ahLst/>
                <a:cxnLst/>
                <a:rect l="l" t="t" r="r" b="b"/>
                <a:pathLst>
                  <a:path w="1187813" h="648072">
                    <a:moveTo>
                      <a:pt x="0" y="0"/>
                    </a:moveTo>
                    <a:lnTo>
                      <a:pt x="1187813" y="0"/>
                    </a:lnTo>
                    <a:lnTo>
                      <a:pt x="1187813" y="648072"/>
                    </a:lnTo>
                    <a:lnTo>
                      <a:pt x="974698" y="648072"/>
                    </a:lnTo>
                    <a:cubicBezTo>
                      <a:pt x="980707" y="629069"/>
                      <a:pt x="980705" y="608424"/>
                      <a:pt x="975065" y="588367"/>
                    </a:cubicBezTo>
                    <a:lnTo>
                      <a:pt x="752289" y="589094"/>
                    </a:lnTo>
                    <a:cubicBezTo>
                      <a:pt x="746849" y="608937"/>
                      <a:pt x="746911" y="629318"/>
                      <a:pt x="752904" y="648072"/>
                    </a:cubicBezTo>
                    <a:lnTo>
                      <a:pt x="398312" y="648072"/>
                    </a:lnTo>
                    <a:cubicBezTo>
                      <a:pt x="404321" y="629069"/>
                      <a:pt x="404319" y="608424"/>
                      <a:pt x="398679" y="588367"/>
                    </a:cubicBezTo>
                    <a:lnTo>
                      <a:pt x="175903" y="589094"/>
                    </a:lnTo>
                    <a:cubicBezTo>
                      <a:pt x="170463" y="608937"/>
                      <a:pt x="170525" y="629318"/>
                      <a:pt x="176518" y="648072"/>
                    </a:cubicBezTo>
                    <a:lnTo>
                      <a:pt x="0" y="64807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직사각형 34"/>
              <p:cNvSpPr/>
              <p:nvPr/>
            </p:nvSpPr>
            <p:spPr>
              <a:xfrm>
                <a:off x="-190" y="4585692"/>
                <a:ext cx="1187813" cy="144016"/>
              </a:xfrm>
              <a:custGeom>
                <a:avLst/>
                <a:gdLst/>
                <a:ahLst/>
                <a:cxnLst/>
                <a:rect l="l" t="t" r="r" b="b"/>
                <a:pathLst>
                  <a:path w="1187813" h="144016">
                    <a:moveTo>
                      <a:pt x="0" y="0"/>
                    </a:moveTo>
                    <a:lnTo>
                      <a:pt x="1187813" y="0"/>
                    </a:lnTo>
                    <a:lnTo>
                      <a:pt x="1187813" y="144016"/>
                    </a:lnTo>
                    <a:lnTo>
                      <a:pt x="974698" y="144016"/>
                    </a:lnTo>
                    <a:cubicBezTo>
                      <a:pt x="980707" y="125013"/>
                      <a:pt x="980705" y="104368"/>
                      <a:pt x="975065" y="84311"/>
                    </a:cubicBezTo>
                    <a:lnTo>
                      <a:pt x="752289" y="85038"/>
                    </a:lnTo>
                    <a:cubicBezTo>
                      <a:pt x="746849" y="104881"/>
                      <a:pt x="746911" y="125262"/>
                      <a:pt x="752904" y="144016"/>
                    </a:cubicBezTo>
                    <a:lnTo>
                      <a:pt x="398312" y="144016"/>
                    </a:lnTo>
                    <a:cubicBezTo>
                      <a:pt x="404321" y="125013"/>
                      <a:pt x="404319" y="104368"/>
                      <a:pt x="398679" y="84311"/>
                    </a:cubicBezTo>
                    <a:lnTo>
                      <a:pt x="175903" y="85038"/>
                    </a:lnTo>
                    <a:cubicBezTo>
                      <a:pt x="170463" y="104881"/>
                      <a:pt x="170525" y="125262"/>
                      <a:pt x="176518" y="144016"/>
                    </a:cubicBezTo>
                    <a:lnTo>
                      <a:pt x="0" y="1440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모서리가 둥근 직사각형 203"/>
              <p:cNvSpPr/>
              <p:nvPr/>
            </p:nvSpPr>
            <p:spPr>
              <a:xfrm>
                <a:off x="107504" y="4197783"/>
                <a:ext cx="360040" cy="180020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모서리가 둥근 직사각형 204"/>
              <p:cNvSpPr/>
              <p:nvPr/>
            </p:nvSpPr>
            <p:spPr>
              <a:xfrm>
                <a:off x="683568" y="4197783"/>
                <a:ext cx="360040" cy="180020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현 205"/>
              <p:cNvSpPr/>
              <p:nvPr/>
            </p:nvSpPr>
            <p:spPr>
              <a:xfrm>
                <a:off x="185607" y="4585692"/>
                <a:ext cx="203833" cy="203833"/>
              </a:xfrm>
              <a:prstGeom prst="chord">
                <a:avLst>
                  <a:gd name="adj1" fmla="val 21519213"/>
                  <a:gd name="adj2" fmla="val 10855818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현 206"/>
              <p:cNvSpPr/>
              <p:nvPr/>
            </p:nvSpPr>
            <p:spPr>
              <a:xfrm>
                <a:off x="761671" y="4585691"/>
                <a:ext cx="203833" cy="203833"/>
              </a:xfrm>
              <a:prstGeom prst="chord">
                <a:avLst>
                  <a:gd name="adj1" fmla="val 21519213"/>
                  <a:gd name="adj2" fmla="val 10855818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8" name="그룹 167"/>
            <p:cNvGrpSpPr/>
            <p:nvPr/>
          </p:nvGrpSpPr>
          <p:grpSpPr>
            <a:xfrm>
              <a:off x="1661977" y="4303964"/>
              <a:ext cx="1187813" cy="707889"/>
              <a:chOff x="-190" y="4081636"/>
              <a:chExt cx="1187813" cy="707889"/>
            </a:xfrm>
          </p:grpSpPr>
          <p:sp>
            <p:nvSpPr>
              <p:cNvPr id="196" name="직사각형 32"/>
              <p:cNvSpPr/>
              <p:nvPr/>
            </p:nvSpPr>
            <p:spPr>
              <a:xfrm>
                <a:off x="-190" y="4081636"/>
                <a:ext cx="1187813" cy="648072"/>
              </a:xfrm>
              <a:custGeom>
                <a:avLst/>
                <a:gdLst/>
                <a:ahLst/>
                <a:cxnLst/>
                <a:rect l="l" t="t" r="r" b="b"/>
                <a:pathLst>
                  <a:path w="1187813" h="648072">
                    <a:moveTo>
                      <a:pt x="0" y="0"/>
                    </a:moveTo>
                    <a:lnTo>
                      <a:pt x="1187813" y="0"/>
                    </a:lnTo>
                    <a:lnTo>
                      <a:pt x="1187813" y="648072"/>
                    </a:lnTo>
                    <a:lnTo>
                      <a:pt x="974698" y="648072"/>
                    </a:lnTo>
                    <a:cubicBezTo>
                      <a:pt x="980707" y="629069"/>
                      <a:pt x="980705" y="608424"/>
                      <a:pt x="975065" y="588367"/>
                    </a:cubicBezTo>
                    <a:lnTo>
                      <a:pt x="752289" y="589094"/>
                    </a:lnTo>
                    <a:cubicBezTo>
                      <a:pt x="746849" y="608937"/>
                      <a:pt x="746911" y="629318"/>
                      <a:pt x="752904" y="648072"/>
                    </a:cubicBezTo>
                    <a:lnTo>
                      <a:pt x="398312" y="648072"/>
                    </a:lnTo>
                    <a:cubicBezTo>
                      <a:pt x="404321" y="629069"/>
                      <a:pt x="404319" y="608424"/>
                      <a:pt x="398679" y="588367"/>
                    </a:cubicBezTo>
                    <a:lnTo>
                      <a:pt x="175903" y="589094"/>
                    </a:lnTo>
                    <a:cubicBezTo>
                      <a:pt x="170463" y="608937"/>
                      <a:pt x="170525" y="629318"/>
                      <a:pt x="176518" y="648072"/>
                    </a:cubicBezTo>
                    <a:lnTo>
                      <a:pt x="0" y="64807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직사각형 34"/>
              <p:cNvSpPr/>
              <p:nvPr/>
            </p:nvSpPr>
            <p:spPr>
              <a:xfrm>
                <a:off x="-190" y="4585692"/>
                <a:ext cx="1187813" cy="144016"/>
              </a:xfrm>
              <a:custGeom>
                <a:avLst/>
                <a:gdLst/>
                <a:ahLst/>
                <a:cxnLst/>
                <a:rect l="l" t="t" r="r" b="b"/>
                <a:pathLst>
                  <a:path w="1187813" h="144016">
                    <a:moveTo>
                      <a:pt x="0" y="0"/>
                    </a:moveTo>
                    <a:lnTo>
                      <a:pt x="1187813" y="0"/>
                    </a:lnTo>
                    <a:lnTo>
                      <a:pt x="1187813" y="144016"/>
                    </a:lnTo>
                    <a:lnTo>
                      <a:pt x="974698" y="144016"/>
                    </a:lnTo>
                    <a:cubicBezTo>
                      <a:pt x="980707" y="125013"/>
                      <a:pt x="980705" y="104368"/>
                      <a:pt x="975065" y="84311"/>
                    </a:cubicBezTo>
                    <a:lnTo>
                      <a:pt x="752289" y="85038"/>
                    </a:lnTo>
                    <a:cubicBezTo>
                      <a:pt x="746849" y="104881"/>
                      <a:pt x="746911" y="125262"/>
                      <a:pt x="752904" y="144016"/>
                    </a:cubicBezTo>
                    <a:lnTo>
                      <a:pt x="398312" y="144016"/>
                    </a:lnTo>
                    <a:cubicBezTo>
                      <a:pt x="404321" y="125013"/>
                      <a:pt x="404319" y="104368"/>
                      <a:pt x="398679" y="84311"/>
                    </a:cubicBezTo>
                    <a:lnTo>
                      <a:pt x="175903" y="85038"/>
                    </a:lnTo>
                    <a:cubicBezTo>
                      <a:pt x="170463" y="104881"/>
                      <a:pt x="170525" y="125262"/>
                      <a:pt x="176518" y="144016"/>
                    </a:cubicBezTo>
                    <a:lnTo>
                      <a:pt x="0" y="1440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8" name="모서리가 둥근 직사각형 197"/>
              <p:cNvSpPr/>
              <p:nvPr/>
            </p:nvSpPr>
            <p:spPr>
              <a:xfrm>
                <a:off x="107504" y="4197783"/>
                <a:ext cx="360040" cy="180020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모서리가 둥근 직사각형 198"/>
              <p:cNvSpPr/>
              <p:nvPr/>
            </p:nvSpPr>
            <p:spPr>
              <a:xfrm>
                <a:off x="683568" y="4197783"/>
                <a:ext cx="360040" cy="180020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현 199"/>
              <p:cNvSpPr/>
              <p:nvPr/>
            </p:nvSpPr>
            <p:spPr>
              <a:xfrm>
                <a:off x="185607" y="4585692"/>
                <a:ext cx="203833" cy="203833"/>
              </a:xfrm>
              <a:prstGeom prst="chord">
                <a:avLst>
                  <a:gd name="adj1" fmla="val 21519213"/>
                  <a:gd name="adj2" fmla="val 10855818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현 200"/>
              <p:cNvSpPr/>
              <p:nvPr/>
            </p:nvSpPr>
            <p:spPr>
              <a:xfrm>
                <a:off x="761671" y="4585691"/>
                <a:ext cx="203833" cy="203833"/>
              </a:xfrm>
              <a:prstGeom prst="chord">
                <a:avLst>
                  <a:gd name="adj1" fmla="val 21519213"/>
                  <a:gd name="adj2" fmla="val 10855818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9" name="그룹 168"/>
            <p:cNvGrpSpPr/>
            <p:nvPr/>
          </p:nvGrpSpPr>
          <p:grpSpPr>
            <a:xfrm>
              <a:off x="2903956" y="4302406"/>
              <a:ext cx="1187813" cy="707889"/>
              <a:chOff x="-190" y="4081636"/>
              <a:chExt cx="1187813" cy="707889"/>
            </a:xfrm>
          </p:grpSpPr>
          <p:sp>
            <p:nvSpPr>
              <p:cNvPr id="190" name="직사각형 32"/>
              <p:cNvSpPr/>
              <p:nvPr/>
            </p:nvSpPr>
            <p:spPr>
              <a:xfrm>
                <a:off x="-190" y="4081636"/>
                <a:ext cx="1187813" cy="648072"/>
              </a:xfrm>
              <a:custGeom>
                <a:avLst/>
                <a:gdLst/>
                <a:ahLst/>
                <a:cxnLst/>
                <a:rect l="l" t="t" r="r" b="b"/>
                <a:pathLst>
                  <a:path w="1187813" h="648072">
                    <a:moveTo>
                      <a:pt x="0" y="0"/>
                    </a:moveTo>
                    <a:lnTo>
                      <a:pt x="1187813" y="0"/>
                    </a:lnTo>
                    <a:lnTo>
                      <a:pt x="1187813" y="648072"/>
                    </a:lnTo>
                    <a:lnTo>
                      <a:pt x="974698" y="648072"/>
                    </a:lnTo>
                    <a:cubicBezTo>
                      <a:pt x="980707" y="629069"/>
                      <a:pt x="980705" y="608424"/>
                      <a:pt x="975065" y="588367"/>
                    </a:cubicBezTo>
                    <a:lnTo>
                      <a:pt x="752289" y="589094"/>
                    </a:lnTo>
                    <a:cubicBezTo>
                      <a:pt x="746849" y="608937"/>
                      <a:pt x="746911" y="629318"/>
                      <a:pt x="752904" y="648072"/>
                    </a:cubicBezTo>
                    <a:lnTo>
                      <a:pt x="398312" y="648072"/>
                    </a:lnTo>
                    <a:cubicBezTo>
                      <a:pt x="404321" y="629069"/>
                      <a:pt x="404319" y="608424"/>
                      <a:pt x="398679" y="588367"/>
                    </a:cubicBezTo>
                    <a:lnTo>
                      <a:pt x="175903" y="589094"/>
                    </a:lnTo>
                    <a:cubicBezTo>
                      <a:pt x="170463" y="608937"/>
                      <a:pt x="170525" y="629318"/>
                      <a:pt x="176518" y="648072"/>
                    </a:cubicBezTo>
                    <a:lnTo>
                      <a:pt x="0" y="64807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직사각형 34"/>
              <p:cNvSpPr/>
              <p:nvPr/>
            </p:nvSpPr>
            <p:spPr>
              <a:xfrm>
                <a:off x="-190" y="4585692"/>
                <a:ext cx="1187813" cy="144016"/>
              </a:xfrm>
              <a:custGeom>
                <a:avLst/>
                <a:gdLst/>
                <a:ahLst/>
                <a:cxnLst/>
                <a:rect l="l" t="t" r="r" b="b"/>
                <a:pathLst>
                  <a:path w="1187813" h="144016">
                    <a:moveTo>
                      <a:pt x="0" y="0"/>
                    </a:moveTo>
                    <a:lnTo>
                      <a:pt x="1187813" y="0"/>
                    </a:lnTo>
                    <a:lnTo>
                      <a:pt x="1187813" y="144016"/>
                    </a:lnTo>
                    <a:lnTo>
                      <a:pt x="974698" y="144016"/>
                    </a:lnTo>
                    <a:cubicBezTo>
                      <a:pt x="980707" y="125013"/>
                      <a:pt x="980705" y="104368"/>
                      <a:pt x="975065" y="84311"/>
                    </a:cubicBezTo>
                    <a:lnTo>
                      <a:pt x="752289" y="85038"/>
                    </a:lnTo>
                    <a:cubicBezTo>
                      <a:pt x="746849" y="104881"/>
                      <a:pt x="746911" y="125262"/>
                      <a:pt x="752904" y="144016"/>
                    </a:cubicBezTo>
                    <a:lnTo>
                      <a:pt x="398312" y="144016"/>
                    </a:lnTo>
                    <a:cubicBezTo>
                      <a:pt x="404321" y="125013"/>
                      <a:pt x="404319" y="104368"/>
                      <a:pt x="398679" y="84311"/>
                    </a:cubicBezTo>
                    <a:lnTo>
                      <a:pt x="175903" y="85038"/>
                    </a:lnTo>
                    <a:cubicBezTo>
                      <a:pt x="170463" y="104881"/>
                      <a:pt x="170525" y="125262"/>
                      <a:pt x="176518" y="144016"/>
                    </a:cubicBezTo>
                    <a:lnTo>
                      <a:pt x="0" y="1440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모서리가 둥근 직사각형 191"/>
              <p:cNvSpPr/>
              <p:nvPr/>
            </p:nvSpPr>
            <p:spPr>
              <a:xfrm>
                <a:off x="107504" y="4197783"/>
                <a:ext cx="360040" cy="180020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모서리가 둥근 직사각형 192"/>
              <p:cNvSpPr/>
              <p:nvPr/>
            </p:nvSpPr>
            <p:spPr>
              <a:xfrm>
                <a:off x="683568" y="4197783"/>
                <a:ext cx="360040" cy="180020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" name="현 193"/>
              <p:cNvSpPr/>
              <p:nvPr/>
            </p:nvSpPr>
            <p:spPr>
              <a:xfrm>
                <a:off x="185607" y="4585692"/>
                <a:ext cx="203833" cy="203833"/>
              </a:xfrm>
              <a:prstGeom prst="chord">
                <a:avLst>
                  <a:gd name="adj1" fmla="val 21519213"/>
                  <a:gd name="adj2" fmla="val 10855818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현 194"/>
              <p:cNvSpPr/>
              <p:nvPr/>
            </p:nvSpPr>
            <p:spPr>
              <a:xfrm>
                <a:off x="761671" y="4585691"/>
                <a:ext cx="203833" cy="203833"/>
              </a:xfrm>
              <a:prstGeom prst="chord">
                <a:avLst>
                  <a:gd name="adj1" fmla="val 21519213"/>
                  <a:gd name="adj2" fmla="val 10855818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0" name="그룹 169"/>
            <p:cNvGrpSpPr/>
            <p:nvPr/>
          </p:nvGrpSpPr>
          <p:grpSpPr>
            <a:xfrm>
              <a:off x="4145935" y="4302405"/>
              <a:ext cx="1187813" cy="707889"/>
              <a:chOff x="-190" y="4081636"/>
              <a:chExt cx="1187813" cy="707889"/>
            </a:xfrm>
          </p:grpSpPr>
          <p:sp>
            <p:nvSpPr>
              <p:cNvPr id="184" name="직사각형 32"/>
              <p:cNvSpPr/>
              <p:nvPr/>
            </p:nvSpPr>
            <p:spPr>
              <a:xfrm>
                <a:off x="-190" y="4081636"/>
                <a:ext cx="1187813" cy="648072"/>
              </a:xfrm>
              <a:custGeom>
                <a:avLst/>
                <a:gdLst/>
                <a:ahLst/>
                <a:cxnLst/>
                <a:rect l="l" t="t" r="r" b="b"/>
                <a:pathLst>
                  <a:path w="1187813" h="648072">
                    <a:moveTo>
                      <a:pt x="0" y="0"/>
                    </a:moveTo>
                    <a:lnTo>
                      <a:pt x="1187813" y="0"/>
                    </a:lnTo>
                    <a:lnTo>
                      <a:pt x="1187813" y="648072"/>
                    </a:lnTo>
                    <a:lnTo>
                      <a:pt x="974698" y="648072"/>
                    </a:lnTo>
                    <a:cubicBezTo>
                      <a:pt x="980707" y="629069"/>
                      <a:pt x="980705" y="608424"/>
                      <a:pt x="975065" y="588367"/>
                    </a:cubicBezTo>
                    <a:lnTo>
                      <a:pt x="752289" y="589094"/>
                    </a:lnTo>
                    <a:cubicBezTo>
                      <a:pt x="746849" y="608937"/>
                      <a:pt x="746911" y="629318"/>
                      <a:pt x="752904" y="648072"/>
                    </a:cubicBezTo>
                    <a:lnTo>
                      <a:pt x="398312" y="648072"/>
                    </a:lnTo>
                    <a:cubicBezTo>
                      <a:pt x="404321" y="629069"/>
                      <a:pt x="404319" y="608424"/>
                      <a:pt x="398679" y="588367"/>
                    </a:cubicBezTo>
                    <a:lnTo>
                      <a:pt x="175903" y="589094"/>
                    </a:lnTo>
                    <a:cubicBezTo>
                      <a:pt x="170463" y="608937"/>
                      <a:pt x="170525" y="629318"/>
                      <a:pt x="176518" y="648072"/>
                    </a:cubicBezTo>
                    <a:lnTo>
                      <a:pt x="0" y="64807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직사각형 34"/>
              <p:cNvSpPr/>
              <p:nvPr/>
            </p:nvSpPr>
            <p:spPr>
              <a:xfrm>
                <a:off x="-190" y="4585692"/>
                <a:ext cx="1187813" cy="144016"/>
              </a:xfrm>
              <a:custGeom>
                <a:avLst/>
                <a:gdLst/>
                <a:ahLst/>
                <a:cxnLst/>
                <a:rect l="l" t="t" r="r" b="b"/>
                <a:pathLst>
                  <a:path w="1187813" h="144016">
                    <a:moveTo>
                      <a:pt x="0" y="0"/>
                    </a:moveTo>
                    <a:lnTo>
                      <a:pt x="1187813" y="0"/>
                    </a:lnTo>
                    <a:lnTo>
                      <a:pt x="1187813" y="144016"/>
                    </a:lnTo>
                    <a:lnTo>
                      <a:pt x="974698" y="144016"/>
                    </a:lnTo>
                    <a:cubicBezTo>
                      <a:pt x="980707" y="125013"/>
                      <a:pt x="980705" y="104368"/>
                      <a:pt x="975065" y="84311"/>
                    </a:cubicBezTo>
                    <a:lnTo>
                      <a:pt x="752289" y="85038"/>
                    </a:lnTo>
                    <a:cubicBezTo>
                      <a:pt x="746849" y="104881"/>
                      <a:pt x="746911" y="125262"/>
                      <a:pt x="752904" y="144016"/>
                    </a:cubicBezTo>
                    <a:lnTo>
                      <a:pt x="398312" y="144016"/>
                    </a:lnTo>
                    <a:cubicBezTo>
                      <a:pt x="404321" y="125013"/>
                      <a:pt x="404319" y="104368"/>
                      <a:pt x="398679" y="84311"/>
                    </a:cubicBezTo>
                    <a:lnTo>
                      <a:pt x="175903" y="85038"/>
                    </a:lnTo>
                    <a:cubicBezTo>
                      <a:pt x="170463" y="104881"/>
                      <a:pt x="170525" y="125262"/>
                      <a:pt x="176518" y="144016"/>
                    </a:cubicBezTo>
                    <a:lnTo>
                      <a:pt x="0" y="1440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모서리가 둥근 직사각형 185"/>
              <p:cNvSpPr/>
              <p:nvPr/>
            </p:nvSpPr>
            <p:spPr>
              <a:xfrm>
                <a:off x="107504" y="4197783"/>
                <a:ext cx="360040" cy="180020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모서리가 둥근 직사각형 186"/>
              <p:cNvSpPr/>
              <p:nvPr/>
            </p:nvSpPr>
            <p:spPr>
              <a:xfrm>
                <a:off x="683568" y="4197783"/>
                <a:ext cx="360040" cy="180020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현 187"/>
              <p:cNvSpPr/>
              <p:nvPr/>
            </p:nvSpPr>
            <p:spPr>
              <a:xfrm>
                <a:off x="185607" y="4585692"/>
                <a:ext cx="203833" cy="203833"/>
              </a:xfrm>
              <a:prstGeom prst="chord">
                <a:avLst>
                  <a:gd name="adj1" fmla="val 21519213"/>
                  <a:gd name="adj2" fmla="val 10855818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현 188"/>
              <p:cNvSpPr/>
              <p:nvPr/>
            </p:nvSpPr>
            <p:spPr>
              <a:xfrm>
                <a:off x="761671" y="4585691"/>
                <a:ext cx="203833" cy="203833"/>
              </a:xfrm>
              <a:prstGeom prst="chord">
                <a:avLst>
                  <a:gd name="adj1" fmla="val 21519213"/>
                  <a:gd name="adj2" fmla="val 10855818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1" name="직사각형 34"/>
            <p:cNvSpPr/>
            <p:nvPr/>
          </p:nvSpPr>
          <p:spPr>
            <a:xfrm>
              <a:off x="5396299" y="4806459"/>
              <a:ext cx="1187813" cy="144016"/>
            </a:xfrm>
            <a:custGeom>
              <a:avLst/>
              <a:gdLst/>
              <a:ahLst/>
              <a:cxnLst/>
              <a:rect l="l" t="t" r="r" b="b"/>
              <a:pathLst>
                <a:path w="1187813" h="144016">
                  <a:moveTo>
                    <a:pt x="0" y="0"/>
                  </a:moveTo>
                  <a:lnTo>
                    <a:pt x="1187813" y="0"/>
                  </a:lnTo>
                  <a:lnTo>
                    <a:pt x="1187813" y="144016"/>
                  </a:lnTo>
                  <a:lnTo>
                    <a:pt x="974698" y="144016"/>
                  </a:lnTo>
                  <a:cubicBezTo>
                    <a:pt x="980707" y="125013"/>
                    <a:pt x="980705" y="104368"/>
                    <a:pt x="975065" y="84311"/>
                  </a:cubicBezTo>
                  <a:lnTo>
                    <a:pt x="752289" y="85038"/>
                  </a:lnTo>
                  <a:cubicBezTo>
                    <a:pt x="746849" y="104881"/>
                    <a:pt x="746911" y="125262"/>
                    <a:pt x="752904" y="144016"/>
                  </a:cubicBezTo>
                  <a:lnTo>
                    <a:pt x="398312" y="144016"/>
                  </a:lnTo>
                  <a:cubicBezTo>
                    <a:pt x="404321" y="125013"/>
                    <a:pt x="404319" y="104368"/>
                    <a:pt x="398679" y="84311"/>
                  </a:cubicBezTo>
                  <a:lnTo>
                    <a:pt x="175903" y="85038"/>
                  </a:lnTo>
                  <a:cubicBezTo>
                    <a:pt x="170463" y="104881"/>
                    <a:pt x="170525" y="125262"/>
                    <a:pt x="176518" y="144016"/>
                  </a:cubicBezTo>
                  <a:lnTo>
                    <a:pt x="0" y="14401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모서리가 둥근 직사각형 171"/>
            <p:cNvSpPr/>
            <p:nvPr/>
          </p:nvSpPr>
          <p:spPr>
            <a:xfrm>
              <a:off x="5503993" y="4418550"/>
              <a:ext cx="360040" cy="180020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현 172"/>
            <p:cNvSpPr/>
            <p:nvPr/>
          </p:nvSpPr>
          <p:spPr>
            <a:xfrm>
              <a:off x="5582096" y="4806459"/>
              <a:ext cx="203833" cy="203833"/>
            </a:xfrm>
            <a:prstGeom prst="chord">
              <a:avLst>
                <a:gd name="adj1" fmla="val 21519213"/>
                <a:gd name="adj2" fmla="val 10855818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현 173"/>
            <p:cNvSpPr/>
            <p:nvPr/>
          </p:nvSpPr>
          <p:spPr>
            <a:xfrm>
              <a:off x="6158160" y="4806458"/>
              <a:ext cx="203833" cy="203833"/>
            </a:xfrm>
            <a:prstGeom prst="chord">
              <a:avLst>
                <a:gd name="adj1" fmla="val 21519213"/>
                <a:gd name="adj2" fmla="val 10855818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모서리가 둥근 직사각형 123"/>
            <p:cNvSpPr/>
            <p:nvPr/>
          </p:nvSpPr>
          <p:spPr>
            <a:xfrm>
              <a:off x="6071674" y="4418549"/>
              <a:ext cx="504690" cy="180021"/>
            </a:xfrm>
            <a:custGeom>
              <a:avLst/>
              <a:gdLst/>
              <a:ahLst/>
              <a:cxnLst/>
              <a:rect l="l" t="t" r="r" b="b"/>
              <a:pathLst>
                <a:path w="504690" h="180021">
                  <a:moveTo>
                    <a:pt x="30004" y="0"/>
                  </a:moveTo>
                  <a:lnTo>
                    <a:pt x="330036" y="0"/>
                  </a:lnTo>
                  <a:cubicBezTo>
                    <a:pt x="339077" y="0"/>
                    <a:pt x="347184" y="3999"/>
                    <a:pt x="352100" y="10834"/>
                  </a:cubicBezTo>
                  <a:cubicBezTo>
                    <a:pt x="375403" y="17406"/>
                    <a:pt x="395429" y="30526"/>
                    <a:pt x="411107" y="47292"/>
                  </a:cubicBezTo>
                  <a:cubicBezTo>
                    <a:pt x="455002" y="73726"/>
                    <a:pt x="488369" y="111339"/>
                    <a:pt x="504690" y="156052"/>
                  </a:cubicBezTo>
                  <a:cubicBezTo>
                    <a:pt x="498999" y="170129"/>
                    <a:pt x="485186" y="180021"/>
                    <a:pt x="469061" y="180021"/>
                  </a:cubicBezTo>
                  <a:lnTo>
                    <a:pt x="314751" y="180021"/>
                  </a:lnTo>
                  <a:lnTo>
                    <a:pt x="314748" y="180020"/>
                  </a:lnTo>
                  <a:lnTo>
                    <a:pt x="30004" y="180020"/>
                  </a:lnTo>
                  <a:cubicBezTo>
                    <a:pt x="13433" y="180020"/>
                    <a:pt x="0" y="166587"/>
                    <a:pt x="0" y="150016"/>
                  </a:cubicBezTo>
                  <a:lnTo>
                    <a:pt x="0" y="30004"/>
                  </a:lnTo>
                  <a:cubicBezTo>
                    <a:pt x="0" y="13433"/>
                    <a:pt x="13433" y="0"/>
                    <a:pt x="30004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6" name="직사각형 130"/>
            <p:cNvSpPr/>
            <p:nvPr/>
          </p:nvSpPr>
          <p:spPr>
            <a:xfrm>
              <a:off x="6584112" y="4806457"/>
              <a:ext cx="220136" cy="145579"/>
            </a:xfrm>
            <a:custGeom>
              <a:avLst/>
              <a:gdLst/>
              <a:ahLst/>
              <a:cxnLst/>
              <a:rect l="l" t="t" r="r" b="b"/>
              <a:pathLst>
                <a:path w="220136" h="131472">
                  <a:moveTo>
                    <a:pt x="0" y="0"/>
                  </a:moveTo>
                  <a:lnTo>
                    <a:pt x="214118" y="0"/>
                  </a:lnTo>
                  <a:cubicBezTo>
                    <a:pt x="215151" y="10588"/>
                    <a:pt x="211616" y="20168"/>
                    <a:pt x="206620" y="29196"/>
                  </a:cubicBezTo>
                  <a:lnTo>
                    <a:pt x="220136" y="25454"/>
                  </a:lnTo>
                  <a:cubicBezTo>
                    <a:pt x="201433" y="68046"/>
                    <a:pt x="168023" y="104088"/>
                    <a:pt x="122539" y="131472"/>
                  </a:cubicBezTo>
                  <a:lnTo>
                    <a:pt x="0" y="1314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7" name="그룹 176"/>
            <p:cNvGrpSpPr/>
            <p:nvPr/>
          </p:nvGrpSpPr>
          <p:grpSpPr>
            <a:xfrm>
              <a:off x="-826050" y="4297660"/>
              <a:ext cx="1187813" cy="707889"/>
              <a:chOff x="-190" y="4081636"/>
              <a:chExt cx="1187813" cy="707889"/>
            </a:xfrm>
          </p:grpSpPr>
          <p:sp>
            <p:nvSpPr>
              <p:cNvPr id="178" name="직사각형 32"/>
              <p:cNvSpPr/>
              <p:nvPr/>
            </p:nvSpPr>
            <p:spPr>
              <a:xfrm>
                <a:off x="-190" y="4081636"/>
                <a:ext cx="1187813" cy="648072"/>
              </a:xfrm>
              <a:custGeom>
                <a:avLst/>
                <a:gdLst/>
                <a:ahLst/>
                <a:cxnLst/>
                <a:rect l="l" t="t" r="r" b="b"/>
                <a:pathLst>
                  <a:path w="1187813" h="648072">
                    <a:moveTo>
                      <a:pt x="0" y="0"/>
                    </a:moveTo>
                    <a:lnTo>
                      <a:pt x="1187813" y="0"/>
                    </a:lnTo>
                    <a:lnTo>
                      <a:pt x="1187813" y="648072"/>
                    </a:lnTo>
                    <a:lnTo>
                      <a:pt x="974698" y="648072"/>
                    </a:lnTo>
                    <a:cubicBezTo>
                      <a:pt x="980707" y="629069"/>
                      <a:pt x="980705" y="608424"/>
                      <a:pt x="975065" y="588367"/>
                    </a:cubicBezTo>
                    <a:lnTo>
                      <a:pt x="752289" y="589094"/>
                    </a:lnTo>
                    <a:cubicBezTo>
                      <a:pt x="746849" y="608937"/>
                      <a:pt x="746911" y="629318"/>
                      <a:pt x="752904" y="648072"/>
                    </a:cubicBezTo>
                    <a:lnTo>
                      <a:pt x="398312" y="648072"/>
                    </a:lnTo>
                    <a:cubicBezTo>
                      <a:pt x="404321" y="629069"/>
                      <a:pt x="404319" y="608424"/>
                      <a:pt x="398679" y="588367"/>
                    </a:cubicBezTo>
                    <a:lnTo>
                      <a:pt x="175903" y="589094"/>
                    </a:lnTo>
                    <a:cubicBezTo>
                      <a:pt x="170463" y="608937"/>
                      <a:pt x="170525" y="629318"/>
                      <a:pt x="176518" y="648072"/>
                    </a:cubicBezTo>
                    <a:lnTo>
                      <a:pt x="0" y="64807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직사각형 34"/>
              <p:cNvSpPr/>
              <p:nvPr/>
            </p:nvSpPr>
            <p:spPr>
              <a:xfrm>
                <a:off x="-190" y="4585692"/>
                <a:ext cx="1187813" cy="144016"/>
              </a:xfrm>
              <a:custGeom>
                <a:avLst/>
                <a:gdLst/>
                <a:ahLst/>
                <a:cxnLst/>
                <a:rect l="l" t="t" r="r" b="b"/>
                <a:pathLst>
                  <a:path w="1187813" h="144016">
                    <a:moveTo>
                      <a:pt x="0" y="0"/>
                    </a:moveTo>
                    <a:lnTo>
                      <a:pt x="1187813" y="0"/>
                    </a:lnTo>
                    <a:lnTo>
                      <a:pt x="1187813" y="144016"/>
                    </a:lnTo>
                    <a:lnTo>
                      <a:pt x="974698" y="144016"/>
                    </a:lnTo>
                    <a:cubicBezTo>
                      <a:pt x="980707" y="125013"/>
                      <a:pt x="980705" y="104368"/>
                      <a:pt x="975065" y="84311"/>
                    </a:cubicBezTo>
                    <a:lnTo>
                      <a:pt x="752289" y="85038"/>
                    </a:lnTo>
                    <a:cubicBezTo>
                      <a:pt x="746849" y="104881"/>
                      <a:pt x="746911" y="125262"/>
                      <a:pt x="752904" y="144016"/>
                    </a:cubicBezTo>
                    <a:lnTo>
                      <a:pt x="398312" y="144016"/>
                    </a:lnTo>
                    <a:cubicBezTo>
                      <a:pt x="404321" y="125013"/>
                      <a:pt x="404319" y="104368"/>
                      <a:pt x="398679" y="84311"/>
                    </a:cubicBezTo>
                    <a:lnTo>
                      <a:pt x="175903" y="85038"/>
                    </a:lnTo>
                    <a:cubicBezTo>
                      <a:pt x="170463" y="104881"/>
                      <a:pt x="170525" y="125262"/>
                      <a:pt x="176518" y="144016"/>
                    </a:cubicBezTo>
                    <a:lnTo>
                      <a:pt x="0" y="1440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모서리가 둥근 직사각형 179"/>
              <p:cNvSpPr/>
              <p:nvPr/>
            </p:nvSpPr>
            <p:spPr>
              <a:xfrm>
                <a:off x="107504" y="4197783"/>
                <a:ext cx="360040" cy="180020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모서리가 둥근 직사각형 180"/>
              <p:cNvSpPr/>
              <p:nvPr/>
            </p:nvSpPr>
            <p:spPr>
              <a:xfrm>
                <a:off x="683568" y="4197783"/>
                <a:ext cx="360040" cy="180020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현 181"/>
              <p:cNvSpPr/>
              <p:nvPr/>
            </p:nvSpPr>
            <p:spPr>
              <a:xfrm>
                <a:off x="185607" y="4585692"/>
                <a:ext cx="203833" cy="203833"/>
              </a:xfrm>
              <a:prstGeom prst="chord">
                <a:avLst>
                  <a:gd name="adj1" fmla="val 21519213"/>
                  <a:gd name="adj2" fmla="val 10855818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현 182"/>
              <p:cNvSpPr/>
              <p:nvPr/>
            </p:nvSpPr>
            <p:spPr>
              <a:xfrm>
                <a:off x="761671" y="4585691"/>
                <a:ext cx="203833" cy="203833"/>
              </a:xfrm>
              <a:prstGeom prst="chord">
                <a:avLst>
                  <a:gd name="adj1" fmla="val 21519213"/>
                  <a:gd name="adj2" fmla="val 10855818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10" name="직사각형 209"/>
          <p:cNvSpPr/>
          <p:nvPr/>
        </p:nvSpPr>
        <p:spPr>
          <a:xfrm>
            <a:off x="0" y="5017740"/>
            <a:ext cx="9144000" cy="6972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43" name="그룹 942"/>
          <p:cNvGrpSpPr/>
          <p:nvPr/>
        </p:nvGrpSpPr>
        <p:grpSpPr>
          <a:xfrm>
            <a:off x="6875280" y="87575"/>
            <a:ext cx="2014706" cy="1797050"/>
            <a:chOff x="6324823" y="628007"/>
            <a:chExt cx="2283452" cy="2036762"/>
          </a:xfrm>
        </p:grpSpPr>
        <p:sp>
          <p:nvSpPr>
            <p:cNvPr id="944" name="Freeform 264"/>
            <p:cNvSpPr>
              <a:spLocks/>
            </p:cNvSpPr>
            <p:nvPr/>
          </p:nvSpPr>
          <p:spPr bwMode="auto">
            <a:xfrm>
              <a:off x="6804248" y="1001069"/>
              <a:ext cx="1317625" cy="1316037"/>
            </a:xfrm>
            <a:custGeom>
              <a:avLst/>
              <a:gdLst>
                <a:gd name="T0" fmla="*/ 830 w 1659"/>
                <a:gd name="T1" fmla="*/ 0 h 1658"/>
                <a:gd name="T2" fmla="*/ 927 w 1659"/>
                <a:gd name="T3" fmla="*/ 5 h 1658"/>
                <a:gd name="T4" fmla="*/ 1020 w 1659"/>
                <a:gd name="T5" fmla="*/ 22 h 1658"/>
                <a:gd name="T6" fmla="*/ 1109 w 1659"/>
                <a:gd name="T7" fmla="*/ 47 h 1658"/>
                <a:gd name="T8" fmla="*/ 1194 w 1659"/>
                <a:gd name="T9" fmla="*/ 83 h 1658"/>
                <a:gd name="T10" fmla="*/ 1274 w 1659"/>
                <a:gd name="T11" fmla="*/ 129 h 1658"/>
                <a:gd name="T12" fmla="*/ 1348 w 1659"/>
                <a:gd name="T13" fmla="*/ 182 h 1658"/>
                <a:gd name="T14" fmla="*/ 1416 w 1659"/>
                <a:gd name="T15" fmla="*/ 242 h 1658"/>
                <a:gd name="T16" fmla="*/ 1477 w 1659"/>
                <a:gd name="T17" fmla="*/ 311 h 1658"/>
                <a:gd name="T18" fmla="*/ 1530 w 1659"/>
                <a:gd name="T19" fmla="*/ 384 h 1658"/>
                <a:gd name="T20" fmla="*/ 1574 w 1659"/>
                <a:gd name="T21" fmla="*/ 464 h 1658"/>
                <a:gd name="T22" fmla="*/ 1610 w 1659"/>
                <a:gd name="T23" fmla="*/ 549 h 1658"/>
                <a:gd name="T24" fmla="*/ 1636 w 1659"/>
                <a:gd name="T25" fmla="*/ 638 h 1658"/>
                <a:gd name="T26" fmla="*/ 1653 w 1659"/>
                <a:gd name="T27" fmla="*/ 731 h 1658"/>
                <a:gd name="T28" fmla="*/ 1659 w 1659"/>
                <a:gd name="T29" fmla="*/ 828 h 1658"/>
                <a:gd name="T30" fmla="*/ 1653 w 1659"/>
                <a:gd name="T31" fmla="*/ 925 h 1658"/>
                <a:gd name="T32" fmla="*/ 1636 w 1659"/>
                <a:gd name="T33" fmla="*/ 1019 h 1658"/>
                <a:gd name="T34" fmla="*/ 1610 w 1659"/>
                <a:gd name="T35" fmla="*/ 1108 h 1658"/>
                <a:gd name="T36" fmla="*/ 1574 w 1659"/>
                <a:gd name="T37" fmla="*/ 1194 h 1658"/>
                <a:gd name="T38" fmla="*/ 1530 w 1659"/>
                <a:gd name="T39" fmla="*/ 1273 h 1658"/>
                <a:gd name="T40" fmla="*/ 1477 w 1659"/>
                <a:gd name="T41" fmla="*/ 1347 h 1658"/>
                <a:gd name="T42" fmla="*/ 1416 w 1659"/>
                <a:gd name="T43" fmla="*/ 1415 h 1658"/>
                <a:gd name="T44" fmla="*/ 1348 w 1659"/>
                <a:gd name="T45" fmla="*/ 1476 h 1658"/>
                <a:gd name="T46" fmla="*/ 1274 w 1659"/>
                <a:gd name="T47" fmla="*/ 1529 h 1658"/>
                <a:gd name="T48" fmla="*/ 1194 w 1659"/>
                <a:gd name="T49" fmla="*/ 1573 h 1658"/>
                <a:gd name="T50" fmla="*/ 1109 w 1659"/>
                <a:gd name="T51" fmla="*/ 1609 h 1658"/>
                <a:gd name="T52" fmla="*/ 1020 w 1659"/>
                <a:gd name="T53" fmla="*/ 1635 h 1658"/>
                <a:gd name="T54" fmla="*/ 927 w 1659"/>
                <a:gd name="T55" fmla="*/ 1652 h 1658"/>
                <a:gd name="T56" fmla="*/ 830 w 1659"/>
                <a:gd name="T57" fmla="*/ 1658 h 1658"/>
                <a:gd name="T58" fmla="*/ 734 w 1659"/>
                <a:gd name="T59" fmla="*/ 1652 h 1658"/>
                <a:gd name="T60" fmla="*/ 639 w 1659"/>
                <a:gd name="T61" fmla="*/ 1635 h 1658"/>
                <a:gd name="T62" fmla="*/ 550 w 1659"/>
                <a:gd name="T63" fmla="*/ 1609 h 1658"/>
                <a:gd name="T64" fmla="*/ 464 w 1659"/>
                <a:gd name="T65" fmla="*/ 1573 h 1658"/>
                <a:gd name="T66" fmla="*/ 385 w 1659"/>
                <a:gd name="T67" fmla="*/ 1529 h 1658"/>
                <a:gd name="T68" fmla="*/ 311 w 1659"/>
                <a:gd name="T69" fmla="*/ 1476 h 1658"/>
                <a:gd name="T70" fmla="*/ 243 w 1659"/>
                <a:gd name="T71" fmla="*/ 1415 h 1658"/>
                <a:gd name="T72" fmla="*/ 182 w 1659"/>
                <a:gd name="T73" fmla="*/ 1347 h 1658"/>
                <a:gd name="T74" fmla="*/ 129 w 1659"/>
                <a:gd name="T75" fmla="*/ 1273 h 1658"/>
                <a:gd name="T76" fmla="*/ 85 w 1659"/>
                <a:gd name="T77" fmla="*/ 1194 h 1658"/>
                <a:gd name="T78" fmla="*/ 49 w 1659"/>
                <a:gd name="T79" fmla="*/ 1108 h 1658"/>
                <a:gd name="T80" fmla="*/ 23 w 1659"/>
                <a:gd name="T81" fmla="*/ 1019 h 1658"/>
                <a:gd name="T82" fmla="*/ 6 w 1659"/>
                <a:gd name="T83" fmla="*/ 925 h 1658"/>
                <a:gd name="T84" fmla="*/ 0 w 1659"/>
                <a:gd name="T85" fmla="*/ 828 h 1658"/>
                <a:gd name="T86" fmla="*/ 6 w 1659"/>
                <a:gd name="T87" fmla="*/ 731 h 1658"/>
                <a:gd name="T88" fmla="*/ 23 w 1659"/>
                <a:gd name="T89" fmla="*/ 638 h 1658"/>
                <a:gd name="T90" fmla="*/ 49 w 1659"/>
                <a:gd name="T91" fmla="*/ 549 h 1658"/>
                <a:gd name="T92" fmla="*/ 85 w 1659"/>
                <a:gd name="T93" fmla="*/ 464 h 1658"/>
                <a:gd name="T94" fmla="*/ 129 w 1659"/>
                <a:gd name="T95" fmla="*/ 384 h 1658"/>
                <a:gd name="T96" fmla="*/ 182 w 1659"/>
                <a:gd name="T97" fmla="*/ 311 h 1658"/>
                <a:gd name="T98" fmla="*/ 243 w 1659"/>
                <a:gd name="T99" fmla="*/ 242 h 1658"/>
                <a:gd name="T100" fmla="*/ 311 w 1659"/>
                <a:gd name="T101" fmla="*/ 182 h 1658"/>
                <a:gd name="T102" fmla="*/ 385 w 1659"/>
                <a:gd name="T103" fmla="*/ 129 h 1658"/>
                <a:gd name="T104" fmla="*/ 464 w 1659"/>
                <a:gd name="T105" fmla="*/ 83 h 1658"/>
                <a:gd name="T106" fmla="*/ 550 w 1659"/>
                <a:gd name="T107" fmla="*/ 47 h 1658"/>
                <a:gd name="T108" fmla="*/ 639 w 1659"/>
                <a:gd name="T109" fmla="*/ 22 h 1658"/>
                <a:gd name="T110" fmla="*/ 734 w 1659"/>
                <a:gd name="T111" fmla="*/ 5 h 1658"/>
                <a:gd name="T112" fmla="*/ 830 w 1659"/>
                <a:gd name="T113" fmla="*/ 0 h 1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59" h="1658">
                  <a:moveTo>
                    <a:pt x="830" y="0"/>
                  </a:moveTo>
                  <a:lnTo>
                    <a:pt x="927" y="5"/>
                  </a:lnTo>
                  <a:lnTo>
                    <a:pt x="1020" y="22"/>
                  </a:lnTo>
                  <a:lnTo>
                    <a:pt x="1109" y="47"/>
                  </a:lnTo>
                  <a:lnTo>
                    <a:pt x="1194" y="83"/>
                  </a:lnTo>
                  <a:lnTo>
                    <a:pt x="1274" y="129"/>
                  </a:lnTo>
                  <a:lnTo>
                    <a:pt x="1348" y="182"/>
                  </a:lnTo>
                  <a:lnTo>
                    <a:pt x="1416" y="242"/>
                  </a:lnTo>
                  <a:lnTo>
                    <a:pt x="1477" y="311"/>
                  </a:lnTo>
                  <a:lnTo>
                    <a:pt x="1530" y="384"/>
                  </a:lnTo>
                  <a:lnTo>
                    <a:pt x="1574" y="464"/>
                  </a:lnTo>
                  <a:lnTo>
                    <a:pt x="1610" y="549"/>
                  </a:lnTo>
                  <a:lnTo>
                    <a:pt x="1636" y="638"/>
                  </a:lnTo>
                  <a:lnTo>
                    <a:pt x="1653" y="731"/>
                  </a:lnTo>
                  <a:lnTo>
                    <a:pt x="1659" y="828"/>
                  </a:lnTo>
                  <a:lnTo>
                    <a:pt x="1653" y="925"/>
                  </a:lnTo>
                  <a:lnTo>
                    <a:pt x="1636" y="1019"/>
                  </a:lnTo>
                  <a:lnTo>
                    <a:pt x="1610" y="1108"/>
                  </a:lnTo>
                  <a:lnTo>
                    <a:pt x="1574" y="1194"/>
                  </a:lnTo>
                  <a:lnTo>
                    <a:pt x="1530" y="1273"/>
                  </a:lnTo>
                  <a:lnTo>
                    <a:pt x="1477" y="1347"/>
                  </a:lnTo>
                  <a:lnTo>
                    <a:pt x="1416" y="1415"/>
                  </a:lnTo>
                  <a:lnTo>
                    <a:pt x="1348" y="1476"/>
                  </a:lnTo>
                  <a:lnTo>
                    <a:pt x="1274" y="1529"/>
                  </a:lnTo>
                  <a:lnTo>
                    <a:pt x="1194" y="1573"/>
                  </a:lnTo>
                  <a:lnTo>
                    <a:pt x="1109" y="1609"/>
                  </a:lnTo>
                  <a:lnTo>
                    <a:pt x="1020" y="1635"/>
                  </a:lnTo>
                  <a:lnTo>
                    <a:pt x="927" y="1652"/>
                  </a:lnTo>
                  <a:lnTo>
                    <a:pt x="830" y="1658"/>
                  </a:lnTo>
                  <a:lnTo>
                    <a:pt x="734" y="1652"/>
                  </a:lnTo>
                  <a:lnTo>
                    <a:pt x="639" y="1635"/>
                  </a:lnTo>
                  <a:lnTo>
                    <a:pt x="550" y="1609"/>
                  </a:lnTo>
                  <a:lnTo>
                    <a:pt x="464" y="1573"/>
                  </a:lnTo>
                  <a:lnTo>
                    <a:pt x="385" y="1529"/>
                  </a:lnTo>
                  <a:lnTo>
                    <a:pt x="311" y="1476"/>
                  </a:lnTo>
                  <a:lnTo>
                    <a:pt x="243" y="1415"/>
                  </a:lnTo>
                  <a:lnTo>
                    <a:pt x="182" y="1347"/>
                  </a:lnTo>
                  <a:lnTo>
                    <a:pt x="129" y="1273"/>
                  </a:lnTo>
                  <a:lnTo>
                    <a:pt x="85" y="1194"/>
                  </a:lnTo>
                  <a:lnTo>
                    <a:pt x="49" y="1108"/>
                  </a:lnTo>
                  <a:lnTo>
                    <a:pt x="23" y="1019"/>
                  </a:lnTo>
                  <a:lnTo>
                    <a:pt x="6" y="925"/>
                  </a:lnTo>
                  <a:lnTo>
                    <a:pt x="0" y="828"/>
                  </a:lnTo>
                  <a:lnTo>
                    <a:pt x="6" y="731"/>
                  </a:lnTo>
                  <a:lnTo>
                    <a:pt x="23" y="638"/>
                  </a:lnTo>
                  <a:lnTo>
                    <a:pt x="49" y="549"/>
                  </a:lnTo>
                  <a:lnTo>
                    <a:pt x="85" y="464"/>
                  </a:lnTo>
                  <a:lnTo>
                    <a:pt x="129" y="384"/>
                  </a:lnTo>
                  <a:lnTo>
                    <a:pt x="182" y="311"/>
                  </a:lnTo>
                  <a:lnTo>
                    <a:pt x="243" y="242"/>
                  </a:lnTo>
                  <a:lnTo>
                    <a:pt x="311" y="182"/>
                  </a:lnTo>
                  <a:lnTo>
                    <a:pt x="385" y="129"/>
                  </a:lnTo>
                  <a:lnTo>
                    <a:pt x="464" y="83"/>
                  </a:lnTo>
                  <a:lnTo>
                    <a:pt x="550" y="47"/>
                  </a:lnTo>
                  <a:lnTo>
                    <a:pt x="639" y="22"/>
                  </a:lnTo>
                  <a:lnTo>
                    <a:pt x="734" y="5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F3FF45"/>
            </a:solidFill>
            <a:ln w="0">
              <a:solidFill>
                <a:srgbClr val="F3FF4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5" name="Freeform 265"/>
            <p:cNvSpPr>
              <a:spLocks/>
            </p:cNvSpPr>
            <p:nvPr/>
          </p:nvSpPr>
          <p:spPr bwMode="auto">
            <a:xfrm>
              <a:off x="8093298" y="850257"/>
              <a:ext cx="233363" cy="225425"/>
            </a:xfrm>
            <a:custGeom>
              <a:avLst/>
              <a:gdLst>
                <a:gd name="T0" fmla="*/ 252 w 294"/>
                <a:gd name="T1" fmla="*/ 0 h 284"/>
                <a:gd name="T2" fmla="*/ 271 w 294"/>
                <a:gd name="T3" fmla="*/ 2 h 284"/>
                <a:gd name="T4" fmla="*/ 286 w 294"/>
                <a:gd name="T5" fmla="*/ 12 h 284"/>
                <a:gd name="T6" fmla="*/ 294 w 294"/>
                <a:gd name="T7" fmla="*/ 27 h 284"/>
                <a:gd name="T8" fmla="*/ 294 w 294"/>
                <a:gd name="T9" fmla="*/ 46 h 284"/>
                <a:gd name="T10" fmla="*/ 284 w 294"/>
                <a:gd name="T11" fmla="*/ 61 h 284"/>
                <a:gd name="T12" fmla="*/ 59 w 294"/>
                <a:gd name="T13" fmla="*/ 275 h 284"/>
                <a:gd name="T14" fmla="*/ 51 w 294"/>
                <a:gd name="T15" fmla="*/ 281 h 284"/>
                <a:gd name="T16" fmla="*/ 42 w 294"/>
                <a:gd name="T17" fmla="*/ 283 h 284"/>
                <a:gd name="T18" fmla="*/ 34 w 294"/>
                <a:gd name="T19" fmla="*/ 284 h 284"/>
                <a:gd name="T20" fmla="*/ 26 w 294"/>
                <a:gd name="T21" fmla="*/ 284 h 284"/>
                <a:gd name="T22" fmla="*/ 21 w 294"/>
                <a:gd name="T23" fmla="*/ 283 h 284"/>
                <a:gd name="T24" fmla="*/ 13 w 294"/>
                <a:gd name="T25" fmla="*/ 279 h 284"/>
                <a:gd name="T26" fmla="*/ 7 w 294"/>
                <a:gd name="T27" fmla="*/ 273 h 284"/>
                <a:gd name="T28" fmla="*/ 0 w 294"/>
                <a:gd name="T29" fmla="*/ 258 h 284"/>
                <a:gd name="T30" fmla="*/ 0 w 294"/>
                <a:gd name="T31" fmla="*/ 239 h 284"/>
                <a:gd name="T32" fmla="*/ 9 w 294"/>
                <a:gd name="T33" fmla="*/ 224 h 284"/>
                <a:gd name="T34" fmla="*/ 237 w 294"/>
                <a:gd name="T35" fmla="*/ 10 h 284"/>
                <a:gd name="T36" fmla="*/ 252 w 294"/>
                <a:gd name="T3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4" h="284">
                  <a:moveTo>
                    <a:pt x="252" y="0"/>
                  </a:moveTo>
                  <a:lnTo>
                    <a:pt x="271" y="2"/>
                  </a:lnTo>
                  <a:lnTo>
                    <a:pt x="286" y="12"/>
                  </a:lnTo>
                  <a:lnTo>
                    <a:pt x="294" y="27"/>
                  </a:lnTo>
                  <a:lnTo>
                    <a:pt x="294" y="46"/>
                  </a:lnTo>
                  <a:lnTo>
                    <a:pt x="284" y="61"/>
                  </a:lnTo>
                  <a:lnTo>
                    <a:pt x="59" y="275"/>
                  </a:lnTo>
                  <a:lnTo>
                    <a:pt x="51" y="281"/>
                  </a:lnTo>
                  <a:lnTo>
                    <a:pt x="42" y="283"/>
                  </a:lnTo>
                  <a:lnTo>
                    <a:pt x="34" y="284"/>
                  </a:lnTo>
                  <a:lnTo>
                    <a:pt x="26" y="284"/>
                  </a:lnTo>
                  <a:lnTo>
                    <a:pt x="21" y="283"/>
                  </a:lnTo>
                  <a:lnTo>
                    <a:pt x="13" y="279"/>
                  </a:lnTo>
                  <a:lnTo>
                    <a:pt x="7" y="273"/>
                  </a:lnTo>
                  <a:lnTo>
                    <a:pt x="0" y="258"/>
                  </a:lnTo>
                  <a:lnTo>
                    <a:pt x="0" y="239"/>
                  </a:lnTo>
                  <a:lnTo>
                    <a:pt x="9" y="224"/>
                  </a:lnTo>
                  <a:lnTo>
                    <a:pt x="237" y="10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3FF45"/>
            </a:solidFill>
            <a:ln w="0">
              <a:solidFill>
                <a:srgbClr val="F3FF4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6" name="Freeform 266"/>
            <p:cNvSpPr>
              <a:spLocks/>
            </p:cNvSpPr>
            <p:nvPr/>
          </p:nvSpPr>
          <p:spPr bwMode="auto">
            <a:xfrm>
              <a:off x="8310785" y="1240782"/>
              <a:ext cx="196850" cy="114300"/>
            </a:xfrm>
            <a:custGeom>
              <a:avLst/>
              <a:gdLst>
                <a:gd name="T0" fmla="*/ 218 w 248"/>
                <a:gd name="T1" fmla="*/ 0 h 144"/>
                <a:gd name="T2" fmla="*/ 235 w 248"/>
                <a:gd name="T3" fmla="*/ 8 h 144"/>
                <a:gd name="T4" fmla="*/ 246 w 248"/>
                <a:gd name="T5" fmla="*/ 23 h 144"/>
                <a:gd name="T6" fmla="*/ 248 w 248"/>
                <a:gd name="T7" fmla="*/ 40 h 144"/>
                <a:gd name="T8" fmla="*/ 243 w 248"/>
                <a:gd name="T9" fmla="*/ 57 h 144"/>
                <a:gd name="T10" fmla="*/ 227 w 248"/>
                <a:gd name="T11" fmla="*/ 68 h 144"/>
                <a:gd name="T12" fmla="*/ 47 w 248"/>
                <a:gd name="T13" fmla="*/ 142 h 144"/>
                <a:gd name="T14" fmla="*/ 42 w 248"/>
                <a:gd name="T15" fmla="*/ 144 h 144"/>
                <a:gd name="T16" fmla="*/ 34 w 248"/>
                <a:gd name="T17" fmla="*/ 144 h 144"/>
                <a:gd name="T18" fmla="*/ 21 w 248"/>
                <a:gd name="T19" fmla="*/ 142 h 144"/>
                <a:gd name="T20" fmla="*/ 9 w 248"/>
                <a:gd name="T21" fmla="*/ 135 h 144"/>
                <a:gd name="T22" fmla="*/ 2 w 248"/>
                <a:gd name="T23" fmla="*/ 123 h 144"/>
                <a:gd name="T24" fmla="*/ 0 w 248"/>
                <a:gd name="T25" fmla="*/ 104 h 144"/>
                <a:gd name="T26" fmla="*/ 6 w 248"/>
                <a:gd name="T27" fmla="*/ 89 h 144"/>
                <a:gd name="T28" fmla="*/ 21 w 248"/>
                <a:gd name="T29" fmla="*/ 78 h 144"/>
                <a:gd name="T30" fmla="*/ 201 w 248"/>
                <a:gd name="T31" fmla="*/ 4 h 144"/>
                <a:gd name="T32" fmla="*/ 218 w 248"/>
                <a:gd name="T33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8" h="144">
                  <a:moveTo>
                    <a:pt x="218" y="0"/>
                  </a:moveTo>
                  <a:lnTo>
                    <a:pt x="235" y="8"/>
                  </a:lnTo>
                  <a:lnTo>
                    <a:pt x="246" y="23"/>
                  </a:lnTo>
                  <a:lnTo>
                    <a:pt x="248" y="40"/>
                  </a:lnTo>
                  <a:lnTo>
                    <a:pt x="243" y="57"/>
                  </a:lnTo>
                  <a:lnTo>
                    <a:pt x="227" y="68"/>
                  </a:lnTo>
                  <a:lnTo>
                    <a:pt x="47" y="142"/>
                  </a:lnTo>
                  <a:lnTo>
                    <a:pt x="42" y="144"/>
                  </a:lnTo>
                  <a:lnTo>
                    <a:pt x="34" y="144"/>
                  </a:lnTo>
                  <a:lnTo>
                    <a:pt x="21" y="142"/>
                  </a:lnTo>
                  <a:lnTo>
                    <a:pt x="9" y="135"/>
                  </a:lnTo>
                  <a:lnTo>
                    <a:pt x="2" y="123"/>
                  </a:lnTo>
                  <a:lnTo>
                    <a:pt x="0" y="104"/>
                  </a:lnTo>
                  <a:lnTo>
                    <a:pt x="6" y="89"/>
                  </a:lnTo>
                  <a:lnTo>
                    <a:pt x="21" y="78"/>
                  </a:lnTo>
                  <a:lnTo>
                    <a:pt x="201" y="4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3FF45"/>
            </a:solidFill>
            <a:ln w="0">
              <a:solidFill>
                <a:srgbClr val="F3FF4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7" name="Freeform 267"/>
            <p:cNvSpPr>
              <a:spLocks/>
            </p:cNvSpPr>
            <p:nvPr/>
          </p:nvSpPr>
          <p:spPr bwMode="auto">
            <a:xfrm>
              <a:off x="8271098" y="2164707"/>
              <a:ext cx="190500" cy="150812"/>
            </a:xfrm>
            <a:custGeom>
              <a:avLst/>
              <a:gdLst>
                <a:gd name="T0" fmla="*/ 30 w 239"/>
                <a:gd name="T1" fmla="*/ 0 h 189"/>
                <a:gd name="T2" fmla="*/ 43 w 239"/>
                <a:gd name="T3" fmla="*/ 1 h 189"/>
                <a:gd name="T4" fmla="*/ 55 w 239"/>
                <a:gd name="T5" fmla="*/ 7 h 189"/>
                <a:gd name="T6" fmla="*/ 225 w 239"/>
                <a:gd name="T7" fmla="*/ 127 h 189"/>
                <a:gd name="T8" fmla="*/ 235 w 239"/>
                <a:gd name="T9" fmla="*/ 138 h 189"/>
                <a:gd name="T10" fmla="*/ 239 w 239"/>
                <a:gd name="T11" fmla="*/ 149 h 189"/>
                <a:gd name="T12" fmla="*/ 239 w 239"/>
                <a:gd name="T13" fmla="*/ 163 h 189"/>
                <a:gd name="T14" fmla="*/ 233 w 239"/>
                <a:gd name="T15" fmla="*/ 176 h 189"/>
                <a:gd name="T16" fmla="*/ 223 w 239"/>
                <a:gd name="T17" fmla="*/ 185 h 189"/>
                <a:gd name="T18" fmla="*/ 210 w 239"/>
                <a:gd name="T19" fmla="*/ 189 h 189"/>
                <a:gd name="T20" fmla="*/ 197 w 239"/>
                <a:gd name="T21" fmla="*/ 189 h 189"/>
                <a:gd name="T22" fmla="*/ 191 w 239"/>
                <a:gd name="T23" fmla="*/ 187 h 189"/>
                <a:gd name="T24" fmla="*/ 184 w 239"/>
                <a:gd name="T25" fmla="*/ 183 h 189"/>
                <a:gd name="T26" fmla="*/ 15 w 239"/>
                <a:gd name="T27" fmla="*/ 64 h 189"/>
                <a:gd name="T28" fmla="*/ 5 w 239"/>
                <a:gd name="T29" fmla="*/ 55 h 189"/>
                <a:gd name="T30" fmla="*/ 0 w 239"/>
                <a:gd name="T31" fmla="*/ 41 h 189"/>
                <a:gd name="T32" fmla="*/ 2 w 239"/>
                <a:gd name="T33" fmla="*/ 28 h 189"/>
                <a:gd name="T34" fmla="*/ 7 w 239"/>
                <a:gd name="T35" fmla="*/ 15 h 189"/>
                <a:gd name="T36" fmla="*/ 17 w 239"/>
                <a:gd name="T37" fmla="*/ 5 h 189"/>
                <a:gd name="T38" fmla="*/ 30 w 239"/>
                <a:gd name="T39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9" h="189">
                  <a:moveTo>
                    <a:pt x="30" y="0"/>
                  </a:moveTo>
                  <a:lnTo>
                    <a:pt x="43" y="1"/>
                  </a:lnTo>
                  <a:lnTo>
                    <a:pt x="55" y="7"/>
                  </a:lnTo>
                  <a:lnTo>
                    <a:pt x="225" y="127"/>
                  </a:lnTo>
                  <a:lnTo>
                    <a:pt x="235" y="138"/>
                  </a:lnTo>
                  <a:lnTo>
                    <a:pt x="239" y="149"/>
                  </a:lnTo>
                  <a:lnTo>
                    <a:pt x="239" y="163"/>
                  </a:lnTo>
                  <a:lnTo>
                    <a:pt x="233" y="176"/>
                  </a:lnTo>
                  <a:lnTo>
                    <a:pt x="223" y="185"/>
                  </a:lnTo>
                  <a:lnTo>
                    <a:pt x="210" y="189"/>
                  </a:lnTo>
                  <a:lnTo>
                    <a:pt x="197" y="189"/>
                  </a:lnTo>
                  <a:lnTo>
                    <a:pt x="191" y="187"/>
                  </a:lnTo>
                  <a:lnTo>
                    <a:pt x="184" y="183"/>
                  </a:lnTo>
                  <a:lnTo>
                    <a:pt x="15" y="64"/>
                  </a:lnTo>
                  <a:lnTo>
                    <a:pt x="5" y="55"/>
                  </a:lnTo>
                  <a:lnTo>
                    <a:pt x="0" y="41"/>
                  </a:lnTo>
                  <a:lnTo>
                    <a:pt x="2" y="28"/>
                  </a:lnTo>
                  <a:lnTo>
                    <a:pt x="7" y="15"/>
                  </a:lnTo>
                  <a:lnTo>
                    <a:pt x="17" y="5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F3FF45"/>
            </a:solidFill>
            <a:ln w="0">
              <a:solidFill>
                <a:srgbClr val="F3FF4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8" name="Freeform 268"/>
            <p:cNvSpPr>
              <a:spLocks/>
            </p:cNvSpPr>
            <p:nvPr/>
          </p:nvSpPr>
          <p:spPr bwMode="auto">
            <a:xfrm>
              <a:off x="7991698" y="2364732"/>
              <a:ext cx="187325" cy="196850"/>
            </a:xfrm>
            <a:custGeom>
              <a:avLst/>
              <a:gdLst>
                <a:gd name="T0" fmla="*/ 26 w 237"/>
                <a:gd name="T1" fmla="*/ 0 h 248"/>
                <a:gd name="T2" fmla="*/ 44 w 237"/>
                <a:gd name="T3" fmla="*/ 0 h 248"/>
                <a:gd name="T4" fmla="*/ 61 w 237"/>
                <a:gd name="T5" fmla="*/ 9 h 248"/>
                <a:gd name="T6" fmla="*/ 227 w 237"/>
                <a:gd name="T7" fmla="*/ 189 h 248"/>
                <a:gd name="T8" fmla="*/ 237 w 237"/>
                <a:gd name="T9" fmla="*/ 204 h 248"/>
                <a:gd name="T10" fmla="*/ 235 w 237"/>
                <a:gd name="T11" fmla="*/ 223 h 248"/>
                <a:gd name="T12" fmla="*/ 226 w 237"/>
                <a:gd name="T13" fmla="*/ 238 h 248"/>
                <a:gd name="T14" fmla="*/ 218 w 237"/>
                <a:gd name="T15" fmla="*/ 244 h 248"/>
                <a:gd name="T16" fmla="*/ 210 w 237"/>
                <a:gd name="T17" fmla="*/ 246 h 248"/>
                <a:gd name="T18" fmla="*/ 203 w 237"/>
                <a:gd name="T19" fmla="*/ 248 h 248"/>
                <a:gd name="T20" fmla="*/ 195 w 237"/>
                <a:gd name="T21" fmla="*/ 246 h 248"/>
                <a:gd name="T22" fmla="*/ 188 w 237"/>
                <a:gd name="T23" fmla="*/ 244 h 248"/>
                <a:gd name="T24" fmla="*/ 182 w 237"/>
                <a:gd name="T25" fmla="*/ 240 h 248"/>
                <a:gd name="T26" fmla="*/ 176 w 237"/>
                <a:gd name="T27" fmla="*/ 236 h 248"/>
                <a:gd name="T28" fmla="*/ 9 w 237"/>
                <a:gd name="T29" fmla="*/ 56 h 248"/>
                <a:gd name="T30" fmla="*/ 0 w 237"/>
                <a:gd name="T31" fmla="*/ 41 h 248"/>
                <a:gd name="T32" fmla="*/ 0 w 237"/>
                <a:gd name="T33" fmla="*/ 22 h 248"/>
                <a:gd name="T34" fmla="*/ 11 w 237"/>
                <a:gd name="T35" fmla="*/ 7 h 248"/>
                <a:gd name="T36" fmla="*/ 26 w 237"/>
                <a:gd name="T37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48">
                  <a:moveTo>
                    <a:pt x="26" y="0"/>
                  </a:moveTo>
                  <a:lnTo>
                    <a:pt x="44" y="0"/>
                  </a:lnTo>
                  <a:lnTo>
                    <a:pt x="61" y="9"/>
                  </a:lnTo>
                  <a:lnTo>
                    <a:pt x="227" y="189"/>
                  </a:lnTo>
                  <a:lnTo>
                    <a:pt x="237" y="204"/>
                  </a:lnTo>
                  <a:lnTo>
                    <a:pt x="235" y="223"/>
                  </a:lnTo>
                  <a:lnTo>
                    <a:pt x="226" y="238"/>
                  </a:lnTo>
                  <a:lnTo>
                    <a:pt x="218" y="244"/>
                  </a:lnTo>
                  <a:lnTo>
                    <a:pt x="210" y="246"/>
                  </a:lnTo>
                  <a:lnTo>
                    <a:pt x="203" y="248"/>
                  </a:lnTo>
                  <a:lnTo>
                    <a:pt x="195" y="246"/>
                  </a:lnTo>
                  <a:lnTo>
                    <a:pt x="188" y="244"/>
                  </a:lnTo>
                  <a:lnTo>
                    <a:pt x="182" y="240"/>
                  </a:lnTo>
                  <a:lnTo>
                    <a:pt x="176" y="236"/>
                  </a:lnTo>
                  <a:lnTo>
                    <a:pt x="9" y="56"/>
                  </a:lnTo>
                  <a:lnTo>
                    <a:pt x="0" y="41"/>
                  </a:lnTo>
                  <a:lnTo>
                    <a:pt x="0" y="22"/>
                  </a:lnTo>
                  <a:lnTo>
                    <a:pt x="11" y="7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3FF45"/>
            </a:solidFill>
            <a:ln w="0">
              <a:solidFill>
                <a:srgbClr val="F3FF4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9" name="Freeform 269"/>
            <p:cNvSpPr>
              <a:spLocks/>
            </p:cNvSpPr>
            <p:nvPr/>
          </p:nvSpPr>
          <p:spPr bwMode="auto">
            <a:xfrm>
              <a:off x="7582123" y="2472682"/>
              <a:ext cx="71438" cy="192087"/>
            </a:xfrm>
            <a:custGeom>
              <a:avLst/>
              <a:gdLst>
                <a:gd name="T0" fmla="*/ 32 w 89"/>
                <a:gd name="T1" fmla="*/ 0 h 243"/>
                <a:gd name="T2" fmla="*/ 49 w 89"/>
                <a:gd name="T3" fmla="*/ 4 h 243"/>
                <a:gd name="T4" fmla="*/ 63 w 89"/>
                <a:gd name="T5" fmla="*/ 15 h 243"/>
                <a:gd name="T6" fmla="*/ 70 w 89"/>
                <a:gd name="T7" fmla="*/ 32 h 243"/>
                <a:gd name="T8" fmla="*/ 89 w 89"/>
                <a:gd name="T9" fmla="*/ 203 h 243"/>
                <a:gd name="T10" fmla="*/ 86 w 89"/>
                <a:gd name="T11" fmla="*/ 222 h 243"/>
                <a:gd name="T12" fmla="*/ 74 w 89"/>
                <a:gd name="T13" fmla="*/ 235 h 243"/>
                <a:gd name="T14" fmla="*/ 57 w 89"/>
                <a:gd name="T15" fmla="*/ 243 h 243"/>
                <a:gd name="T16" fmla="*/ 53 w 89"/>
                <a:gd name="T17" fmla="*/ 243 h 243"/>
                <a:gd name="T18" fmla="*/ 38 w 89"/>
                <a:gd name="T19" fmla="*/ 237 h 243"/>
                <a:gd name="T20" fmla="*/ 25 w 89"/>
                <a:gd name="T21" fmla="*/ 228 h 243"/>
                <a:gd name="T22" fmla="*/ 19 w 89"/>
                <a:gd name="T23" fmla="*/ 211 h 243"/>
                <a:gd name="T24" fmla="*/ 0 w 89"/>
                <a:gd name="T25" fmla="*/ 40 h 243"/>
                <a:gd name="T26" fmla="*/ 4 w 89"/>
                <a:gd name="T27" fmla="*/ 21 h 243"/>
                <a:gd name="T28" fmla="*/ 15 w 89"/>
                <a:gd name="T29" fmla="*/ 8 h 243"/>
                <a:gd name="T30" fmla="*/ 32 w 89"/>
                <a:gd name="T31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9" h="243">
                  <a:moveTo>
                    <a:pt x="32" y="0"/>
                  </a:moveTo>
                  <a:lnTo>
                    <a:pt x="49" y="4"/>
                  </a:lnTo>
                  <a:lnTo>
                    <a:pt x="63" y="15"/>
                  </a:lnTo>
                  <a:lnTo>
                    <a:pt x="70" y="32"/>
                  </a:lnTo>
                  <a:lnTo>
                    <a:pt x="89" y="203"/>
                  </a:lnTo>
                  <a:lnTo>
                    <a:pt x="86" y="222"/>
                  </a:lnTo>
                  <a:lnTo>
                    <a:pt x="74" y="235"/>
                  </a:lnTo>
                  <a:lnTo>
                    <a:pt x="57" y="243"/>
                  </a:lnTo>
                  <a:lnTo>
                    <a:pt x="53" y="243"/>
                  </a:lnTo>
                  <a:lnTo>
                    <a:pt x="38" y="237"/>
                  </a:lnTo>
                  <a:lnTo>
                    <a:pt x="25" y="228"/>
                  </a:lnTo>
                  <a:lnTo>
                    <a:pt x="19" y="211"/>
                  </a:lnTo>
                  <a:lnTo>
                    <a:pt x="0" y="40"/>
                  </a:lnTo>
                  <a:lnTo>
                    <a:pt x="4" y="21"/>
                  </a:lnTo>
                  <a:lnTo>
                    <a:pt x="15" y="8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F3FF45"/>
            </a:solidFill>
            <a:ln w="0">
              <a:solidFill>
                <a:srgbClr val="F3FF4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0" name="Freeform 270"/>
            <p:cNvSpPr>
              <a:spLocks/>
            </p:cNvSpPr>
            <p:nvPr/>
          </p:nvSpPr>
          <p:spPr bwMode="auto">
            <a:xfrm>
              <a:off x="7121748" y="2436169"/>
              <a:ext cx="92075" cy="209550"/>
            </a:xfrm>
            <a:custGeom>
              <a:avLst/>
              <a:gdLst>
                <a:gd name="T0" fmla="*/ 89 w 116"/>
                <a:gd name="T1" fmla="*/ 0 h 263"/>
                <a:gd name="T2" fmla="*/ 104 w 116"/>
                <a:gd name="T3" fmla="*/ 9 h 263"/>
                <a:gd name="T4" fmla="*/ 114 w 116"/>
                <a:gd name="T5" fmla="*/ 24 h 263"/>
                <a:gd name="T6" fmla="*/ 116 w 116"/>
                <a:gd name="T7" fmla="*/ 41 h 263"/>
                <a:gd name="T8" fmla="*/ 68 w 116"/>
                <a:gd name="T9" fmla="*/ 237 h 263"/>
                <a:gd name="T10" fmla="*/ 61 w 116"/>
                <a:gd name="T11" fmla="*/ 252 h 263"/>
                <a:gd name="T12" fmla="*/ 49 w 116"/>
                <a:gd name="T13" fmla="*/ 261 h 263"/>
                <a:gd name="T14" fmla="*/ 34 w 116"/>
                <a:gd name="T15" fmla="*/ 263 h 263"/>
                <a:gd name="T16" fmla="*/ 26 w 116"/>
                <a:gd name="T17" fmla="*/ 263 h 263"/>
                <a:gd name="T18" fmla="*/ 9 w 116"/>
                <a:gd name="T19" fmla="*/ 254 h 263"/>
                <a:gd name="T20" fmla="*/ 0 w 116"/>
                <a:gd name="T21" fmla="*/ 238 h 263"/>
                <a:gd name="T22" fmla="*/ 0 w 116"/>
                <a:gd name="T23" fmla="*/ 220 h 263"/>
                <a:gd name="T24" fmla="*/ 47 w 116"/>
                <a:gd name="T25" fmla="*/ 26 h 263"/>
                <a:gd name="T26" fmla="*/ 55 w 116"/>
                <a:gd name="T27" fmla="*/ 9 h 263"/>
                <a:gd name="T28" fmla="*/ 70 w 116"/>
                <a:gd name="T29" fmla="*/ 0 h 263"/>
                <a:gd name="T30" fmla="*/ 89 w 116"/>
                <a:gd name="T31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6" h="263">
                  <a:moveTo>
                    <a:pt x="89" y="0"/>
                  </a:moveTo>
                  <a:lnTo>
                    <a:pt x="104" y="9"/>
                  </a:lnTo>
                  <a:lnTo>
                    <a:pt x="114" y="24"/>
                  </a:lnTo>
                  <a:lnTo>
                    <a:pt x="116" y="41"/>
                  </a:lnTo>
                  <a:lnTo>
                    <a:pt x="68" y="237"/>
                  </a:lnTo>
                  <a:lnTo>
                    <a:pt x="61" y="252"/>
                  </a:lnTo>
                  <a:lnTo>
                    <a:pt x="49" y="261"/>
                  </a:lnTo>
                  <a:lnTo>
                    <a:pt x="34" y="263"/>
                  </a:lnTo>
                  <a:lnTo>
                    <a:pt x="26" y="263"/>
                  </a:lnTo>
                  <a:lnTo>
                    <a:pt x="9" y="254"/>
                  </a:lnTo>
                  <a:lnTo>
                    <a:pt x="0" y="238"/>
                  </a:lnTo>
                  <a:lnTo>
                    <a:pt x="0" y="220"/>
                  </a:lnTo>
                  <a:lnTo>
                    <a:pt x="47" y="26"/>
                  </a:lnTo>
                  <a:lnTo>
                    <a:pt x="55" y="9"/>
                  </a:lnTo>
                  <a:lnTo>
                    <a:pt x="70" y="0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F3FF45"/>
            </a:solidFill>
            <a:ln w="0">
              <a:solidFill>
                <a:srgbClr val="F3FF4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1" name="Freeform 271"/>
            <p:cNvSpPr>
              <a:spLocks/>
            </p:cNvSpPr>
            <p:nvPr/>
          </p:nvSpPr>
          <p:spPr bwMode="auto">
            <a:xfrm>
              <a:off x="6718523" y="2288532"/>
              <a:ext cx="196850" cy="239712"/>
            </a:xfrm>
            <a:custGeom>
              <a:avLst/>
              <a:gdLst>
                <a:gd name="T0" fmla="*/ 210 w 248"/>
                <a:gd name="T1" fmla="*/ 0 h 301"/>
                <a:gd name="T2" fmla="*/ 224 w 248"/>
                <a:gd name="T3" fmla="*/ 2 h 301"/>
                <a:gd name="T4" fmla="*/ 235 w 248"/>
                <a:gd name="T5" fmla="*/ 8 h 301"/>
                <a:gd name="T6" fmla="*/ 246 w 248"/>
                <a:gd name="T7" fmla="*/ 23 h 301"/>
                <a:gd name="T8" fmla="*/ 248 w 248"/>
                <a:gd name="T9" fmla="*/ 40 h 301"/>
                <a:gd name="T10" fmla="*/ 242 w 248"/>
                <a:gd name="T11" fmla="*/ 57 h 301"/>
                <a:gd name="T12" fmla="*/ 62 w 248"/>
                <a:gd name="T13" fmla="*/ 288 h 301"/>
                <a:gd name="T14" fmla="*/ 57 w 248"/>
                <a:gd name="T15" fmla="*/ 294 h 301"/>
                <a:gd name="T16" fmla="*/ 49 w 248"/>
                <a:gd name="T17" fmla="*/ 297 h 301"/>
                <a:gd name="T18" fmla="*/ 43 w 248"/>
                <a:gd name="T19" fmla="*/ 301 h 301"/>
                <a:gd name="T20" fmla="*/ 34 w 248"/>
                <a:gd name="T21" fmla="*/ 301 h 301"/>
                <a:gd name="T22" fmla="*/ 26 w 248"/>
                <a:gd name="T23" fmla="*/ 301 h 301"/>
                <a:gd name="T24" fmla="*/ 21 w 248"/>
                <a:gd name="T25" fmla="*/ 297 h 301"/>
                <a:gd name="T26" fmla="*/ 13 w 248"/>
                <a:gd name="T27" fmla="*/ 294 h 301"/>
                <a:gd name="T28" fmla="*/ 2 w 248"/>
                <a:gd name="T29" fmla="*/ 280 h 301"/>
                <a:gd name="T30" fmla="*/ 0 w 248"/>
                <a:gd name="T31" fmla="*/ 261 h 301"/>
                <a:gd name="T32" fmla="*/ 7 w 248"/>
                <a:gd name="T33" fmla="*/ 244 h 301"/>
                <a:gd name="T34" fmla="*/ 186 w 248"/>
                <a:gd name="T35" fmla="*/ 13 h 301"/>
                <a:gd name="T36" fmla="*/ 197 w 248"/>
                <a:gd name="T37" fmla="*/ 4 h 301"/>
                <a:gd name="T38" fmla="*/ 210 w 248"/>
                <a:gd name="T39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8" h="301">
                  <a:moveTo>
                    <a:pt x="210" y="0"/>
                  </a:moveTo>
                  <a:lnTo>
                    <a:pt x="224" y="2"/>
                  </a:lnTo>
                  <a:lnTo>
                    <a:pt x="235" y="8"/>
                  </a:lnTo>
                  <a:lnTo>
                    <a:pt x="246" y="23"/>
                  </a:lnTo>
                  <a:lnTo>
                    <a:pt x="248" y="40"/>
                  </a:lnTo>
                  <a:lnTo>
                    <a:pt x="242" y="57"/>
                  </a:lnTo>
                  <a:lnTo>
                    <a:pt x="62" y="288"/>
                  </a:lnTo>
                  <a:lnTo>
                    <a:pt x="57" y="294"/>
                  </a:lnTo>
                  <a:lnTo>
                    <a:pt x="49" y="297"/>
                  </a:lnTo>
                  <a:lnTo>
                    <a:pt x="43" y="301"/>
                  </a:lnTo>
                  <a:lnTo>
                    <a:pt x="34" y="301"/>
                  </a:lnTo>
                  <a:lnTo>
                    <a:pt x="26" y="301"/>
                  </a:lnTo>
                  <a:lnTo>
                    <a:pt x="21" y="297"/>
                  </a:lnTo>
                  <a:lnTo>
                    <a:pt x="13" y="294"/>
                  </a:lnTo>
                  <a:lnTo>
                    <a:pt x="2" y="280"/>
                  </a:lnTo>
                  <a:lnTo>
                    <a:pt x="0" y="261"/>
                  </a:lnTo>
                  <a:lnTo>
                    <a:pt x="7" y="244"/>
                  </a:lnTo>
                  <a:lnTo>
                    <a:pt x="186" y="13"/>
                  </a:lnTo>
                  <a:lnTo>
                    <a:pt x="197" y="4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rgbClr val="F3FF45"/>
            </a:solidFill>
            <a:ln w="0">
              <a:solidFill>
                <a:srgbClr val="F3FF4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2" name="Freeform 272"/>
            <p:cNvSpPr>
              <a:spLocks/>
            </p:cNvSpPr>
            <p:nvPr/>
          </p:nvSpPr>
          <p:spPr bwMode="auto">
            <a:xfrm>
              <a:off x="6572473" y="2101207"/>
              <a:ext cx="157163" cy="131762"/>
            </a:xfrm>
            <a:custGeom>
              <a:avLst/>
              <a:gdLst>
                <a:gd name="T0" fmla="*/ 170 w 199"/>
                <a:gd name="T1" fmla="*/ 0 h 165"/>
                <a:gd name="T2" fmla="*/ 182 w 199"/>
                <a:gd name="T3" fmla="*/ 6 h 165"/>
                <a:gd name="T4" fmla="*/ 193 w 199"/>
                <a:gd name="T5" fmla="*/ 15 h 165"/>
                <a:gd name="T6" fmla="*/ 199 w 199"/>
                <a:gd name="T7" fmla="*/ 26 h 165"/>
                <a:gd name="T8" fmla="*/ 199 w 199"/>
                <a:gd name="T9" fmla="*/ 42 h 165"/>
                <a:gd name="T10" fmla="*/ 195 w 199"/>
                <a:gd name="T11" fmla="*/ 53 h 165"/>
                <a:gd name="T12" fmla="*/ 186 w 199"/>
                <a:gd name="T13" fmla="*/ 64 h 165"/>
                <a:gd name="T14" fmla="*/ 57 w 199"/>
                <a:gd name="T15" fmla="*/ 157 h 165"/>
                <a:gd name="T16" fmla="*/ 49 w 199"/>
                <a:gd name="T17" fmla="*/ 161 h 165"/>
                <a:gd name="T18" fmla="*/ 43 w 199"/>
                <a:gd name="T19" fmla="*/ 163 h 165"/>
                <a:gd name="T20" fmla="*/ 36 w 199"/>
                <a:gd name="T21" fmla="*/ 165 h 165"/>
                <a:gd name="T22" fmla="*/ 28 w 199"/>
                <a:gd name="T23" fmla="*/ 163 h 165"/>
                <a:gd name="T24" fmla="*/ 19 w 199"/>
                <a:gd name="T25" fmla="*/ 161 h 165"/>
                <a:gd name="T26" fmla="*/ 13 w 199"/>
                <a:gd name="T27" fmla="*/ 155 h 165"/>
                <a:gd name="T28" fmla="*/ 7 w 199"/>
                <a:gd name="T29" fmla="*/ 150 h 165"/>
                <a:gd name="T30" fmla="*/ 2 w 199"/>
                <a:gd name="T31" fmla="*/ 136 h 165"/>
                <a:gd name="T32" fmla="*/ 0 w 199"/>
                <a:gd name="T33" fmla="*/ 123 h 165"/>
                <a:gd name="T34" fmla="*/ 6 w 199"/>
                <a:gd name="T35" fmla="*/ 112 h 165"/>
                <a:gd name="T36" fmla="*/ 15 w 199"/>
                <a:gd name="T37" fmla="*/ 100 h 165"/>
                <a:gd name="T38" fmla="*/ 144 w 199"/>
                <a:gd name="T39" fmla="*/ 8 h 165"/>
                <a:gd name="T40" fmla="*/ 155 w 199"/>
                <a:gd name="T41" fmla="*/ 2 h 165"/>
                <a:gd name="T42" fmla="*/ 170 w 199"/>
                <a:gd name="T43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9" h="165">
                  <a:moveTo>
                    <a:pt x="170" y="0"/>
                  </a:moveTo>
                  <a:lnTo>
                    <a:pt x="182" y="6"/>
                  </a:lnTo>
                  <a:lnTo>
                    <a:pt x="193" y="15"/>
                  </a:lnTo>
                  <a:lnTo>
                    <a:pt x="199" y="26"/>
                  </a:lnTo>
                  <a:lnTo>
                    <a:pt x="199" y="42"/>
                  </a:lnTo>
                  <a:lnTo>
                    <a:pt x="195" y="53"/>
                  </a:lnTo>
                  <a:lnTo>
                    <a:pt x="186" y="64"/>
                  </a:lnTo>
                  <a:lnTo>
                    <a:pt x="57" y="157"/>
                  </a:lnTo>
                  <a:lnTo>
                    <a:pt x="49" y="161"/>
                  </a:lnTo>
                  <a:lnTo>
                    <a:pt x="43" y="163"/>
                  </a:lnTo>
                  <a:lnTo>
                    <a:pt x="36" y="165"/>
                  </a:lnTo>
                  <a:lnTo>
                    <a:pt x="28" y="163"/>
                  </a:lnTo>
                  <a:lnTo>
                    <a:pt x="19" y="161"/>
                  </a:lnTo>
                  <a:lnTo>
                    <a:pt x="13" y="155"/>
                  </a:lnTo>
                  <a:lnTo>
                    <a:pt x="7" y="150"/>
                  </a:lnTo>
                  <a:lnTo>
                    <a:pt x="2" y="136"/>
                  </a:lnTo>
                  <a:lnTo>
                    <a:pt x="0" y="123"/>
                  </a:lnTo>
                  <a:lnTo>
                    <a:pt x="6" y="112"/>
                  </a:lnTo>
                  <a:lnTo>
                    <a:pt x="15" y="100"/>
                  </a:lnTo>
                  <a:lnTo>
                    <a:pt x="144" y="8"/>
                  </a:lnTo>
                  <a:lnTo>
                    <a:pt x="155" y="2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F3FF45"/>
            </a:solidFill>
            <a:ln w="0">
              <a:solidFill>
                <a:srgbClr val="F3FF4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3" name="Freeform 273"/>
            <p:cNvSpPr>
              <a:spLocks/>
            </p:cNvSpPr>
            <p:nvPr/>
          </p:nvSpPr>
          <p:spPr bwMode="auto">
            <a:xfrm>
              <a:off x="6324823" y="1837682"/>
              <a:ext cx="274638" cy="77787"/>
            </a:xfrm>
            <a:custGeom>
              <a:avLst/>
              <a:gdLst>
                <a:gd name="T0" fmla="*/ 305 w 345"/>
                <a:gd name="T1" fmla="*/ 0 h 99"/>
                <a:gd name="T2" fmla="*/ 324 w 345"/>
                <a:gd name="T3" fmla="*/ 4 h 99"/>
                <a:gd name="T4" fmla="*/ 337 w 345"/>
                <a:gd name="T5" fmla="*/ 16 h 99"/>
                <a:gd name="T6" fmla="*/ 345 w 345"/>
                <a:gd name="T7" fmla="*/ 33 h 99"/>
                <a:gd name="T8" fmla="*/ 341 w 345"/>
                <a:gd name="T9" fmla="*/ 50 h 99"/>
                <a:gd name="T10" fmla="*/ 330 w 345"/>
                <a:gd name="T11" fmla="*/ 65 h 99"/>
                <a:gd name="T12" fmla="*/ 313 w 345"/>
                <a:gd name="T13" fmla="*/ 71 h 99"/>
                <a:gd name="T14" fmla="*/ 38 w 345"/>
                <a:gd name="T15" fmla="*/ 99 h 99"/>
                <a:gd name="T16" fmla="*/ 34 w 345"/>
                <a:gd name="T17" fmla="*/ 99 h 99"/>
                <a:gd name="T18" fmla="*/ 17 w 345"/>
                <a:gd name="T19" fmla="*/ 93 h 99"/>
                <a:gd name="T20" fmla="*/ 6 w 345"/>
                <a:gd name="T21" fmla="*/ 84 h 99"/>
                <a:gd name="T22" fmla="*/ 0 w 345"/>
                <a:gd name="T23" fmla="*/ 67 h 99"/>
                <a:gd name="T24" fmla="*/ 2 w 345"/>
                <a:gd name="T25" fmla="*/ 48 h 99"/>
                <a:gd name="T26" fmla="*/ 13 w 345"/>
                <a:gd name="T27" fmla="*/ 35 h 99"/>
                <a:gd name="T28" fmla="*/ 30 w 345"/>
                <a:gd name="T29" fmla="*/ 29 h 99"/>
                <a:gd name="T30" fmla="*/ 305 w 345"/>
                <a:gd name="T3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5" h="99">
                  <a:moveTo>
                    <a:pt x="305" y="0"/>
                  </a:moveTo>
                  <a:lnTo>
                    <a:pt x="324" y="4"/>
                  </a:lnTo>
                  <a:lnTo>
                    <a:pt x="337" y="16"/>
                  </a:lnTo>
                  <a:lnTo>
                    <a:pt x="345" y="33"/>
                  </a:lnTo>
                  <a:lnTo>
                    <a:pt x="341" y="50"/>
                  </a:lnTo>
                  <a:lnTo>
                    <a:pt x="330" y="65"/>
                  </a:lnTo>
                  <a:lnTo>
                    <a:pt x="313" y="71"/>
                  </a:lnTo>
                  <a:lnTo>
                    <a:pt x="38" y="99"/>
                  </a:lnTo>
                  <a:lnTo>
                    <a:pt x="34" y="99"/>
                  </a:lnTo>
                  <a:lnTo>
                    <a:pt x="17" y="93"/>
                  </a:lnTo>
                  <a:lnTo>
                    <a:pt x="6" y="84"/>
                  </a:lnTo>
                  <a:lnTo>
                    <a:pt x="0" y="67"/>
                  </a:lnTo>
                  <a:lnTo>
                    <a:pt x="2" y="48"/>
                  </a:lnTo>
                  <a:lnTo>
                    <a:pt x="13" y="35"/>
                  </a:lnTo>
                  <a:lnTo>
                    <a:pt x="30" y="29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3FF45"/>
            </a:solidFill>
            <a:ln w="0">
              <a:solidFill>
                <a:srgbClr val="F3FF4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4" name="Freeform 274"/>
            <p:cNvSpPr>
              <a:spLocks/>
            </p:cNvSpPr>
            <p:nvPr/>
          </p:nvSpPr>
          <p:spPr bwMode="auto">
            <a:xfrm>
              <a:off x="6604223" y="974082"/>
              <a:ext cx="209550" cy="182562"/>
            </a:xfrm>
            <a:custGeom>
              <a:avLst/>
              <a:gdLst>
                <a:gd name="T0" fmla="*/ 39 w 263"/>
                <a:gd name="T1" fmla="*/ 0 h 231"/>
                <a:gd name="T2" fmla="*/ 57 w 263"/>
                <a:gd name="T3" fmla="*/ 7 h 231"/>
                <a:gd name="T4" fmla="*/ 252 w 263"/>
                <a:gd name="T5" fmla="*/ 168 h 231"/>
                <a:gd name="T6" fmla="*/ 263 w 263"/>
                <a:gd name="T7" fmla="*/ 183 h 231"/>
                <a:gd name="T8" fmla="*/ 263 w 263"/>
                <a:gd name="T9" fmla="*/ 200 h 231"/>
                <a:gd name="T10" fmla="*/ 256 w 263"/>
                <a:gd name="T11" fmla="*/ 218 h 231"/>
                <a:gd name="T12" fmla="*/ 250 w 263"/>
                <a:gd name="T13" fmla="*/ 223 h 231"/>
                <a:gd name="T14" fmla="*/ 244 w 263"/>
                <a:gd name="T15" fmla="*/ 227 h 231"/>
                <a:gd name="T16" fmla="*/ 237 w 263"/>
                <a:gd name="T17" fmla="*/ 229 h 231"/>
                <a:gd name="T18" fmla="*/ 229 w 263"/>
                <a:gd name="T19" fmla="*/ 231 h 231"/>
                <a:gd name="T20" fmla="*/ 221 w 263"/>
                <a:gd name="T21" fmla="*/ 229 h 231"/>
                <a:gd name="T22" fmla="*/ 214 w 263"/>
                <a:gd name="T23" fmla="*/ 227 h 231"/>
                <a:gd name="T24" fmla="*/ 206 w 263"/>
                <a:gd name="T25" fmla="*/ 221 h 231"/>
                <a:gd name="T26" fmla="*/ 13 w 263"/>
                <a:gd name="T27" fmla="*/ 60 h 231"/>
                <a:gd name="T28" fmla="*/ 2 w 263"/>
                <a:gd name="T29" fmla="*/ 45 h 231"/>
                <a:gd name="T30" fmla="*/ 0 w 263"/>
                <a:gd name="T31" fmla="*/ 28 h 231"/>
                <a:gd name="T32" fmla="*/ 7 w 263"/>
                <a:gd name="T33" fmla="*/ 11 h 231"/>
                <a:gd name="T34" fmla="*/ 22 w 263"/>
                <a:gd name="T35" fmla="*/ 1 h 231"/>
                <a:gd name="T36" fmla="*/ 39 w 263"/>
                <a:gd name="T37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3" h="231">
                  <a:moveTo>
                    <a:pt x="39" y="0"/>
                  </a:moveTo>
                  <a:lnTo>
                    <a:pt x="57" y="7"/>
                  </a:lnTo>
                  <a:lnTo>
                    <a:pt x="252" y="168"/>
                  </a:lnTo>
                  <a:lnTo>
                    <a:pt x="263" y="183"/>
                  </a:lnTo>
                  <a:lnTo>
                    <a:pt x="263" y="200"/>
                  </a:lnTo>
                  <a:lnTo>
                    <a:pt x="256" y="218"/>
                  </a:lnTo>
                  <a:lnTo>
                    <a:pt x="250" y="223"/>
                  </a:lnTo>
                  <a:lnTo>
                    <a:pt x="244" y="227"/>
                  </a:lnTo>
                  <a:lnTo>
                    <a:pt x="237" y="229"/>
                  </a:lnTo>
                  <a:lnTo>
                    <a:pt x="229" y="231"/>
                  </a:lnTo>
                  <a:lnTo>
                    <a:pt x="221" y="229"/>
                  </a:lnTo>
                  <a:lnTo>
                    <a:pt x="214" y="227"/>
                  </a:lnTo>
                  <a:lnTo>
                    <a:pt x="206" y="221"/>
                  </a:lnTo>
                  <a:lnTo>
                    <a:pt x="13" y="60"/>
                  </a:lnTo>
                  <a:lnTo>
                    <a:pt x="2" y="45"/>
                  </a:lnTo>
                  <a:lnTo>
                    <a:pt x="0" y="28"/>
                  </a:lnTo>
                  <a:lnTo>
                    <a:pt x="7" y="11"/>
                  </a:lnTo>
                  <a:lnTo>
                    <a:pt x="22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3FF45"/>
            </a:solidFill>
            <a:ln w="0">
              <a:solidFill>
                <a:srgbClr val="F3FF4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5" name="Freeform 275"/>
            <p:cNvSpPr>
              <a:spLocks/>
            </p:cNvSpPr>
            <p:nvPr/>
          </p:nvSpPr>
          <p:spPr bwMode="auto">
            <a:xfrm>
              <a:off x="6962998" y="648644"/>
              <a:ext cx="160338" cy="257175"/>
            </a:xfrm>
            <a:custGeom>
              <a:avLst/>
              <a:gdLst>
                <a:gd name="T0" fmla="*/ 36 w 201"/>
                <a:gd name="T1" fmla="*/ 0 h 324"/>
                <a:gd name="T2" fmla="*/ 53 w 201"/>
                <a:gd name="T3" fmla="*/ 6 h 324"/>
                <a:gd name="T4" fmla="*/ 64 w 201"/>
                <a:gd name="T5" fmla="*/ 19 h 324"/>
                <a:gd name="T6" fmla="*/ 197 w 201"/>
                <a:gd name="T7" fmla="*/ 273 h 324"/>
                <a:gd name="T8" fmla="*/ 201 w 201"/>
                <a:gd name="T9" fmla="*/ 286 h 324"/>
                <a:gd name="T10" fmla="*/ 201 w 201"/>
                <a:gd name="T11" fmla="*/ 300 h 324"/>
                <a:gd name="T12" fmla="*/ 193 w 201"/>
                <a:gd name="T13" fmla="*/ 311 h 324"/>
                <a:gd name="T14" fmla="*/ 184 w 201"/>
                <a:gd name="T15" fmla="*/ 321 h 324"/>
                <a:gd name="T16" fmla="*/ 174 w 201"/>
                <a:gd name="T17" fmla="*/ 322 h 324"/>
                <a:gd name="T18" fmla="*/ 167 w 201"/>
                <a:gd name="T19" fmla="*/ 324 h 324"/>
                <a:gd name="T20" fmla="*/ 155 w 201"/>
                <a:gd name="T21" fmla="*/ 322 h 324"/>
                <a:gd name="T22" fmla="*/ 144 w 201"/>
                <a:gd name="T23" fmla="*/ 315 h 324"/>
                <a:gd name="T24" fmla="*/ 136 w 201"/>
                <a:gd name="T25" fmla="*/ 305 h 324"/>
                <a:gd name="T26" fmla="*/ 4 w 201"/>
                <a:gd name="T27" fmla="*/ 51 h 324"/>
                <a:gd name="T28" fmla="*/ 0 w 201"/>
                <a:gd name="T29" fmla="*/ 38 h 324"/>
                <a:gd name="T30" fmla="*/ 0 w 201"/>
                <a:gd name="T31" fmla="*/ 25 h 324"/>
                <a:gd name="T32" fmla="*/ 7 w 201"/>
                <a:gd name="T33" fmla="*/ 13 h 324"/>
                <a:gd name="T34" fmla="*/ 17 w 201"/>
                <a:gd name="T35" fmla="*/ 4 h 324"/>
                <a:gd name="T36" fmla="*/ 36 w 201"/>
                <a:gd name="T37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1" h="324">
                  <a:moveTo>
                    <a:pt x="36" y="0"/>
                  </a:moveTo>
                  <a:lnTo>
                    <a:pt x="53" y="6"/>
                  </a:lnTo>
                  <a:lnTo>
                    <a:pt x="64" y="19"/>
                  </a:lnTo>
                  <a:lnTo>
                    <a:pt x="197" y="273"/>
                  </a:lnTo>
                  <a:lnTo>
                    <a:pt x="201" y="286"/>
                  </a:lnTo>
                  <a:lnTo>
                    <a:pt x="201" y="300"/>
                  </a:lnTo>
                  <a:lnTo>
                    <a:pt x="193" y="311"/>
                  </a:lnTo>
                  <a:lnTo>
                    <a:pt x="184" y="321"/>
                  </a:lnTo>
                  <a:lnTo>
                    <a:pt x="174" y="322"/>
                  </a:lnTo>
                  <a:lnTo>
                    <a:pt x="167" y="324"/>
                  </a:lnTo>
                  <a:lnTo>
                    <a:pt x="155" y="322"/>
                  </a:lnTo>
                  <a:lnTo>
                    <a:pt x="144" y="315"/>
                  </a:lnTo>
                  <a:lnTo>
                    <a:pt x="136" y="305"/>
                  </a:lnTo>
                  <a:lnTo>
                    <a:pt x="4" y="51"/>
                  </a:lnTo>
                  <a:lnTo>
                    <a:pt x="0" y="38"/>
                  </a:lnTo>
                  <a:lnTo>
                    <a:pt x="0" y="25"/>
                  </a:lnTo>
                  <a:lnTo>
                    <a:pt x="7" y="13"/>
                  </a:lnTo>
                  <a:lnTo>
                    <a:pt x="17" y="4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3FF45"/>
            </a:solidFill>
            <a:ln w="0">
              <a:solidFill>
                <a:srgbClr val="F3FF4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6" name="Freeform 276"/>
            <p:cNvSpPr>
              <a:spLocks/>
            </p:cNvSpPr>
            <p:nvPr/>
          </p:nvSpPr>
          <p:spPr bwMode="auto">
            <a:xfrm>
              <a:off x="7377335" y="628007"/>
              <a:ext cx="80963" cy="215900"/>
            </a:xfrm>
            <a:custGeom>
              <a:avLst/>
              <a:gdLst>
                <a:gd name="T0" fmla="*/ 31 w 103"/>
                <a:gd name="T1" fmla="*/ 0 h 273"/>
                <a:gd name="T2" fmla="*/ 50 w 103"/>
                <a:gd name="T3" fmla="*/ 2 h 273"/>
                <a:gd name="T4" fmla="*/ 63 w 103"/>
                <a:gd name="T5" fmla="*/ 13 h 273"/>
                <a:gd name="T6" fmla="*/ 70 w 103"/>
                <a:gd name="T7" fmla="*/ 28 h 273"/>
                <a:gd name="T8" fmla="*/ 103 w 103"/>
                <a:gd name="T9" fmla="*/ 231 h 273"/>
                <a:gd name="T10" fmla="*/ 99 w 103"/>
                <a:gd name="T11" fmla="*/ 250 h 273"/>
                <a:gd name="T12" fmla="*/ 89 w 103"/>
                <a:gd name="T13" fmla="*/ 265 h 273"/>
                <a:gd name="T14" fmla="*/ 72 w 103"/>
                <a:gd name="T15" fmla="*/ 273 h 273"/>
                <a:gd name="T16" fmla="*/ 67 w 103"/>
                <a:gd name="T17" fmla="*/ 273 h 273"/>
                <a:gd name="T18" fmla="*/ 51 w 103"/>
                <a:gd name="T19" fmla="*/ 269 h 273"/>
                <a:gd name="T20" fmla="*/ 38 w 103"/>
                <a:gd name="T21" fmla="*/ 257 h 273"/>
                <a:gd name="T22" fmla="*/ 33 w 103"/>
                <a:gd name="T23" fmla="*/ 242 h 273"/>
                <a:gd name="T24" fmla="*/ 0 w 103"/>
                <a:gd name="T25" fmla="*/ 39 h 273"/>
                <a:gd name="T26" fmla="*/ 4 w 103"/>
                <a:gd name="T27" fmla="*/ 21 h 273"/>
                <a:gd name="T28" fmla="*/ 14 w 103"/>
                <a:gd name="T29" fmla="*/ 7 h 273"/>
                <a:gd name="T30" fmla="*/ 31 w 103"/>
                <a:gd name="T31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3" h="273">
                  <a:moveTo>
                    <a:pt x="31" y="0"/>
                  </a:moveTo>
                  <a:lnTo>
                    <a:pt x="50" y="2"/>
                  </a:lnTo>
                  <a:lnTo>
                    <a:pt x="63" y="13"/>
                  </a:lnTo>
                  <a:lnTo>
                    <a:pt x="70" y="28"/>
                  </a:lnTo>
                  <a:lnTo>
                    <a:pt x="103" y="231"/>
                  </a:lnTo>
                  <a:lnTo>
                    <a:pt x="99" y="250"/>
                  </a:lnTo>
                  <a:lnTo>
                    <a:pt x="89" y="265"/>
                  </a:lnTo>
                  <a:lnTo>
                    <a:pt x="72" y="273"/>
                  </a:lnTo>
                  <a:lnTo>
                    <a:pt x="67" y="273"/>
                  </a:lnTo>
                  <a:lnTo>
                    <a:pt x="51" y="269"/>
                  </a:lnTo>
                  <a:lnTo>
                    <a:pt x="38" y="257"/>
                  </a:lnTo>
                  <a:lnTo>
                    <a:pt x="33" y="242"/>
                  </a:lnTo>
                  <a:lnTo>
                    <a:pt x="0" y="39"/>
                  </a:lnTo>
                  <a:lnTo>
                    <a:pt x="4" y="21"/>
                  </a:lnTo>
                  <a:lnTo>
                    <a:pt x="14" y="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3FF45"/>
            </a:solidFill>
            <a:ln w="0">
              <a:solidFill>
                <a:srgbClr val="F3FF4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7" name="Freeform 277"/>
            <p:cNvSpPr>
              <a:spLocks/>
            </p:cNvSpPr>
            <p:nvPr/>
          </p:nvSpPr>
          <p:spPr bwMode="auto">
            <a:xfrm>
              <a:off x="7783735" y="648644"/>
              <a:ext cx="114300" cy="219075"/>
            </a:xfrm>
            <a:custGeom>
              <a:avLst/>
              <a:gdLst>
                <a:gd name="T0" fmla="*/ 103 w 144"/>
                <a:gd name="T1" fmla="*/ 0 h 277"/>
                <a:gd name="T2" fmla="*/ 122 w 144"/>
                <a:gd name="T3" fmla="*/ 2 h 277"/>
                <a:gd name="T4" fmla="*/ 137 w 144"/>
                <a:gd name="T5" fmla="*/ 13 h 277"/>
                <a:gd name="T6" fmla="*/ 144 w 144"/>
                <a:gd name="T7" fmla="*/ 29 h 277"/>
                <a:gd name="T8" fmla="*/ 142 w 144"/>
                <a:gd name="T9" fmla="*/ 48 h 277"/>
                <a:gd name="T10" fmla="*/ 69 w 144"/>
                <a:gd name="T11" fmla="*/ 254 h 277"/>
                <a:gd name="T12" fmla="*/ 61 w 144"/>
                <a:gd name="T13" fmla="*/ 266 h 277"/>
                <a:gd name="T14" fmla="*/ 50 w 144"/>
                <a:gd name="T15" fmla="*/ 275 h 277"/>
                <a:gd name="T16" fmla="*/ 34 w 144"/>
                <a:gd name="T17" fmla="*/ 277 h 277"/>
                <a:gd name="T18" fmla="*/ 29 w 144"/>
                <a:gd name="T19" fmla="*/ 277 h 277"/>
                <a:gd name="T20" fmla="*/ 23 w 144"/>
                <a:gd name="T21" fmla="*/ 275 h 277"/>
                <a:gd name="T22" fmla="*/ 8 w 144"/>
                <a:gd name="T23" fmla="*/ 266 h 277"/>
                <a:gd name="T24" fmla="*/ 0 w 144"/>
                <a:gd name="T25" fmla="*/ 248 h 277"/>
                <a:gd name="T26" fmla="*/ 2 w 144"/>
                <a:gd name="T27" fmla="*/ 230 h 277"/>
                <a:gd name="T28" fmla="*/ 76 w 144"/>
                <a:gd name="T29" fmla="*/ 23 h 277"/>
                <a:gd name="T30" fmla="*/ 86 w 144"/>
                <a:gd name="T31" fmla="*/ 8 h 277"/>
                <a:gd name="T32" fmla="*/ 103 w 144"/>
                <a:gd name="T33" fmla="*/ 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4" h="277">
                  <a:moveTo>
                    <a:pt x="103" y="0"/>
                  </a:moveTo>
                  <a:lnTo>
                    <a:pt x="122" y="2"/>
                  </a:lnTo>
                  <a:lnTo>
                    <a:pt x="137" y="13"/>
                  </a:lnTo>
                  <a:lnTo>
                    <a:pt x="144" y="29"/>
                  </a:lnTo>
                  <a:lnTo>
                    <a:pt x="142" y="48"/>
                  </a:lnTo>
                  <a:lnTo>
                    <a:pt x="69" y="254"/>
                  </a:lnTo>
                  <a:lnTo>
                    <a:pt x="61" y="266"/>
                  </a:lnTo>
                  <a:lnTo>
                    <a:pt x="50" y="275"/>
                  </a:lnTo>
                  <a:lnTo>
                    <a:pt x="34" y="277"/>
                  </a:lnTo>
                  <a:lnTo>
                    <a:pt x="29" y="277"/>
                  </a:lnTo>
                  <a:lnTo>
                    <a:pt x="23" y="275"/>
                  </a:lnTo>
                  <a:lnTo>
                    <a:pt x="8" y="266"/>
                  </a:lnTo>
                  <a:lnTo>
                    <a:pt x="0" y="248"/>
                  </a:lnTo>
                  <a:lnTo>
                    <a:pt x="2" y="230"/>
                  </a:lnTo>
                  <a:lnTo>
                    <a:pt x="76" y="23"/>
                  </a:lnTo>
                  <a:lnTo>
                    <a:pt x="86" y="8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F3FF45"/>
            </a:solidFill>
            <a:ln w="0">
              <a:solidFill>
                <a:srgbClr val="F3FF4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8" name="Freeform 278"/>
            <p:cNvSpPr>
              <a:spLocks/>
            </p:cNvSpPr>
            <p:nvPr/>
          </p:nvSpPr>
          <p:spPr bwMode="auto">
            <a:xfrm>
              <a:off x="8413973" y="1871019"/>
              <a:ext cx="188913" cy="87312"/>
            </a:xfrm>
            <a:custGeom>
              <a:avLst/>
              <a:gdLst>
                <a:gd name="T0" fmla="*/ 41 w 237"/>
                <a:gd name="T1" fmla="*/ 0 h 108"/>
                <a:gd name="T2" fmla="*/ 210 w 237"/>
                <a:gd name="T3" fmla="*/ 40 h 108"/>
                <a:gd name="T4" fmla="*/ 225 w 237"/>
                <a:gd name="T5" fmla="*/ 49 h 108"/>
                <a:gd name="T6" fmla="*/ 235 w 237"/>
                <a:gd name="T7" fmla="*/ 64 h 108"/>
                <a:gd name="T8" fmla="*/ 237 w 237"/>
                <a:gd name="T9" fmla="*/ 81 h 108"/>
                <a:gd name="T10" fmla="*/ 235 w 237"/>
                <a:gd name="T11" fmla="*/ 85 h 108"/>
                <a:gd name="T12" fmla="*/ 225 w 237"/>
                <a:gd name="T13" fmla="*/ 100 h 108"/>
                <a:gd name="T14" fmla="*/ 210 w 237"/>
                <a:gd name="T15" fmla="*/ 108 h 108"/>
                <a:gd name="T16" fmla="*/ 193 w 237"/>
                <a:gd name="T17" fmla="*/ 108 h 108"/>
                <a:gd name="T18" fmla="*/ 26 w 237"/>
                <a:gd name="T19" fmla="*/ 68 h 108"/>
                <a:gd name="T20" fmla="*/ 9 w 237"/>
                <a:gd name="T21" fmla="*/ 61 h 108"/>
                <a:gd name="T22" fmla="*/ 0 w 237"/>
                <a:gd name="T23" fmla="*/ 45 h 108"/>
                <a:gd name="T24" fmla="*/ 0 w 237"/>
                <a:gd name="T25" fmla="*/ 27 h 108"/>
                <a:gd name="T26" fmla="*/ 9 w 237"/>
                <a:gd name="T27" fmla="*/ 9 h 108"/>
                <a:gd name="T28" fmla="*/ 24 w 237"/>
                <a:gd name="T29" fmla="*/ 2 h 108"/>
                <a:gd name="T30" fmla="*/ 41 w 237"/>
                <a:gd name="T31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7" h="108">
                  <a:moveTo>
                    <a:pt x="41" y="0"/>
                  </a:moveTo>
                  <a:lnTo>
                    <a:pt x="210" y="40"/>
                  </a:lnTo>
                  <a:lnTo>
                    <a:pt x="225" y="49"/>
                  </a:lnTo>
                  <a:lnTo>
                    <a:pt x="235" y="64"/>
                  </a:lnTo>
                  <a:lnTo>
                    <a:pt x="237" y="81"/>
                  </a:lnTo>
                  <a:lnTo>
                    <a:pt x="235" y="85"/>
                  </a:lnTo>
                  <a:lnTo>
                    <a:pt x="225" y="100"/>
                  </a:lnTo>
                  <a:lnTo>
                    <a:pt x="210" y="108"/>
                  </a:lnTo>
                  <a:lnTo>
                    <a:pt x="193" y="108"/>
                  </a:lnTo>
                  <a:lnTo>
                    <a:pt x="26" y="68"/>
                  </a:lnTo>
                  <a:lnTo>
                    <a:pt x="9" y="61"/>
                  </a:lnTo>
                  <a:lnTo>
                    <a:pt x="0" y="45"/>
                  </a:lnTo>
                  <a:lnTo>
                    <a:pt x="0" y="27"/>
                  </a:lnTo>
                  <a:lnTo>
                    <a:pt x="9" y="9"/>
                  </a:lnTo>
                  <a:lnTo>
                    <a:pt x="24" y="2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3FF45"/>
            </a:solidFill>
            <a:ln w="0">
              <a:solidFill>
                <a:srgbClr val="F3FF4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9" name="Freeform 267"/>
            <p:cNvSpPr>
              <a:spLocks/>
            </p:cNvSpPr>
            <p:nvPr/>
          </p:nvSpPr>
          <p:spPr bwMode="auto">
            <a:xfrm rot="-1140000">
              <a:off x="6394363" y="1381986"/>
              <a:ext cx="190500" cy="150812"/>
            </a:xfrm>
            <a:custGeom>
              <a:avLst/>
              <a:gdLst>
                <a:gd name="T0" fmla="*/ 30 w 239"/>
                <a:gd name="T1" fmla="*/ 0 h 189"/>
                <a:gd name="T2" fmla="*/ 43 w 239"/>
                <a:gd name="T3" fmla="*/ 1 h 189"/>
                <a:gd name="T4" fmla="*/ 55 w 239"/>
                <a:gd name="T5" fmla="*/ 7 h 189"/>
                <a:gd name="T6" fmla="*/ 225 w 239"/>
                <a:gd name="T7" fmla="*/ 127 h 189"/>
                <a:gd name="T8" fmla="*/ 235 w 239"/>
                <a:gd name="T9" fmla="*/ 138 h 189"/>
                <a:gd name="T10" fmla="*/ 239 w 239"/>
                <a:gd name="T11" fmla="*/ 149 h 189"/>
                <a:gd name="T12" fmla="*/ 239 w 239"/>
                <a:gd name="T13" fmla="*/ 163 h 189"/>
                <a:gd name="T14" fmla="*/ 233 w 239"/>
                <a:gd name="T15" fmla="*/ 176 h 189"/>
                <a:gd name="T16" fmla="*/ 223 w 239"/>
                <a:gd name="T17" fmla="*/ 185 h 189"/>
                <a:gd name="T18" fmla="*/ 210 w 239"/>
                <a:gd name="T19" fmla="*/ 189 h 189"/>
                <a:gd name="T20" fmla="*/ 197 w 239"/>
                <a:gd name="T21" fmla="*/ 189 h 189"/>
                <a:gd name="T22" fmla="*/ 191 w 239"/>
                <a:gd name="T23" fmla="*/ 187 h 189"/>
                <a:gd name="T24" fmla="*/ 184 w 239"/>
                <a:gd name="T25" fmla="*/ 183 h 189"/>
                <a:gd name="T26" fmla="*/ 15 w 239"/>
                <a:gd name="T27" fmla="*/ 64 h 189"/>
                <a:gd name="T28" fmla="*/ 5 w 239"/>
                <a:gd name="T29" fmla="*/ 55 h 189"/>
                <a:gd name="T30" fmla="*/ 0 w 239"/>
                <a:gd name="T31" fmla="*/ 41 h 189"/>
                <a:gd name="T32" fmla="*/ 2 w 239"/>
                <a:gd name="T33" fmla="*/ 28 h 189"/>
                <a:gd name="T34" fmla="*/ 7 w 239"/>
                <a:gd name="T35" fmla="*/ 15 h 189"/>
                <a:gd name="T36" fmla="*/ 17 w 239"/>
                <a:gd name="T37" fmla="*/ 5 h 189"/>
                <a:gd name="T38" fmla="*/ 30 w 239"/>
                <a:gd name="T39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9" h="189">
                  <a:moveTo>
                    <a:pt x="30" y="0"/>
                  </a:moveTo>
                  <a:lnTo>
                    <a:pt x="43" y="1"/>
                  </a:lnTo>
                  <a:lnTo>
                    <a:pt x="55" y="7"/>
                  </a:lnTo>
                  <a:lnTo>
                    <a:pt x="225" y="127"/>
                  </a:lnTo>
                  <a:lnTo>
                    <a:pt x="235" y="138"/>
                  </a:lnTo>
                  <a:lnTo>
                    <a:pt x="239" y="149"/>
                  </a:lnTo>
                  <a:lnTo>
                    <a:pt x="239" y="163"/>
                  </a:lnTo>
                  <a:lnTo>
                    <a:pt x="233" y="176"/>
                  </a:lnTo>
                  <a:lnTo>
                    <a:pt x="223" y="185"/>
                  </a:lnTo>
                  <a:lnTo>
                    <a:pt x="210" y="189"/>
                  </a:lnTo>
                  <a:lnTo>
                    <a:pt x="197" y="189"/>
                  </a:lnTo>
                  <a:lnTo>
                    <a:pt x="191" y="187"/>
                  </a:lnTo>
                  <a:lnTo>
                    <a:pt x="184" y="183"/>
                  </a:lnTo>
                  <a:lnTo>
                    <a:pt x="15" y="64"/>
                  </a:lnTo>
                  <a:lnTo>
                    <a:pt x="5" y="55"/>
                  </a:lnTo>
                  <a:lnTo>
                    <a:pt x="0" y="41"/>
                  </a:lnTo>
                  <a:lnTo>
                    <a:pt x="2" y="28"/>
                  </a:lnTo>
                  <a:lnTo>
                    <a:pt x="7" y="15"/>
                  </a:lnTo>
                  <a:lnTo>
                    <a:pt x="17" y="5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F3FF45"/>
            </a:solidFill>
            <a:ln w="0">
              <a:solidFill>
                <a:srgbClr val="F3FF4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0" name="Freeform 268"/>
            <p:cNvSpPr>
              <a:spLocks/>
            </p:cNvSpPr>
            <p:nvPr/>
          </p:nvSpPr>
          <p:spPr bwMode="auto">
            <a:xfrm rot="-3180000">
              <a:off x="8416187" y="1560661"/>
              <a:ext cx="187325" cy="196850"/>
            </a:xfrm>
            <a:custGeom>
              <a:avLst/>
              <a:gdLst>
                <a:gd name="T0" fmla="*/ 26 w 237"/>
                <a:gd name="T1" fmla="*/ 0 h 248"/>
                <a:gd name="T2" fmla="*/ 44 w 237"/>
                <a:gd name="T3" fmla="*/ 0 h 248"/>
                <a:gd name="T4" fmla="*/ 61 w 237"/>
                <a:gd name="T5" fmla="*/ 9 h 248"/>
                <a:gd name="T6" fmla="*/ 227 w 237"/>
                <a:gd name="T7" fmla="*/ 189 h 248"/>
                <a:gd name="T8" fmla="*/ 237 w 237"/>
                <a:gd name="T9" fmla="*/ 204 h 248"/>
                <a:gd name="T10" fmla="*/ 235 w 237"/>
                <a:gd name="T11" fmla="*/ 223 h 248"/>
                <a:gd name="T12" fmla="*/ 226 w 237"/>
                <a:gd name="T13" fmla="*/ 238 h 248"/>
                <a:gd name="T14" fmla="*/ 218 w 237"/>
                <a:gd name="T15" fmla="*/ 244 h 248"/>
                <a:gd name="T16" fmla="*/ 210 w 237"/>
                <a:gd name="T17" fmla="*/ 246 h 248"/>
                <a:gd name="T18" fmla="*/ 203 w 237"/>
                <a:gd name="T19" fmla="*/ 248 h 248"/>
                <a:gd name="T20" fmla="*/ 195 w 237"/>
                <a:gd name="T21" fmla="*/ 246 h 248"/>
                <a:gd name="T22" fmla="*/ 188 w 237"/>
                <a:gd name="T23" fmla="*/ 244 h 248"/>
                <a:gd name="T24" fmla="*/ 182 w 237"/>
                <a:gd name="T25" fmla="*/ 240 h 248"/>
                <a:gd name="T26" fmla="*/ 176 w 237"/>
                <a:gd name="T27" fmla="*/ 236 h 248"/>
                <a:gd name="T28" fmla="*/ 9 w 237"/>
                <a:gd name="T29" fmla="*/ 56 h 248"/>
                <a:gd name="T30" fmla="*/ 0 w 237"/>
                <a:gd name="T31" fmla="*/ 41 h 248"/>
                <a:gd name="T32" fmla="*/ 0 w 237"/>
                <a:gd name="T33" fmla="*/ 22 h 248"/>
                <a:gd name="T34" fmla="*/ 11 w 237"/>
                <a:gd name="T35" fmla="*/ 7 h 248"/>
                <a:gd name="T36" fmla="*/ 26 w 237"/>
                <a:gd name="T37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48">
                  <a:moveTo>
                    <a:pt x="26" y="0"/>
                  </a:moveTo>
                  <a:lnTo>
                    <a:pt x="44" y="0"/>
                  </a:lnTo>
                  <a:lnTo>
                    <a:pt x="61" y="9"/>
                  </a:lnTo>
                  <a:lnTo>
                    <a:pt x="227" y="189"/>
                  </a:lnTo>
                  <a:lnTo>
                    <a:pt x="237" y="204"/>
                  </a:lnTo>
                  <a:lnTo>
                    <a:pt x="235" y="223"/>
                  </a:lnTo>
                  <a:lnTo>
                    <a:pt x="226" y="238"/>
                  </a:lnTo>
                  <a:lnTo>
                    <a:pt x="218" y="244"/>
                  </a:lnTo>
                  <a:lnTo>
                    <a:pt x="210" y="246"/>
                  </a:lnTo>
                  <a:lnTo>
                    <a:pt x="203" y="248"/>
                  </a:lnTo>
                  <a:lnTo>
                    <a:pt x="195" y="246"/>
                  </a:lnTo>
                  <a:lnTo>
                    <a:pt x="188" y="244"/>
                  </a:lnTo>
                  <a:lnTo>
                    <a:pt x="182" y="240"/>
                  </a:lnTo>
                  <a:lnTo>
                    <a:pt x="176" y="236"/>
                  </a:lnTo>
                  <a:lnTo>
                    <a:pt x="9" y="56"/>
                  </a:lnTo>
                  <a:lnTo>
                    <a:pt x="0" y="41"/>
                  </a:lnTo>
                  <a:lnTo>
                    <a:pt x="0" y="22"/>
                  </a:lnTo>
                  <a:lnTo>
                    <a:pt x="11" y="7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3FF45"/>
            </a:solidFill>
            <a:ln w="0">
              <a:solidFill>
                <a:srgbClr val="F3FF4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962" name="타원 3"/>
          <p:cNvSpPr/>
          <p:nvPr/>
        </p:nvSpPr>
        <p:spPr>
          <a:xfrm>
            <a:off x="7830468" y="1706741"/>
            <a:ext cx="1031016" cy="499357"/>
          </a:xfrm>
          <a:custGeom>
            <a:avLst/>
            <a:gdLst/>
            <a:ahLst/>
            <a:cxnLst/>
            <a:rect l="l" t="t" r="r" b="b"/>
            <a:pathLst>
              <a:path w="1180701" h="571855">
                <a:moveTo>
                  <a:pt x="480501" y="0"/>
                </a:moveTo>
                <a:cubicBezTo>
                  <a:pt x="622062" y="0"/>
                  <a:pt x="736819" y="94833"/>
                  <a:pt x="736819" y="211815"/>
                </a:cubicBezTo>
                <a:lnTo>
                  <a:pt x="1000681" y="211815"/>
                </a:lnTo>
                <a:cubicBezTo>
                  <a:pt x="1100103" y="211815"/>
                  <a:pt x="1180701" y="292413"/>
                  <a:pt x="1180701" y="391835"/>
                </a:cubicBezTo>
                <a:cubicBezTo>
                  <a:pt x="1180701" y="491257"/>
                  <a:pt x="1100103" y="571855"/>
                  <a:pt x="1000681" y="571855"/>
                </a:cubicBezTo>
                <a:lnTo>
                  <a:pt x="180020" y="571855"/>
                </a:lnTo>
                <a:cubicBezTo>
                  <a:pt x="80598" y="571855"/>
                  <a:pt x="0" y="491257"/>
                  <a:pt x="0" y="391835"/>
                </a:cubicBezTo>
                <a:cubicBezTo>
                  <a:pt x="0" y="292413"/>
                  <a:pt x="80598" y="211815"/>
                  <a:pt x="180020" y="211815"/>
                </a:cubicBezTo>
                <a:lnTo>
                  <a:pt x="224183" y="211815"/>
                </a:lnTo>
                <a:cubicBezTo>
                  <a:pt x="224183" y="94833"/>
                  <a:pt x="338940" y="0"/>
                  <a:pt x="4805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3" name="타원 3"/>
          <p:cNvSpPr/>
          <p:nvPr/>
        </p:nvSpPr>
        <p:spPr>
          <a:xfrm>
            <a:off x="5808759" y="1264677"/>
            <a:ext cx="683562" cy="331073"/>
          </a:xfrm>
          <a:custGeom>
            <a:avLst/>
            <a:gdLst/>
            <a:ahLst/>
            <a:cxnLst/>
            <a:rect l="l" t="t" r="r" b="b"/>
            <a:pathLst>
              <a:path w="1180701" h="571855">
                <a:moveTo>
                  <a:pt x="480501" y="0"/>
                </a:moveTo>
                <a:cubicBezTo>
                  <a:pt x="622062" y="0"/>
                  <a:pt x="736819" y="94833"/>
                  <a:pt x="736819" y="211815"/>
                </a:cubicBezTo>
                <a:lnTo>
                  <a:pt x="1000681" y="211815"/>
                </a:lnTo>
                <a:cubicBezTo>
                  <a:pt x="1100103" y="211815"/>
                  <a:pt x="1180701" y="292413"/>
                  <a:pt x="1180701" y="391835"/>
                </a:cubicBezTo>
                <a:cubicBezTo>
                  <a:pt x="1180701" y="491257"/>
                  <a:pt x="1100103" y="571855"/>
                  <a:pt x="1000681" y="571855"/>
                </a:cubicBezTo>
                <a:lnTo>
                  <a:pt x="180020" y="571855"/>
                </a:lnTo>
                <a:cubicBezTo>
                  <a:pt x="80598" y="571855"/>
                  <a:pt x="0" y="491257"/>
                  <a:pt x="0" y="391835"/>
                </a:cubicBezTo>
                <a:cubicBezTo>
                  <a:pt x="0" y="292413"/>
                  <a:pt x="80598" y="211815"/>
                  <a:pt x="180020" y="211815"/>
                </a:cubicBezTo>
                <a:lnTo>
                  <a:pt x="224183" y="211815"/>
                </a:lnTo>
                <a:cubicBezTo>
                  <a:pt x="224183" y="94833"/>
                  <a:pt x="338940" y="0"/>
                  <a:pt x="4805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06" name="그룹 5805"/>
          <p:cNvGrpSpPr/>
          <p:nvPr/>
        </p:nvGrpSpPr>
        <p:grpSpPr>
          <a:xfrm>
            <a:off x="7767265" y="4403450"/>
            <a:ext cx="438084" cy="714194"/>
            <a:chOff x="2163763" y="679451"/>
            <a:chExt cx="828675" cy="1350962"/>
          </a:xfrm>
        </p:grpSpPr>
        <p:sp>
          <p:nvSpPr>
            <p:cNvPr id="964" name="Rectangle 1184"/>
            <p:cNvSpPr>
              <a:spLocks noChangeArrowheads="1"/>
            </p:cNvSpPr>
            <p:nvPr/>
          </p:nvSpPr>
          <p:spPr bwMode="auto">
            <a:xfrm>
              <a:off x="2540001" y="1757363"/>
              <a:ext cx="50800" cy="273050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5" name="Freeform 1185"/>
            <p:cNvSpPr>
              <a:spLocks/>
            </p:cNvSpPr>
            <p:nvPr/>
          </p:nvSpPr>
          <p:spPr bwMode="auto">
            <a:xfrm>
              <a:off x="2163763" y="679451"/>
              <a:ext cx="828675" cy="1085850"/>
            </a:xfrm>
            <a:custGeom>
              <a:avLst/>
              <a:gdLst>
                <a:gd name="T0" fmla="*/ 518 w 1045"/>
                <a:gd name="T1" fmla="*/ 0 h 1370"/>
                <a:gd name="T2" fmla="*/ 574 w 1045"/>
                <a:gd name="T3" fmla="*/ 8 h 1370"/>
                <a:gd name="T4" fmla="*/ 629 w 1045"/>
                <a:gd name="T5" fmla="*/ 26 h 1370"/>
                <a:gd name="T6" fmla="*/ 683 w 1045"/>
                <a:gd name="T7" fmla="*/ 58 h 1370"/>
                <a:gd name="T8" fmla="*/ 734 w 1045"/>
                <a:gd name="T9" fmla="*/ 97 h 1370"/>
                <a:gd name="T10" fmla="*/ 782 w 1045"/>
                <a:gd name="T11" fmla="*/ 147 h 1370"/>
                <a:gd name="T12" fmla="*/ 827 w 1045"/>
                <a:gd name="T13" fmla="*/ 204 h 1370"/>
                <a:gd name="T14" fmla="*/ 871 w 1045"/>
                <a:gd name="T15" fmla="*/ 267 h 1370"/>
                <a:gd name="T16" fmla="*/ 908 w 1045"/>
                <a:gd name="T17" fmla="*/ 335 h 1370"/>
                <a:gd name="T18" fmla="*/ 942 w 1045"/>
                <a:gd name="T19" fmla="*/ 406 h 1370"/>
                <a:gd name="T20" fmla="*/ 972 w 1045"/>
                <a:gd name="T21" fmla="*/ 479 h 1370"/>
                <a:gd name="T22" fmla="*/ 997 w 1045"/>
                <a:gd name="T23" fmla="*/ 552 h 1370"/>
                <a:gd name="T24" fmla="*/ 1017 w 1045"/>
                <a:gd name="T25" fmla="*/ 626 h 1370"/>
                <a:gd name="T26" fmla="*/ 1033 w 1045"/>
                <a:gd name="T27" fmla="*/ 699 h 1370"/>
                <a:gd name="T28" fmla="*/ 1043 w 1045"/>
                <a:gd name="T29" fmla="*/ 768 h 1370"/>
                <a:gd name="T30" fmla="*/ 1045 w 1045"/>
                <a:gd name="T31" fmla="*/ 832 h 1370"/>
                <a:gd name="T32" fmla="*/ 1039 w 1045"/>
                <a:gd name="T33" fmla="*/ 915 h 1370"/>
                <a:gd name="T34" fmla="*/ 1023 w 1045"/>
                <a:gd name="T35" fmla="*/ 994 h 1370"/>
                <a:gd name="T36" fmla="*/ 997 w 1045"/>
                <a:gd name="T37" fmla="*/ 1065 h 1370"/>
                <a:gd name="T38" fmla="*/ 962 w 1045"/>
                <a:gd name="T39" fmla="*/ 1130 h 1370"/>
                <a:gd name="T40" fmla="*/ 918 w 1045"/>
                <a:gd name="T41" fmla="*/ 1190 h 1370"/>
                <a:gd name="T42" fmla="*/ 869 w 1045"/>
                <a:gd name="T43" fmla="*/ 1243 h 1370"/>
                <a:gd name="T44" fmla="*/ 811 w 1045"/>
                <a:gd name="T45" fmla="*/ 1287 h 1370"/>
                <a:gd name="T46" fmla="*/ 748 w 1045"/>
                <a:gd name="T47" fmla="*/ 1322 h 1370"/>
                <a:gd name="T48" fmla="*/ 679 w 1045"/>
                <a:gd name="T49" fmla="*/ 1348 h 1370"/>
                <a:gd name="T50" fmla="*/ 605 w 1045"/>
                <a:gd name="T51" fmla="*/ 1364 h 1370"/>
                <a:gd name="T52" fmla="*/ 528 w 1045"/>
                <a:gd name="T53" fmla="*/ 1370 h 1370"/>
                <a:gd name="T54" fmla="*/ 457 w 1045"/>
                <a:gd name="T55" fmla="*/ 1366 h 1370"/>
                <a:gd name="T56" fmla="*/ 388 w 1045"/>
                <a:gd name="T57" fmla="*/ 1352 h 1370"/>
                <a:gd name="T58" fmla="*/ 324 w 1045"/>
                <a:gd name="T59" fmla="*/ 1330 h 1370"/>
                <a:gd name="T60" fmla="*/ 263 w 1045"/>
                <a:gd name="T61" fmla="*/ 1299 h 1370"/>
                <a:gd name="T62" fmla="*/ 208 w 1045"/>
                <a:gd name="T63" fmla="*/ 1263 h 1370"/>
                <a:gd name="T64" fmla="*/ 156 w 1045"/>
                <a:gd name="T65" fmla="*/ 1218 h 1370"/>
                <a:gd name="T66" fmla="*/ 111 w 1045"/>
                <a:gd name="T67" fmla="*/ 1166 h 1370"/>
                <a:gd name="T68" fmla="*/ 73 w 1045"/>
                <a:gd name="T69" fmla="*/ 1111 h 1370"/>
                <a:gd name="T70" fmla="*/ 41 w 1045"/>
                <a:gd name="T71" fmla="*/ 1047 h 1370"/>
                <a:gd name="T72" fmla="*/ 20 w 1045"/>
                <a:gd name="T73" fmla="*/ 980 h 1370"/>
                <a:gd name="T74" fmla="*/ 6 w 1045"/>
                <a:gd name="T75" fmla="*/ 909 h 1370"/>
                <a:gd name="T76" fmla="*/ 0 w 1045"/>
                <a:gd name="T77" fmla="*/ 832 h 1370"/>
                <a:gd name="T78" fmla="*/ 4 w 1045"/>
                <a:gd name="T79" fmla="*/ 768 h 1370"/>
                <a:gd name="T80" fmla="*/ 12 w 1045"/>
                <a:gd name="T81" fmla="*/ 699 h 1370"/>
                <a:gd name="T82" fmla="*/ 25 w 1045"/>
                <a:gd name="T83" fmla="*/ 626 h 1370"/>
                <a:gd name="T84" fmla="*/ 45 w 1045"/>
                <a:gd name="T85" fmla="*/ 552 h 1370"/>
                <a:gd name="T86" fmla="*/ 71 w 1045"/>
                <a:gd name="T87" fmla="*/ 479 h 1370"/>
                <a:gd name="T88" fmla="*/ 99 w 1045"/>
                <a:gd name="T89" fmla="*/ 406 h 1370"/>
                <a:gd name="T90" fmla="*/ 132 w 1045"/>
                <a:gd name="T91" fmla="*/ 335 h 1370"/>
                <a:gd name="T92" fmla="*/ 170 w 1045"/>
                <a:gd name="T93" fmla="*/ 267 h 1370"/>
                <a:gd name="T94" fmla="*/ 212 w 1045"/>
                <a:gd name="T95" fmla="*/ 204 h 1370"/>
                <a:gd name="T96" fmla="*/ 255 w 1045"/>
                <a:gd name="T97" fmla="*/ 147 h 1370"/>
                <a:gd name="T98" fmla="*/ 303 w 1045"/>
                <a:gd name="T99" fmla="*/ 97 h 1370"/>
                <a:gd name="T100" fmla="*/ 352 w 1045"/>
                <a:gd name="T101" fmla="*/ 58 h 1370"/>
                <a:gd name="T102" fmla="*/ 405 w 1045"/>
                <a:gd name="T103" fmla="*/ 26 h 1370"/>
                <a:gd name="T104" fmla="*/ 461 w 1045"/>
                <a:gd name="T105" fmla="*/ 8 h 1370"/>
                <a:gd name="T106" fmla="*/ 518 w 1045"/>
                <a:gd name="T107" fmla="*/ 0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45" h="1370">
                  <a:moveTo>
                    <a:pt x="518" y="0"/>
                  </a:moveTo>
                  <a:lnTo>
                    <a:pt x="574" y="8"/>
                  </a:lnTo>
                  <a:lnTo>
                    <a:pt x="629" y="26"/>
                  </a:lnTo>
                  <a:lnTo>
                    <a:pt x="683" y="58"/>
                  </a:lnTo>
                  <a:lnTo>
                    <a:pt x="734" y="97"/>
                  </a:lnTo>
                  <a:lnTo>
                    <a:pt x="782" y="147"/>
                  </a:lnTo>
                  <a:lnTo>
                    <a:pt x="827" y="204"/>
                  </a:lnTo>
                  <a:lnTo>
                    <a:pt x="871" y="267"/>
                  </a:lnTo>
                  <a:lnTo>
                    <a:pt x="908" y="335"/>
                  </a:lnTo>
                  <a:lnTo>
                    <a:pt x="942" y="406"/>
                  </a:lnTo>
                  <a:lnTo>
                    <a:pt x="972" y="479"/>
                  </a:lnTo>
                  <a:lnTo>
                    <a:pt x="997" y="552"/>
                  </a:lnTo>
                  <a:lnTo>
                    <a:pt x="1017" y="626"/>
                  </a:lnTo>
                  <a:lnTo>
                    <a:pt x="1033" y="699"/>
                  </a:lnTo>
                  <a:lnTo>
                    <a:pt x="1043" y="768"/>
                  </a:lnTo>
                  <a:lnTo>
                    <a:pt x="1045" y="832"/>
                  </a:lnTo>
                  <a:lnTo>
                    <a:pt x="1039" y="915"/>
                  </a:lnTo>
                  <a:lnTo>
                    <a:pt x="1023" y="994"/>
                  </a:lnTo>
                  <a:lnTo>
                    <a:pt x="997" y="1065"/>
                  </a:lnTo>
                  <a:lnTo>
                    <a:pt x="962" y="1130"/>
                  </a:lnTo>
                  <a:lnTo>
                    <a:pt x="918" y="1190"/>
                  </a:lnTo>
                  <a:lnTo>
                    <a:pt x="869" y="1243"/>
                  </a:lnTo>
                  <a:lnTo>
                    <a:pt x="811" y="1287"/>
                  </a:lnTo>
                  <a:lnTo>
                    <a:pt x="748" y="1322"/>
                  </a:lnTo>
                  <a:lnTo>
                    <a:pt x="679" y="1348"/>
                  </a:lnTo>
                  <a:lnTo>
                    <a:pt x="605" y="1364"/>
                  </a:lnTo>
                  <a:lnTo>
                    <a:pt x="528" y="1370"/>
                  </a:lnTo>
                  <a:lnTo>
                    <a:pt x="457" y="1366"/>
                  </a:lnTo>
                  <a:lnTo>
                    <a:pt x="388" y="1352"/>
                  </a:lnTo>
                  <a:lnTo>
                    <a:pt x="324" y="1330"/>
                  </a:lnTo>
                  <a:lnTo>
                    <a:pt x="263" y="1299"/>
                  </a:lnTo>
                  <a:lnTo>
                    <a:pt x="208" y="1263"/>
                  </a:lnTo>
                  <a:lnTo>
                    <a:pt x="156" y="1218"/>
                  </a:lnTo>
                  <a:lnTo>
                    <a:pt x="111" y="1166"/>
                  </a:lnTo>
                  <a:lnTo>
                    <a:pt x="73" y="1111"/>
                  </a:lnTo>
                  <a:lnTo>
                    <a:pt x="41" y="1047"/>
                  </a:lnTo>
                  <a:lnTo>
                    <a:pt x="20" y="980"/>
                  </a:lnTo>
                  <a:lnTo>
                    <a:pt x="6" y="909"/>
                  </a:lnTo>
                  <a:lnTo>
                    <a:pt x="0" y="832"/>
                  </a:lnTo>
                  <a:lnTo>
                    <a:pt x="4" y="768"/>
                  </a:lnTo>
                  <a:lnTo>
                    <a:pt x="12" y="699"/>
                  </a:lnTo>
                  <a:lnTo>
                    <a:pt x="25" y="626"/>
                  </a:lnTo>
                  <a:lnTo>
                    <a:pt x="45" y="552"/>
                  </a:lnTo>
                  <a:lnTo>
                    <a:pt x="71" y="479"/>
                  </a:lnTo>
                  <a:lnTo>
                    <a:pt x="99" y="406"/>
                  </a:lnTo>
                  <a:lnTo>
                    <a:pt x="132" y="335"/>
                  </a:lnTo>
                  <a:lnTo>
                    <a:pt x="170" y="267"/>
                  </a:lnTo>
                  <a:lnTo>
                    <a:pt x="212" y="204"/>
                  </a:lnTo>
                  <a:lnTo>
                    <a:pt x="255" y="147"/>
                  </a:lnTo>
                  <a:lnTo>
                    <a:pt x="303" y="97"/>
                  </a:lnTo>
                  <a:lnTo>
                    <a:pt x="352" y="58"/>
                  </a:lnTo>
                  <a:lnTo>
                    <a:pt x="405" y="26"/>
                  </a:lnTo>
                  <a:lnTo>
                    <a:pt x="461" y="8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B3EF1E"/>
            </a:solidFill>
            <a:ln w="0">
              <a:solidFill>
                <a:srgbClr val="B3EF1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6" name="Freeform 1186"/>
            <p:cNvSpPr>
              <a:spLocks/>
            </p:cNvSpPr>
            <p:nvPr/>
          </p:nvSpPr>
          <p:spPr bwMode="auto">
            <a:xfrm>
              <a:off x="2163763" y="679451"/>
              <a:ext cx="427038" cy="1085850"/>
            </a:xfrm>
            <a:custGeom>
              <a:avLst/>
              <a:gdLst>
                <a:gd name="T0" fmla="*/ 518 w 538"/>
                <a:gd name="T1" fmla="*/ 0 h 1370"/>
                <a:gd name="T2" fmla="*/ 528 w 538"/>
                <a:gd name="T3" fmla="*/ 0 h 1370"/>
                <a:gd name="T4" fmla="*/ 538 w 538"/>
                <a:gd name="T5" fmla="*/ 2 h 1370"/>
                <a:gd name="T6" fmla="*/ 538 w 538"/>
                <a:gd name="T7" fmla="*/ 1370 h 1370"/>
                <a:gd name="T8" fmla="*/ 528 w 538"/>
                <a:gd name="T9" fmla="*/ 1370 h 1370"/>
                <a:gd name="T10" fmla="*/ 457 w 538"/>
                <a:gd name="T11" fmla="*/ 1366 h 1370"/>
                <a:gd name="T12" fmla="*/ 388 w 538"/>
                <a:gd name="T13" fmla="*/ 1352 h 1370"/>
                <a:gd name="T14" fmla="*/ 324 w 538"/>
                <a:gd name="T15" fmla="*/ 1330 h 1370"/>
                <a:gd name="T16" fmla="*/ 263 w 538"/>
                <a:gd name="T17" fmla="*/ 1299 h 1370"/>
                <a:gd name="T18" fmla="*/ 208 w 538"/>
                <a:gd name="T19" fmla="*/ 1263 h 1370"/>
                <a:gd name="T20" fmla="*/ 156 w 538"/>
                <a:gd name="T21" fmla="*/ 1218 h 1370"/>
                <a:gd name="T22" fmla="*/ 111 w 538"/>
                <a:gd name="T23" fmla="*/ 1166 h 1370"/>
                <a:gd name="T24" fmla="*/ 73 w 538"/>
                <a:gd name="T25" fmla="*/ 1111 h 1370"/>
                <a:gd name="T26" fmla="*/ 41 w 538"/>
                <a:gd name="T27" fmla="*/ 1047 h 1370"/>
                <a:gd name="T28" fmla="*/ 20 w 538"/>
                <a:gd name="T29" fmla="*/ 980 h 1370"/>
                <a:gd name="T30" fmla="*/ 6 w 538"/>
                <a:gd name="T31" fmla="*/ 909 h 1370"/>
                <a:gd name="T32" fmla="*/ 0 w 538"/>
                <a:gd name="T33" fmla="*/ 832 h 1370"/>
                <a:gd name="T34" fmla="*/ 4 w 538"/>
                <a:gd name="T35" fmla="*/ 768 h 1370"/>
                <a:gd name="T36" fmla="*/ 12 w 538"/>
                <a:gd name="T37" fmla="*/ 699 h 1370"/>
                <a:gd name="T38" fmla="*/ 25 w 538"/>
                <a:gd name="T39" fmla="*/ 626 h 1370"/>
                <a:gd name="T40" fmla="*/ 45 w 538"/>
                <a:gd name="T41" fmla="*/ 552 h 1370"/>
                <a:gd name="T42" fmla="*/ 71 w 538"/>
                <a:gd name="T43" fmla="*/ 479 h 1370"/>
                <a:gd name="T44" fmla="*/ 99 w 538"/>
                <a:gd name="T45" fmla="*/ 406 h 1370"/>
                <a:gd name="T46" fmla="*/ 132 w 538"/>
                <a:gd name="T47" fmla="*/ 335 h 1370"/>
                <a:gd name="T48" fmla="*/ 170 w 538"/>
                <a:gd name="T49" fmla="*/ 267 h 1370"/>
                <a:gd name="T50" fmla="*/ 212 w 538"/>
                <a:gd name="T51" fmla="*/ 204 h 1370"/>
                <a:gd name="T52" fmla="*/ 255 w 538"/>
                <a:gd name="T53" fmla="*/ 147 h 1370"/>
                <a:gd name="T54" fmla="*/ 303 w 538"/>
                <a:gd name="T55" fmla="*/ 97 h 1370"/>
                <a:gd name="T56" fmla="*/ 352 w 538"/>
                <a:gd name="T57" fmla="*/ 58 h 1370"/>
                <a:gd name="T58" fmla="*/ 405 w 538"/>
                <a:gd name="T59" fmla="*/ 26 h 1370"/>
                <a:gd name="T60" fmla="*/ 461 w 538"/>
                <a:gd name="T61" fmla="*/ 8 h 1370"/>
                <a:gd name="T62" fmla="*/ 518 w 538"/>
                <a:gd name="T63" fmla="*/ 0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38" h="1370">
                  <a:moveTo>
                    <a:pt x="518" y="0"/>
                  </a:moveTo>
                  <a:lnTo>
                    <a:pt x="528" y="0"/>
                  </a:lnTo>
                  <a:lnTo>
                    <a:pt x="538" y="2"/>
                  </a:lnTo>
                  <a:lnTo>
                    <a:pt x="538" y="1370"/>
                  </a:lnTo>
                  <a:lnTo>
                    <a:pt x="528" y="1370"/>
                  </a:lnTo>
                  <a:lnTo>
                    <a:pt x="457" y="1366"/>
                  </a:lnTo>
                  <a:lnTo>
                    <a:pt x="388" y="1352"/>
                  </a:lnTo>
                  <a:lnTo>
                    <a:pt x="324" y="1330"/>
                  </a:lnTo>
                  <a:lnTo>
                    <a:pt x="263" y="1299"/>
                  </a:lnTo>
                  <a:lnTo>
                    <a:pt x="208" y="1263"/>
                  </a:lnTo>
                  <a:lnTo>
                    <a:pt x="156" y="1218"/>
                  </a:lnTo>
                  <a:lnTo>
                    <a:pt x="111" y="1166"/>
                  </a:lnTo>
                  <a:lnTo>
                    <a:pt x="73" y="1111"/>
                  </a:lnTo>
                  <a:lnTo>
                    <a:pt x="41" y="1047"/>
                  </a:lnTo>
                  <a:lnTo>
                    <a:pt x="20" y="980"/>
                  </a:lnTo>
                  <a:lnTo>
                    <a:pt x="6" y="909"/>
                  </a:lnTo>
                  <a:lnTo>
                    <a:pt x="0" y="832"/>
                  </a:lnTo>
                  <a:lnTo>
                    <a:pt x="4" y="768"/>
                  </a:lnTo>
                  <a:lnTo>
                    <a:pt x="12" y="699"/>
                  </a:lnTo>
                  <a:lnTo>
                    <a:pt x="25" y="626"/>
                  </a:lnTo>
                  <a:lnTo>
                    <a:pt x="45" y="552"/>
                  </a:lnTo>
                  <a:lnTo>
                    <a:pt x="71" y="479"/>
                  </a:lnTo>
                  <a:lnTo>
                    <a:pt x="99" y="406"/>
                  </a:lnTo>
                  <a:lnTo>
                    <a:pt x="132" y="335"/>
                  </a:lnTo>
                  <a:lnTo>
                    <a:pt x="170" y="267"/>
                  </a:lnTo>
                  <a:lnTo>
                    <a:pt x="212" y="204"/>
                  </a:lnTo>
                  <a:lnTo>
                    <a:pt x="255" y="147"/>
                  </a:lnTo>
                  <a:lnTo>
                    <a:pt x="303" y="97"/>
                  </a:lnTo>
                  <a:lnTo>
                    <a:pt x="352" y="58"/>
                  </a:lnTo>
                  <a:lnTo>
                    <a:pt x="405" y="26"/>
                  </a:lnTo>
                  <a:lnTo>
                    <a:pt x="461" y="8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86D700"/>
            </a:solidFill>
            <a:ln w="0">
              <a:solidFill>
                <a:srgbClr val="86D7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968" name="그룹 967"/>
          <p:cNvGrpSpPr/>
          <p:nvPr/>
        </p:nvGrpSpPr>
        <p:grpSpPr>
          <a:xfrm>
            <a:off x="8262904" y="4120698"/>
            <a:ext cx="629576" cy="1026377"/>
            <a:chOff x="2163763" y="679451"/>
            <a:chExt cx="828675" cy="1350962"/>
          </a:xfrm>
        </p:grpSpPr>
        <p:sp>
          <p:nvSpPr>
            <p:cNvPr id="969" name="Rectangle 1184"/>
            <p:cNvSpPr>
              <a:spLocks noChangeArrowheads="1"/>
            </p:cNvSpPr>
            <p:nvPr/>
          </p:nvSpPr>
          <p:spPr bwMode="auto">
            <a:xfrm>
              <a:off x="2540001" y="1757363"/>
              <a:ext cx="50800" cy="273050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0" name="Freeform 1185"/>
            <p:cNvSpPr>
              <a:spLocks/>
            </p:cNvSpPr>
            <p:nvPr/>
          </p:nvSpPr>
          <p:spPr bwMode="auto">
            <a:xfrm>
              <a:off x="2163763" y="679451"/>
              <a:ext cx="828675" cy="1085850"/>
            </a:xfrm>
            <a:custGeom>
              <a:avLst/>
              <a:gdLst>
                <a:gd name="T0" fmla="*/ 518 w 1045"/>
                <a:gd name="T1" fmla="*/ 0 h 1370"/>
                <a:gd name="T2" fmla="*/ 574 w 1045"/>
                <a:gd name="T3" fmla="*/ 8 h 1370"/>
                <a:gd name="T4" fmla="*/ 629 w 1045"/>
                <a:gd name="T5" fmla="*/ 26 h 1370"/>
                <a:gd name="T6" fmla="*/ 683 w 1045"/>
                <a:gd name="T7" fmla="*/ 58 h 1370"/>
                <a:gd name="T8" fmla="*/ 734 w 1045"/>
                <a:gd name="T9" fmla="*/ 97 h 1370"/>
                <a:gd name="T10" fmla="*/ 782 w 1045"/>
                <a:gd name="T11" fmla="*/ 147 h 1370"/>
                <a:gd name="T12" fmla="*/ 827 w 1045"/>
                <a:gd name="T13" fmla="*/ 204 h 1370"/>
                <a:gd name="T14" fmla="*/ 871 w 1045"/>
                <a:gd name="T15" fmla="*/ 267 h 1370"/>
                <a:gd name="T16" fmla="*/ 908 w 1045"/>
                <a:gd name="T17" fmla="*/ 335 h 1370"/>
                <a:gd name="T18" fmla="*/ 942 w 1045"/>
                <a:gd name="T19" fmla="*/ 406 h 1370"/>
                <a:gd name="T20" fmla="*/ 972 w 1045"/>
                <a:gd name="T21" fmla="*/ 479 h 1370"/>
                <a:gd name="T22" fmla="*/ 997 w 1045"/>
                <a:gd name="T23" fmla="*/ 552 h 1370"/>
                <a:gd name="T24" fmla="*/ 1017 w 1045"/>
                <a:gd name="T25" fmla="*/ 626 h 1370"/>
                <a:gd name="T26" fmla="*/ 1033 w 1045"/>
                <a:gd name="T27" fmla="*/ 699 h 1370"/>
                <a:gd name="T28" fmla="*/ 1043 w 1045"/>
                <a:gd name="T29" fmla="*/ 768 h 1370"/>
                <a:gd name="T30" fmla="*/ 1045 w 1045"/>
                <a:gd name="T31" fmla="*/ 832 h 1370"/>
                <a:gd name="T32" fmla="*/ 1039 w 1045"/>
                <a:gd name="T33" fmla="*/ 915 h 1370"/>
                <a:gd name="T34" fmla="*/ 1023 w 1045"/>
                <a:gd name="T35" fmla="*/ 994 h 1370"/>
                <a:gd name="T36" fmla="*/ 997 w 1045"/>
                <a:gd name="T37" fmla="*/ 1065 h 1370"/>
                <a:gd name="T38" fmla="*/ 962 w 1045"/>
                <a:gd name="T39" fmla="*/ 1130 h 1370"/>
                <a:gd name="T40" fmla="*/ 918 w 1045"/>
                <a:gd name="T41" fmla="*/ 1190 h 1370"/>
                <a:gd name="T42" fmla="*/ 869 w 1045"/>
                <a:gd name="T43" fmla="*/ 1243 h 1370"/>
                <a:gd name="T44" fmla="*/ 811 w 1045"/>
                <a:gd name="T45" fmla="*/ 1287 h 1370"/>
                <a:gd name="T46" fmla="*/ 748 w 1045"/>
                <a:gd name="T47" fmla="*/ 1322 h 1370"/>
                <a:gd name="T48" fmla="*/ 679 w 1045"/>
                <a:gd name="T49" fmla="*/ 1348 h 1370"/>
                <a:gd name="T50" fmla="*/ 605 w 1045"/>
                <a:gd name="T51" fmla="*/ 1364 h 1370"/>
                <a:gd name="T52" fmla="*/ 528 w 1045"/>
                <a:gd name="T53" fmla="*/ 1370 h 1370"/>
                <a:gd name="T54" fmla="*/ 457 w 1045"/>
                <a:gd name="T55" fmla="*/ 1366 h 1370"/>
                <a:gd name="T56" fmla="*/ 388 w 1045"/>
                <a:gd name="T57" fmla="*/ 1352 h 1370"/>
                <a:gd name="T58" fmla="*/ 324 w 1045"/>
                <a:gd name="T59" fmla="*/ 1330 h 1370"/>
                <a:gd name="T60" fmla="*/ 263 w 1045"/>
                <a:gd name="T61" fmla="*/ 1299 h 1370"/>
                <a:gd name="T62" fmla="*/ 208 w 1045"/>
                <a:gd name="T63" fmla="*/ 1263 h 1370"/>
                <a:gd name="T64" fmla="*/ 156 w 1045"/>
                <a:gd name="T65" fmla="*/ 1218 h 1370"/>
                <a:gd name="T66" fmla="*/ 111 w 1045"/>
                <a:gd name="T67" fmla="*/ 1166 h 1370"/>
                <a:gd name="T68" fmla="*/ 73 w 1045"/>
                <a:gd name="T69" fmla="*/ 1111 h 1370"/>
                <a:gd name="T70" fmla="*/ 41 w 1045"/>
                <a:gd name="T71" fmla="*/ 1047 h 1370"/>
                <a:gd name="T72" fmla="*/ 20 w 1045"/>
                <a:gd name="T73" fmla="*/ 980 h 1370"/>
                <a:gd name="T74" fmla="*/ 6 w 1045"/>
                <a:gd name="T75" fmla="*/ 909 h 1370"/>
                <a:gd name="T76" fmla="*/ 0 w 1045"/>
                <a:gd name="T77" fmla="*/ 832 h 1370"/>
                <a:gd name="T78" fmla="*/ 4 w 1045"/>
                <a:gd name="T79" fmla="*/ 768 h 1370"/>
                <a:gd name="T80" fmla="*/ 12 w 1045"/>
                <a:gd name="T81" fmla="*/ 699 h 1370"/>
                <a:gd name="T82" fmla="*/ 25 w 1045"/>
                <a:gd name="T83" fmla="*/ 626 h 1370"/>
                <a:gd name="T84" fmla="*/ 45 w 1045"/>
                <a:gd name="T85" fmla="*/ 552 h 1370"/>
                <a:gd name="T86" fmla="*/ 71 w 1045"/>
                <a:gd name="T87" fmla="*/ 479 h 1370"/>
                <a:gd name="T88" fmla="*/ 99 w 1045"/>
                <a:gd name="T89" fmla="*/ 406 h 1370"/>
                <a:gd name="T90" fmla="*/ 132 w 1045"/>
                <a:gd name="T91" fmla="*/ 335 h 1370"/>
                <a:gd name="T92" fmla="*/ 170 w 1045"/>
                <a:gd name="T93" fmla="*/ 267 h 1370"/>
                <a:gd name="T94" fmla="*/ 212 w 1045"/>
                <a:gd name="T95" fmla="*/ 204 h 1370"/>
                <a:gd name="T96" fmla="*/ 255 w 1045"/>
                <a:gd name="T97" fmla="*/ 147 h 1370"/>
                <a:gd name="T98" fmla="*/ 303 w 1045"/>
                <a:gd name="T99" fmla="*/ 97 h 1370"/>
                <a:gd name="T100" fmla="*/ 352 w 1045"/>
                <a:gd name="T101" fmla="*/ 58 h 1370"/>
                <a:gd name="T102" fmla="*/ 405 w 1045"/>
                <a:gd name="T103" fmla="*/ 26 h 1370"/>
                <a:gd name="T104" fmla="*/ 461 w 1045"/>
                <a:gd name="T105" fmla="*/ 8 h 1370"/>
                <a:gd name="T106" fmla="*/ 518 w 1045"/>
                <a:gd name="T107" fmla="*/ 0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45" h="1370">
                  <a:moveTo>
                    <a:pt x="518" y="0"/>
                  </a:moveTo>
                  <a:lnTo>
                    <a:pt x="574" y="8"/>
                  </a:lnTo>
                  <a:lnTo>
                    <a:pt x="629" y="26"/>
                  </a:lnTo>
                  <a:lnTo>
                    <a:pt x="683" y="58"/>
                  </a:lnTo>
                  <a:lnTo>
                    <a:pt x="734" y="97"/>
                  </a:lnTo>
                  <a:lnTo>
                    <a:pt x="782" y="147"/>
                  </a:lnTo>
                  <a:lnTo>
                    <a:pt x="827" y="204"/>
                  </a:lnTo>
                  <a:lnTo>
                    <a:pt x="871" y="267"/>
                  </a:lnTo>
                  <a:lnTo>
                    <a:pt x="908" y="335"/>
                  </a:lnTo>
                  <a:lnTo>
                    <a:pt x="942" y="406"/>
                  </a:lnTo>
                  <a:lnTo>
                    <a:pt x="972" y="479"/>
                  </a:lnTo>
                  <a:lnTo>
                    <a:pt x="997" y="552"/>
                  </a:lnTo>
                  <a:lnTo>
                    <a:pt x="1017" y="626"/>
                  </a:lnTo>
                  <a:lnTo>
                    <a:pt x="1033" y="699"/>
                  </a:lnTo>
                  <a:lnTo>
                    <a:pt x="1043" y="768"/>
                  </a:lnTo>
                  <a:lnTo>
                    <a:pt x="1045" y="832"/>
                  </a:lnTo>
                  <a:lnTo>
                    <a:pt x="1039" y="915"/>
                  </a:lnTo>
                  <a:lnTo>
                    <a:pt x="1023" y="994"/>
                  </a:lnTo>
                  <a:lnTo>
                    <a:pt x="997" y="1065"/>
                  </a:lnTo>
                  <a:lnTo>
                    <a:pt x="962" y="1130"/>
                  </a:lnTo>
                  <a:lnTo>
                    <a:pt x="918" y="1190"/>
                  </a:lnTo>
                  <a:lnTo>
                    <a:pt x="869" y="1243"/>
                  </a:lnTo>
                  <a:lnTo>
                    <a:pt x="811" y="1287"/>
                  </a:lnTo>
                  <a:lnTo>
                    <a:pt x="748" y="1322"/>
                  </a:lnTo>
                  <a:lnTo>
                    <a:pt x="679" y="1348"/>
                  </a:lnTo>
                  <a:lnTo>
                    <a:pt x="605" y="1364"/>
                  </a:lnTo>
                  <a:lnTo>
                    <a:pt x="528" y="1370"/>
                  </a:lnTo>
                  <a:lnTo>
                    <a:pt x="457" y="1366"/>
                  </a:lnTo>
                  <a:lnTo>
                    <a:pt x="388" y="1352"/>
                  </a:lnTo>
                  <a:lnTo>
                    <a:pt x="324" y="1330"/>
                  </a:lnTo>
                  <a:lnTo>
                    <a:pt x="263" y="1299"/>
                  </a:lnTo>
                  <a:lnTo>
                    <a:pt x="208" y="1263"/>
                  </a:lnTo>
                  <a:lnTo>
                    <a:pt x="156" y="1218"/>
                  </a:lnTo>
                  <a:lnTo>
                    <a:pt x="111" y="1166"/>
                  </a:lnTo>
                  <a:lnTo>
                    <a:pt x="73" y="1111"/>
                  </a:lnTo>
                  <a:lnTo>
                    <a:pt x="41" y="1047"/>
                  </a:lnTo>
                  <a:lnTo>
                    <a:pt x="20" y="980"/>
                  </a:lnTo>
                  <a:lnTo>
                    <a:pt x="6" y="909"/>
                  </a:lnTo>
                  <a:lnTo>
                    <a:pt x="0" y="832"/>
                  </a:lnTo>
                  <a:lnTo>
                    <a:pt x="4" y="768"/>
                  </a:lnTo>
                  <a:lnTo>
                    <a:pt x="12" y="699"/>
                  </a:lnTo>
                  <a:lnTo>
                    <a:pt x="25" y="626"/>
                  </a:lnTo>
                  <a:lnTo>
                    <a:pt x="45" y="552"/>
                  </a:lnTo>
                  <a:lnTo>
                    <a:pt x="71" y="479"/>
                  </a:lnTo>
                  <a:lnTo>
                    <a:pt x="99" y="406"/>
                  </a:lnTo>
                  <a:lnTo>
                    <a:pt x="132" y="335"/>
                  </a:lnTo>
                  <a:lnTo>
                    <a:pt x="170" y="267"/>
                  </a:lnTo>
                  <a:lnTo>
                    <a:pt x="212" y="204"/>
                  </a:lnTo>
                  <a:lnTo>
                    <a:pt x="255" y="147"/>
                  </a:lnTo>
                  <a:lnTo>
                    <a:pt x="303" y="97"/>
                  </a:lnTo>
                  <a:lnTo>
                    <a:pt x="352" y="58"/>
                  </a:lnTo>
                  <a:lnTo>
                    <a:pt x="405" y="26"/>
                  </a:lnTo>
                  <a:lnTo>
                    <a:pt x="461" y="8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B3EF1E"/>
            </a:solidFill>
            <a:ln w="0">
              <a:solidFill>
                <a:srgbClr val="B3EF1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1" name="Freeform 1186"/>
            <p:cNvSpPr>
              <a:spLocks/>
            </p:cNvSpPr>
            <p:nvPr/>
          </p:nvSpPr>
          <p:spPr bwMode="auto">
            <a:xfrm>
              <a:off x="2163763" y="679451"/>
              <a:ext cx="427038" cy="1085850"/>
            </a:xfrm>
            <a:custGeom>
              <a:avLst/>
              <a:gdLst>
                <a:gd name="T0" fmla="*/ 518 w 538"/>
                <a:gd name="T1" fmla="*/ 0 h 1370"/>
                <a:gd name="T2" fmla="*/ 528 w 538"/>
                <a:gd name="T3" fmla="*/ 0 h 1370"/>
                <a:gd name="T4" fmla="*/ 538 w 538"/>
                <a:gd name="T5" fmla="*/ 2 h 1370"/>
                <a:gd name="T6" fmla="*/ 538 w 538"/>
                <a:gd name="T7" fmla="*/ 1370 h 1370"/>
                <a:gd name="T8" fmla="*/ 528 w 538"/>
                <a:gd name="T9" fmla="*/ 1370 h 1370"/>
                <a:gd name="T10" fmla="*/ 457 w 538"/>
                <a:gd name="T11" fmla="*/ 1366 h 1370"/>
                <a:gd name="T12" fmla="*/ 388 w 538"/>
                <a:gd name="T13" fmla="*/ 1352 h 1370"/>
                <a:gd name="T14" fmla="*/ 324 w 538"/>
                <a:gd name="T15" fmla="*/ 1330 h 1370"/>
                <a:gd name="T16" fmla="*/ 263 w 538"/>
                <a:gd name="T17" fmla="*/ 1299 h 1370"/>
                <a:gd name="T18" fmla="*/ 208 w 538"/>
                <a:gd name="T19" fmla="*/ 1263 h 1370"/>
                <a:gd name="T20" fmla="*/ 156 w 538"/>
                <a:gd name="T21" fmla="*/ 1218 h 1370"/>
                <a:gd name="T22" fmla="*/ 111 w 538"/>
                <a:gd name="T23" fmla="*/ 1166 h 1370"/>
                <a:gd name="T24" fmla="*/ 73 w 538"/>
                <a:gd name="T25" fmla="*/ 1111 h 1370"/>
                <a:gd name="T26" fmla="*/ 41 w 538"/>
                <a:gd name="T27" fmla="*/ 1047 h 1370"/>
                <a:gd name="T28" fmla="*/ 20 w 538"/>
                <a:gd name="T29" fmla="*/ 980 h 1370"/>
                <a:gd name="T30" fmla="*/ 6 w 538"/>
                <a:gd name="T31" fmla="*/ 909 h 1370"/>
                <a:gd name="T32" fmla="*/ 0 w 538"/>
                <a:gd name="T33" fmla="*/ 832 h 1370"/>
                <a:gd name="T34" fmla="*/ 4 w 538"/>
                <a:gd name="T35" fmla="*/ 768 h 1370"/>
                <a:gd name="T36" fmla="*/ 12 w 538"/>
                <a:gd name="T37" fmla="*/ 699 h 1370"/>
                <a:gd name="T38" fmla="*/ 25 w 538"/>
                <a:gd name="T39" fmla="*/ 626 h 1370"/>
                <a:gd name="T40" fmla="*/ 45 w 538"/>
                <a:gd name="T41" fmla="*/ 552 h 1370"/>
                <a:gd name="T42" fmla="*/ 71 w 538"/>
                <a:gd name="T43" fmla="*/ 479 h 1370"/>
                <a:gd name="T44" fmla="*/ 99 w 538"/>
                <a:gd name="T45" fmla="*/ 406 h 1370"/>
                <a:gd name="T46" fmla="*/ 132 w 538"/>
                <a:gd name="T47" fmla="*/ 335 h 1370"/>
                <a:gd name="T48" fmla="*/ 170 w 538"/>
                <a:gd name="T49" fmla="*/ 267 h 1370"/>
                <a:gd name="T50" fmla="*/ 212 w 538"/>
                <a:gd name="T51" fmla="*/ 204 h 1370"/>
                <a:gd name="T52" fmla="*/ 255 w 538"/>
                <a:gd name="T53" fmla="*/ 147 h 1370"/>
                <a:gd name="T54" fmla="*/ 303 w 538"/>
                <a:gd name="T55" fmla="*/ 97 h 1370"/>
                <a:gd name="T56" fmla="*/ 352 w 538"/>
                <a:gd name="T57" fmla="*/ 58 h 1370"/>
                <a:gd name="T58" fmla="*/ 405 w 538"/>
                <a:gd name="T59" fmla="*/ 26 h 1370"/>
                <a:gd name="T60" fmla="*/ 461 w 538"/>
                <a:gd name="T61" fmla="*/ 8 h 1370"/>
                <a:gd name="T62" fmla="*/ 518 w 538"/>
                <a:gd name="T63" fmla="*/ 0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38" h="1370">
                  <a:moveTo>
                    <a:pt x="518" y="0"/>
                  </a:moveTo>
                  <a:lnTo>
                    <a:pt x="528" y="0"/>
                  </a:lnTo>
                  <a:lnTo>
                    <a:pt x="538" y="2"/>
                  </a:lnTo>
                  <a:lnTo>
                    <a:pt x="538" y="1370"/>
                  </a:lnTo>
                  <a:lnTo>
                    <a:pt x="528" y="1370"/>
                  </a:lnTo>
                  <a:lnTo>
                    <a:pt x="457" y="1366"/>
                  </a:lnTo>
                  <a:lnTo>
                    <a:pt x="388" y="1352"/>
                  </a:lnTo>
                  <a:lnTo>
                    <a:pt x="324" y="1330"/>
                  </a:lnTo>
                  <a:lnTo>
                    <a:pt x="263" y="1299"/>
                  </a:lnTo>
                  <a:lnTo>
                    <a:pt x="208" y="1263"/>
                  </a:lnTo>
                  <a:lnTo>
                    <a:pt x="156" y="1218"/>
                  </a:lnTo>
                  <a:lnTo>
                    <a:pt x="111" y="1166"/>
                  </a:lnTo>
                  <a:lnTo>
                    <a:pt x="73" y="1111"/>
                  </a:lnTo>
                  <a:lnTo>
                    <a:pt x="41" y="1047"/>
                  </a:lnTo>
                  <a:lnTo>
                    <a:pt x="20" y="980"/>
                  </a:lnTo>
                  <a:lnTo>
                    <a:pt x="6" y="909"/>
                  </a:lnTo>
                  <a:lnTo>
                    <a:pt x="0" y="832"/>
                  </a:lnTo>
                  <a:lnTo>
                    <a:pt x="4" y="768"/>
                  </a:lnTo>
                  <a:lnTo>
                    <a:pt x="12" y="699"/>
                  </a:lnTo>
                  <a:lnTo>
                    <a:pt x="25" y="626"/>
                  </a:lnTo>
                  <a:lnTo>
                    <a:pt x="45" y="552"/>
                  </a:lnTo>
                  <a:lnTo>
                    <a:pt x="71" y="479"/>
                  </a:lnTo>
                  <a:lnTo>
                    <a:pt x="99" y="406"/>
                  </a:lnTo>
                  <a:lnTo>
                    <a:pt x="132" y="335"/>
                  </a:lnTo>
                  <a:lnTo>
                    <a:pt x="170" y="267"/>
                  </a:lnTo>
                  <a:lnTo>
                    <a:pt x="212" y="204"/>
                  </a:lnTo>
                  <a:lnTo>
                    <a:pt x="255" y="147"/>
                  </a:lnTo>
                  <a:lnTo>
                    <a:pt x="303" y="97"/>
                  </a:lnTo>
                  <a:lnTo>
                    <a:pt x="352" y="58"/>
                  </a:lnTo>
                  <a:lnTo>
                    <a:pt x="405" y="26"/>
                  </a:lnTo>
                  <a:lnTo>
                    <a:pt x="461" y="8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86D700"/>
            </a:solidFill>
            <a:ln w="0">
              <a:solidFill>
                <a:srgbClr val="86D7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40F69A8-07E8-4353-8D7D-1488D635D994}"/>
              </a:ext>
            </a:extLst>
          </p:cNvPr>
          <p:cNvSpPr txBox="1"/>
          <p:nvPr/>
        </p:nvSpPr>
        <p:spPr>
          <a:xfrm>
            <a:off x="5924068" y="3761427"/>
            <a:ext cx="2501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20170995 </a:t>
            </a:r>
            <a:r>
              <a: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정재형</a:t>
            </a:r>
          </a:p>
        </p:txBody>
      </p:sp>
    </p:spTree>
    <p:extLst>
      <p:ext uri="{BB962C8B-B14F-4D97-AF65-F5344CB8AC3E}">
        <p14:creationId xmlns:p14="http://schemas.microsoft.com/office/powerpoint/2010/main" val="2880607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5017740"/>
            <a:ext cx="9144000" cy="6972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-826050" y="4297660"/>
            <a:ext cx="7630298" cy="714194"/>
            <a:chOff x="-826050" y="4297660"/>
            <a:chExt cx="7630298" cy="714194"/>
          </a:xfrm>
        </p:grpSpPr>
        <p:sp>
          <p:nvSpPr>
            <p:cNvPr id="128" name="직사각형 32"/>
            <p:cNvSpPr/>
            <p:nvPr/>
          </p:nvSpPr>
          <p:spPr>
            <a:xfrm>
              <a:off x="5396298" y="4297660"/>
              <a:ext cx="1407950" cy="652815"/>
            </a:xfrm>
            <a:custGeom>
              <a:avLst/>
              <a:gdLst/>
              <a:ahLst/>
              <a:cxnLst/>
              <a:rect l="l" t="t" r="r" b="b"/>
              <a:pathLst>
                <a:path w="1407950" h="652815">
                  <a:moveTo>
                    <a:pt x="820025" y="648976"/>
                  </a:moveTo>
                  <a:lnTo>
                    <a:pt x="820025" y="652815"/>
                  </a:lnTo>
                  <a:cubicBezTo>
                    <a:pt x="816896" y="652680"/>
                    <a:pt x="813837" y="652116"/>
                    <a:pt x="810773" y="651538"/>
                  </a:cubicBezTo>
                  <a:close/>
                  <a:moveTo>
                    <a:pt x="0" y="0"/>
                  </a:moveTo>
                  <a:lnTo>
                    <a:pt x="863777" y="0"/>
                  </a:lnTo>
                  <a:lnTo>
                    <a:pt x="863777" y="7059"/>
                  </a:lnTo>
                  <a:cubicBezTo>
                    <a:pt x="882918" y="3247"/>
                    <a:pt x="902741" y="1563"/>
                    <a:pt x="922990" y="1563"/>
                  </a:cubicBezTo>
                  <a:cubicBezTo>
                    <a:pt x="1021037" y="1563"/>
                    <a:pt x="1109070" y="41041"/>
                    <a:pt x="1168451" y="104548"/>
                  </a:cubicBezTo>
                  <a:cubicBezTo>
                    <a:pt x="1277129" y="169993"/>
                    <a:pt x="1356170" y="266907"/>
                    <a:pt x="1387858" y="381008"/>
                  </a:cubicBezTo>
                  <a:cubicBezTo>
                    <a:pt x="1400539" y="398677"/>
                    <a:pt x="1407079" y="419107"/>
                    <a:pt x="1407078" y="440658"/>
                  </a:cubicBezTo>
                  <a:cubicBezTo>
                    <a:pt x="1407079" y="458076"/>
                    <a:pt x="1402808" y="474761"/>
                    <a:pt x="1394434" y="489895"/>
                  </a:cubicBezTo>
                  <a:lnTo>
                    <a:pt x="1407950" y="486153"/>
                  </a:lnTo>
                  <a:cubicBezTo>
                    <a:pt x="1389247" y="528745"/>
                    <a:pt x="1355837" y="564787"/>
                    <a:pt x="1310353" y="592171"/>
                  </a:cubicBezTo>
                  <a:lnTo>
                    <a:pt x="1025136" y="592171"/>
                  </a:lnTo>
                  <a:lnTo>
                    <a:pt x="1124682" y="564602"/>
                  </a:lnTo>
                  <a:lnTo>
                    <a:pt x="1106888" y="555838"/>
                  </a:lnTo>
                  <a:lnTo>
                    <a:pt x="1024766" y="592171"/>
                  </a:lnTo>
                  <a:lnTo>
                    <a:pt x="820025" y="592171"/>
                  </a:lnTo>
                  <a:lnTo>
                    <a:pt x="820025" y="648072"/>
                  </a:lnTo>
                  <a:lnTo>
                    <a:pt x="708800" y="648072"/>
                  </a:lnTo>
                  <a:cubicBezTo>
                    <a:pt x="713170" y="629069"/>
                    <a:pt x="713168" y="608424"/>
                    <a:pt x="709067" y="588367"/>
                  </a:cubicBezTo>
                  <a:lnTo>
                    <a:pt x="547064" y="589094"/>
                  </a:lnTo>
                  <a:cubicBezTo>
                    <a:pt x="543108" y="608937"/>
                    <a:pt x="543154" y="629318"/>
                    <a:pt x="547512" y="648072"/>
                  </a:cubicBezTo>
                  <a:lnTo>
                    <a:pt x="289653" y="648072"/>
                  </a:lnTo>
                  <a:cubicBezTo>
                    <a:pt x="294022" y="629069"/>
                    <a:pt x="294021" y="608424"/>
                    <a:pt x="289919" y="588367"/>
                  </a:cubicBezTo>
                  <a:lnTo>
                    <a:pt x="127917" y="589094"/>
                  </a:lnTo>
                  <a:cubicBezTo>
                    <a:pt x="123961" y="608937"/>
                    <a:pt x="124006" y="629318"/>
                    <a:pt x="128364" y="648072"/>
                  </a:cubicBezTo>
                  <a:lnTo>
                    <a:pt x="0" y="64807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419998" y="4303965"/>
              <a:ext cx="1187813" cy="707889"/>
              <a:chOff x="-190" y="4081636"/>
              <a:chExt cx="1187813" cy="707889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-190" y="4081636"/>
                <a:ext cx="1187813" cy="648072"/>
              </a:xfrm>
              <a:custGeom>
                <a:avLst/>
                <a:gdLst/>
                <a:ahLst/>
                <a:cxnLst/>
                <a:rect l="l" t="t" r="r" b="b"/>
                <a:pathLst>
                  <a:path w="1187813" h="648072">
                    <a:moveTo>
                      <a:pt x="0" y="0"/>
                    </a:moveTo>
                    <a:lnTo>
                      <a:pt x="1187813" y="0"/>
                    </a:lnTo>
                    <a:lnTo>
                      <a:pt x="1187813" y="648072"/>
                    </a:lnTo>
                    <a:lnTo>
                      <a:pt x="974698" y="648072"/>
                    </a:lnTo>
                    <a:cubicBezTo>
                      <a:pt x="980707" y="629069"/>
                      <a:pt x="980705" y="608424"/>
                      <a:pt x="975065" y="588367"/>
                    </a:cubicBezTo>
                    <a:lnTo>
                      <a:pt x="752289" y="589094"/>
                    </a:lnTo>
                    <a:cubicBezTo>
                      <a:pt x="746849" y="608937"/>
                      <a:pt x="746911" y="629318"/>
                      <a:pt x="752904" y="648072"/>
                    </a:cubicBezTo>
                    <a:lnTo>
                      <a:pt x="398312" y="648072"/>
                    </a:lnTo>
                    <a:cubicBezTo>
                      <a:pt x="404321" y="629069"/>
                      <a:pt x="404319" y="608424"/>
                      <a:pt x="398679" y="588367"/>
                    </a:cubicBezTo>
                    <a:lnTo>
                      <a:pt x="175903" y="589094"/>
                    </a:lnTo>
                    <a:cubicBezTo>
                      <a:pt x="170463" y="608937"/>
                      <a:pt x="170525" y="629318"/>
                      <a:pt x="176518" y="648072"/>
                    </a:cubicBezTo>
                    <a:lnTo>
                      <a:pt x="0" y="64807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-190" y="4585692"/>
                <a:ext cx="1187813" cy="144016"/>
              </a:xfrm>
              <a:custGeom>
                <a:avLst/>
                <a:gdLst/>
                <a:ahLst/>
                <a:cxnLst/>
                <a:rect l="l" t="t" r="r" b="b"/>
                <a:pathLst>
                  <a:path w="1187813" h="144016">
                    <a:moveTo>
                      <a:pt x="0" y="0"/>
                    </a:moveTo>
                    <a:lnTo>
                      <a:pt x="1187813" y="0"/>
                    </a:lnTo>
                    <a:lnTo>
                      <a:pt x="1187813" y="144016"/>
                    </a:lnTo>
                    <a:lnTo>
                      <a:pt x="974698" y="144016"/>
                    </a:lnTo>
                    <a:cubicBezTo>
                      <a:pt x="980707" y="125013"/>
                      <a:pt x="980705" y="104368"/>
                      <a:pt x="975065" y="84311"/>
                    </a:cubicBezTo>
                    <a:lnTo>
                      <a:pt x="752289" y="85038"/>
                    </a:lnTo>
                    <a:cubicBezTo>
                      <a:pt x="746849" y="104881"/>
                      <a:pt x="746911" y="125262"/>
                      <a:pt x="752904" y="144016"/>
                    </a:cubicBezTo>
                    <a:lnTo>
                      <a:pt x="398312" y="144016"/>
                    </a:lnTo>
                    <a:cubicBezTo>
                      <a:pt x="404321" y="125013"/>
                      <a:pt x="404319" y="104368"/>
                      <a:pt x="398679" y="84311"/>
                    </a:cubicBezTo>
                    <a:lnTo>
                      <a:pt x="175903" y="85038"/>
                    </a:lnTo>
                    <a:cubicBezTo>
                      <a:pt x="170463" y="104881"/>
                      <a:pt x="170525" y="125262"/>
                      <a:pt x="176518" y="144016"/>
                    </a:cubicBezTo>
                    <a:lnTo>
                      <a:pt x="0" y="1440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모서리가 둥근 직사각형 35"/>
              <p:cNvSpPr/>
              <p:nvPr/>
            </p:nvSpPr>
            <p:spPr>
              <a:xfrm>
                <a:off x="107504" y="4197783"/>
                <a:ext cx="360040" cy="180020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모서리가 둥근 직사각형 38"/>
              <p:cNvSpPr/>
              <p:nvPr/>
            </p:nvSpPr>
            <p:spPr>
              <a:xfrm>
                <a:off x="683568" y="4197783"/>
                <a:ext cx="360040" cy="180020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현 45"/>
              <p:cNvSpPr/>
              <p:nvPr/>
            </p:nvSpPr>
            <p:spPr>
              <a:xfrm>
                <a:off x="185607" y="4585692"/>
                <a:ext cx="203833" cy="203833"/>
              </a:xfrm>
              <a:prstGeom prst="chord">
                <a:avLst>
                  <a:gd name="adj1" fmla="val 21519213"/>
                  <a:gd name="adj2" fmla="val 10855818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현 47"/>
              <p:cNvSpPr/>
              <p:nvPr/>
            </p:nvSpPr>
            <p:spPr>
              <a:xfrm>
                <a:off x="761671" y="4585691"/>
                <a:ext cx="203833" cy="203833"/>
              </a:xfrm>
              <a:prstGeom prst="chord">
                <a:avLst>
                  <a:gd name="adj1" fmla="val 21519213"/>
                  <a:gd name="adj2" fmla="val 10855818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1661977" y="4303964"/>
              <a:ext cx="1187813" cy="707889"/>
              <a:chOff x="-190" y="4081636"/>
              <a:chExt cx="1187813" cy="707889"/>
            </a:xfrm>
          </p:grpSpPr>
          <p:sp>
            <p:nvSpPr>
              <p:cNvPr id="51" name="직사각형 32"/>
              <p:cNvSpPr/>
              <p:nvPr/>
            </p:nvSpPr>
            <p:spPr>
              <a:xfrm>
                <a:off x="-190" y="4081636"/>
                <a:ext cx="1187813" cy="648072"/>
              </a:xfrm>
              <a:custGeom>
                <a:avLst/>
                <a:gdLst/>
                <a:ahLst/>
                <a:cxnLst/>
                <a:rect l="l" t="t" r="r" b="b"/>
                <a:pathLst>
                  <a:path w="1187813" h="648072">
                    <a:moveTo>
                      <a:pt x="0" y="0"/>
                    </a:moveTo>
                    <a:lnTo>
                      <a:pt x="1187813" y="0"/>
                    </a:lnTo>
                    <a:lnTo>
                      <a:pt x="1187813" y="648072"/>
                    </a:lnTo>
                    <a:lnTo>
                      <a:pt x="974698" y="648072"/>
                    </a:lnTo>
                    <a:cubicBezTo>
                      <a:pt x="980707" y="629069"/>
                      <a:pt x="980705" y="608424"/>
                      <a:pt x="975065" y="588367"/>
                    </a:cubicBezTo>
                    <a:lnTo>
                      <a:pt x="752289" y="589094"/>
                    </a:lnTo>
                    <a:cubicBezTo>
                      <a:pt x="746849" y="608937"/>
                      <a:pt x="746911" y="629318"/>
                      <a:pt x="752904" y="648072"/>
                    </a:cubicBezTo>
                    <a:lnTo>
                      <a:pt x="398312" y="648072"/>
                    </a:lnTo>
                    <a:cubicBezTo>
                      <a:pt x="404321" y="629069"/>
                      <a:pt x="404319" y="608424"/>
                      <a:pt x="398679" y="588367"/>
                    </a:cubicBezTo>
                    <a:lnTo>
                      <a:pt x="175903" y="589094"/>
                    </a:lnTo>
                    <a:cubicBezTo>
                      <a:pt x="170463" y="608937"/>
                      <a:pt x="170525" y="629318"/>
                      <a:pt x="176518" y="648072"/>
                    </a:cubicBezTo>
                    <a:lnTo>
                      <a:pt x="0" y="64807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34"/>
              <p:cNvSpPr/>
              <p:nvPr/>
            </p:nvSpPr>
            <p:spPr>
              <a:xfrm>
                <a:off x="-190" y="4585692"/>
                <a:ext cx="1187813" cy="144016"/>
              </a:xfrm>
              <a:custGeom>
                <a:avLst/>
                <a:gdLst/>
                <a:ahLst/>
                <a:cxnLst/>
                <a:rect l="l" t="t" r="r" b="b"/>
                <a:pathLst>
                  <a:path w="1187813" h="144016">
                    <a:moveTo>
                      <a:pt x="0" y="0"/>
                    </a:moveTo>
                    <a:lnTo>
                      <a:pt x="1187813" y="0"/>
                    </a:lnTo>
                    <a:lnTo>
                      <a:pt x="1187813" y="144016"/>
                    </a:lnTo>
                    <a:lnTo>
                      <a:pt x="974698" y="144016"/>
                    </a:lnTo>
                    <a:cubicBezTo>
                      <a:pt x="980707" y="125013"/>
                      <a:pt x="980705" y="104368"/>
                      <a:pt x="975065" y="84311"/>
                    </a:cubicBezTo>
                    <a:lnTo>
                      <a:pt x="752289" y="85038"/>
                    </a:lnTo>
                    <a:cubicBezTo>
                      <a:pt x="746849" y="104881"/>
                      <a:pt x="746911" y="125262"/>
                      <a:pt x="752904" y="144016"/>
                    </a:cubicBezTo>
                    <a:lnTo>
                      <a:pt x="398312" y="144016"/>
                    </a:lnTo>
                    <a:cubicBezTo>
                      <a:pt x="404321" y="125013"/>
                      <a:pt x="404319" y="104368"/>
                      <a:pt x="398679" y="84311"/>
                    </a:cubicBezTo>
                    <a:lnTo>
                      <a:pt x="175903" y="85038"/>
                    </a:lnTo>
                    <a:cubicBezTo>
                      <a:pt x="170463" y="104881"/>
                      <a:pt x="170525" y="125262"/>
                      <a:pt x="176518" y="144016"/>
                    </a:cubicBezTo>
                    <a:lnTo>
                      <a:pt x="0" y="1440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모서리가 둥근 직사각형 52"/>
              <p:cNvSpPr/>
              <p:nvPr/>
            </p:nvSpPr>
            <p:spPr>
              <a:xfrm>
                <a:off x="107504" y="4197783"/>
                <a:ext cx="360040" cy="180020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모서리가 둥근 직사각형 53"/>
              <p:cNvSpPr/>
              <p:nvPr/>
            </p:nvSpPr>
            <p:spPr>
              <a:xfrm>
                <a:off x="683568" y="4197783"/>
                <a:ext cx="360040" cy="180020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현 54"/>
              <p:cNvSpPr/>
              <p:nvPr/>
            </p:nvSpPr>
            <p:spPr>
              <a:xfrm>
                <a:off x="185607" y="4585692"/>
                <a:ext cx="203833" cy="203833"/>
              </a:xfrm>
              <a:prstGeom prst="chord">
                <a:avLst>
                  <a:gd name="adj1" fmla="val 21519213"/>
                  <a:gd name="adj2" fmla="val 10855818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현 55"/>
              <p:cNvSpPr/>
              <p:nvPr/>
            </p:nvSpPr>
            <p:spPr>
              <a:xfrm>
                <a:off x="761671" y="4585691"/>
                <a:ext cx="203833" cy="203833"/>
              </a:xfrm>
              <a:prstGeom prst="chord">
                <a:avLst>
                  <a:gd name="adj1" fmla="val 21519213"/>
                  <a:gd name="adj2" fmla="val 10855818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2903956" y="4302406"/>
              <a:ext cx="1187813" cy="707889"/>
              <a:chOff x="-190" y="4081636"/>
              <a:chExt cx="1187813" cy="707889"/>
            </a:xfrm>
          </p:grpSpPr>
          <p:sp>
            <p:nvSpPr>
              <p:cNvPr id="79" name="직사각형 32"/>
              <p:cNvSpPr/>
              <p:nvPr/>
            </p:nvSpPr>
            <p:spPr>
              <a:xfrm>
                <a:off x="-190" y="4081636"/>
                <a:ext cx="1187813" cy="648072"/>
              </a:xfrm>
              <a:custGeom>
                <a:avLst/>
                <a:gdLst/>
                <a:ahLst/>
                <a:cxnLst/>
                <a:rect l="l" t="t" r="r" b="b"/>
                <a:pathLst>
                  <a:path w="1187813" h="648072">
                    <a:moveTo>
                      <a:pt x="0" y="0"/>
                    </a:moveTo>
                    <a:lnTo>
                      <a:pt x="1187813" y="0"/>
                    </a:lnTo>
                    <a:lnTo>
                      <a:pt x="1187813" y="648072"/>
                    </a:lnTo>
                    <a:lnTo>
                      <a:pt x="974698" y="648072"/>
                    </a:lnTo>
                    <a:cubicBezTo>
                      <a:pt x="980707" y="629069"/>
                      <a:pt x="980705" y="608424"/>
                      <a:pt x="975065" y="588367"/>
                    </a:cubicBezTo>
                    <a:lnTo>
                      <a:pt x="752289" y="589094"/>
                    </a:lnTo>
                    <a:cubicBezTo>
                      <a:pt x="746849" y="608937"/>
                      <a:pt x="746911" y="629318"/>
                      <a:pt x="752904" y="648072"/>
                    </a:cubicBezTo>
                    <a:lnTo>
                      <a:pt x="398312" y="648072"/>
                    </a:lnTo>
                    <a:cubicBezTo>
                      <a:pt x="404321" y="629069"/>
                      <a:pt x="404319" y="608424"/>
                      <a:pt x="398679" y="588367"/>
                    </a:cubicBezTo>
                    <a:lnTo>
                      <a:pt x="175903" y="589094"/>
                    </a:lnTo>
                    <a:cubicBezTo>
                      <a:pt x="170463" y="608937"/>
                      <a:pt x="170525" y="629318"/>
                      <a:pt x="176518" y="648072"/>
                    </a:cubicBezTo>
                    <a:lnTo>
                      <a:pt x="0" y="64807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34"/>
              <p:cNvSpPr/>
              <p:nvPr/>
            </p:nvSpPr>
            <p:spPr>
              <a:xfrm>
                <a:off x="-190" y="4585692"/>
                <a:ext cx="1187813" cy="144016"/>
              </a:xfrm>
              <a:custGeom>
                <a:avLst/>
                <a:gdLst/>
                <a:ahLst/>
                <a:cxnLst/>
                <a:rect l="l" t="t" r="r" b="b"/>
                <a:pathLst>
                  <a:path w="1187813" h="144016">
                    <a:moveTo>
                      <a:pt x="0" y="0"/>
                    </a:moveTo>
                    <a:lnTo>
                      <a:pt x="1187813" y="0"/>
                    </a:lnTo>
                    <a:lnTo>
                      <a:pt x="1187813" y="144016"/>
                    </a:lnTo>
                    <a:lnTo>
                      <a:pt x="974698" y="144016"/>
                    </a:lnTo>
                    <a:cubicBezTo>
                      <a:pt x="980707" y="125013"/>
                      <a:pt x="980705" y="104368"/>
                      <a:pt x="975065" y="84311"/>
                    </a:cubicBezTo>
                    <a:lnTo>
                      <a:pt x="752289" y="85038"/>
                    </a:lnTo>
                    <a:cubicBezTo>
                      <a:pt x="746849" y="104881"/>
                      <a:pt x="746911" y="125262"/>
                      <a:pt x="752904" y="144016"/>
                    </a:cubicBezTo>
                    <a:lnTo>
                      <a:pt x="398312" y="144016"/>
                    </a:lnTo>
                    <a:cubicBezTo>
                      <a:pt x="404321" y="125013"/>
                      <a:pt x="404319" y="104368"/>
                      <a:pt x="398679" y="84311"/>
                    </a:cubicBezTo>
                    <a:lnTo>
                      <a:pt x="175903" y="85038"/>
                    </a:lnTo>
                    <a:cubicBezTo>
                      <a:pt x="170463" y="104881"/>
                      <a:pt x="170525" y="125262"/>
                      <a:pt x="176518" y="144016"/>
                    </a:cubicBezTo>
                    <a:lnTo>
                      <a:pt x="0" y="1440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모서리가 둥근 직사각형 80"/>
              <p:cNvSpPr/>
              <p:nvPr/>
            </p:nvSpPr>
            <p:spPr>
              <a:xfrm>
                <a:off x="107504" y="4197783"/>
                <a:ext cx="360040" cy="180020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모서리가 둥근 직사각형 81"/>
              <p:cNvSpPr/>
              <p:nvPr/>
            </p:nvSpPr>
            <p:spPr>
              <a:xfrm>
                <a:off x="683568" y="4197783"/>
                <a:ext cx="360040" cy="180020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현 82"/>
              <p:cNvSpPr/>
              <p:nvPr/>
            </p:nvSpPr>
            <p:spPr>
              <a:xfrm>
                <a:off x="185607" y="4585692"/>
                <a:ext cx="203833" cy="203833"/>
              </a:xfrm>
              <a:prstGeom prst="chord">
                <a:avLst>
                  <a:gd name="adj1" fmla="val 21519213"/>
                  <a:gd name="adj2" fmla="val 10855818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현 83"/>
              <p:cNvSpPr/>
              <p:nvPr/>
            </p:nvSpPr>
            <p:spPr>
              <a:xfrm>
                <a:off x="761671" y="4585691"/>
                <a:ext cx="203833" cy="203833"/>
              </a:xfrm>
              <a:prstGeom prst="chord">
                <a:avLst>
                  <a:gd name="adj1" fmla="val 21519213"/>
                  <a:gd name="adj2" fmla="val 10855818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4145935" y="4302405"/>
              <a:ext cx="1187813" cy="707889"/>
              <a:chOff x="-190" y="4081636"/>
              <a:chExt cx="1187813" cy="707889"/>
            </a:xfrm>
          </p:grpSpPr>
          <p:sp>
            <p:nvSpPr>
              <p:cNvPr id="86" name="직사각형 32"/>
              <p:cNvSpPr/>
              <p:nvPr/>
            </p:nvSpPr>
            <p:spPr>
              <a:xfrm>
                <a:off x="-190" y="4081636"/>
                <a:ext cx="1187813" cy="648072"/>
              </a:xfrm>
              <a:custGeom>
                <a:avLst/>
                <a:gdLst/>
                <a:ahLst/>
                <a:cxnLst/>
                <a:rect l="l" t="t" r="r" b="b"/>
                <a:pathLst>
                  <a:path w="1187813" h="648072">
                    <a:moveTo>
                      <a:pt x="0" y="0"/>
                    </a:moveTo>
                    <a:lnTo>
                      <a:pt x="1187813" y="0"/>
                    </a:lnTo>
                    <a:lnTo>
                      <a:pt x="1187813" y="648072"/>
                    </a:lnTo>
                    <a:lnTo>
                      <a:pt x="974698" y="648072"/>
                    </a:lnTo>
                    <a:cubicBezTo>
                      <a:pt x="980707" y="629069"/>
                      <a:pt x="980705" y="608424"/>
                      <a:pt x="975065" y="588367"/>
                    </a:cubicBezTo>
                    <a:lnTo>
                      <a:pt x="752289" y="589094"/>
                    </a:lnTo>
                    <a:cubicBezTo>
                      <a:pt x="746849" y="608937"/>
                      <a:pt x="746911" y="629318"/>
                      <a:pt x="752904" y="648072"/>
                    </a:cubicBezTo>
                    <a:lnTo>
                      <a:pt x="398312" y="648072"/>
                    </a:lnTo>
                    <a:cubicBezTo>
                      <a:pt x="404321" y="629069"/>
                      <a:pt x="404319" y="608424"/>
                      <a:pt x="398679" y="588367"/>
                    </a:cubicBezTo>
                    <a:lnTo>
                      <a:pt x="175903" y="589094"/>
                    </a:lnTo>
                    <a:cubicBezTo>
                      <a:pt x="170463" y="608937"/>
                      <a:pt x="170525" y="629318"/>
                      <a:pt x="176518" y="648072"/>
                    </a:cubicBezTo>
                    <a:lnTo>
                      <a:pt x="0" y="64807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34"/>
              <p:cNvSpPr/>
              <p:nvPr/>
            </p:nvSpPr>
            <p:spPr>
              <a:xfrm>
                <a:off x="-190" y="4585692"/>
                <a:ext cx="1187813" cy="144016"/>
              </a:xfrm>
              <a:custGeom>
                <a:avLst/>
                <a:gdLst/>
                <a:ahLst/>
                <a:cxnLst/>
                <a:rect l="l" t="t" r="r" b="b"/>
                <a:pathLst>
                  <a:path w="1187813" h="144016">
                    <a:moveTo>
                      <a:pt x="0" y="0"/>
                    </a:moveTo>
                    <a:lnTo>
                      <a:pt x="1187813" y="0"/>
                    </a:lnTo>
                    <a:lnTo>
                      <a:pt x="1187813" y="144016"/>
                    </a:lnTo>
                    <a:lnTo>
                      <a:pt x="974698" y="144016"/>
                    </a:lnTo>
                    <a:cubicBezTo>
                      <a:pt x="980707" y="125013"/>
                      <a:pt x="980705" y="104368"/>
                      <a:pt x="975065" y="84311"/>
                    </a:cubicBezTo>
                    <a:lnTo>
                      <a:pt x="752289" y="85038"/>
                    </a:lnTo>
                    <a:cubicBezTo>
                      <a:pt x="746849" y="104881"/>
                      <a:pt x="746911" y="125262"/>
                      <a:pt x="752904" y="144016"/>
                    </a:cubicBezTo>
                    <a:lnTo>
                      <a:pt x="398312" y="144016"/>
                    </a:lnTo>
                    <a:cubicBezTo>
                      <a:pt x="404321" y="125013"/>
                      <a:pt x="404319" y="104368"/>
                      <a:pt x="398679" y="84311"/>
                    </a:cubicBezTo>
                    <a:lnTo>
                      <a:pt x="175903" y="85038"/>
                    </a:lnTo>
                    <a:cubicBezTo>
                      <a:pt x="170463" y="104881"/>
                      <a:pt x="170525" y="125262"/>
                      <a:pt x="176518" y="144016"/>
                    </a:cubicBezTo>
                    <a:lnTo>
                      <a:pt x="0" y="1440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모서리가 둥근 직사각형 87"/>
              <p:cNvSpPr/>
              <p:nvPr/>
            </p:nvSpPr>
            <p:spPr>
              <a:xfrm>
                <a:off x="107504" y="4197783"/>
                <a:ext cx="360040" cy="180020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모서리가 둥근 직사각형 88"/>
              <p:cNvSpPr/>
              <p:nvPr/>
            </p:nvSpPr>
            <p:spPr>
              <a:xfrm>
                <a:off x="683568" y="4197783"/>
                <a:ext cx="360040" cy="180020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현 89"/>
              <p:cNvSpPr/>
              <p:nvPr/>
            </p:nvSpPr>
            <p:spPr>
              <a:xfrm>
                <a:off x="185607" y="4585692"/>
                <a:ext cx="203833" cy="203833"/>
              </a:xfrm>
              <a:prstGeom prst="chord">
                <a:avLst>
                  <a:gd name="adj1" fmla="val 21519213"/>
                  <a:gd name="adj2" fmla="val 10855818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현 90"/>
              <p:cNvSpPr/>
              <p:nvPr/>
            </p:nvSpPr>
            <p:spPr>
              <a:xfrm>
                <a:off x="761671" y="4585691"/>
                <a:ext cx="203833" cy="203833"/>
              </a:xfrm>
              <a:prstGeom prst="chord">
                <a:avLst>
                  <a:gd name="adj1" fmla="val 21519213"/>
                  <a:gd name="adj2" fmla="val 10855818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8" name="직사각형 34"/>
            <p:cNvSpPr/>
            <p:nvPr/>
          </p:nvSpPr>
          <p:spPr>
            <a:xfrm>
              <a:off x="5396299" y="4806459"/>
              <a:ext cx="1187813" cy="144016"/>
            </a:xfrm>
            <a:custGeom>
              <a:avLst/>
              <a:gdLst/>
              <a:ahLst/>
              <a:cxnLst/>
              <a:rect l="l" t="t" r="r" b="b"/>
              <a:pathLst>
                <a:path w="1187813" h="144016">
                  <a:moveTo>
                    <a:pt x="0" y="0"/>
                  </a:moveTo>
                  <a:lnTo>
                    <a:pt x="1187813" y="0"/>
                  </a:lnTo>
                  <a:lnTo>
                    <a:pt x="1187813" y="144016"/>
                  </a:lnTo>
                  <a:lnTo>
                    <a:pt x="974698" y="144016"/>
                  </a:lnTo>
                  <a:cubicBezTo>
                    <a:pt x="980707" y="125013"/>
                    <a:pt x="980705" y="104368"/>
                    <a:pt x="975065" y="84311"/>
                  </a:cubicBezTo>
                  <a:lnTo>
                    <a:pt x="752289" y="85038"/>
                  </a:lnTo>
                  <a:cubicBezTo>
                    <a:pt x="746849" y="104881"/>
                    <a:pt x="746911" y="125262"/>
                    <a:pt x="752904" y="144016"/>
                  </a:cubicBezTo>
                  <a:lnTo>
                    <a:pt x="398312" y="144016"/>
                  </a:lnTo>
                  <a:cubicBezTo>
                    <a:pt x="404321" y="125013"/>
                    <a:pt x="404319" y="104368"/>
                    <a:pt x="398679" y="84311"/>
                  </a:cubicBezTo>
                  <a:lnTo>
                    <a:pt x="175903" y="85038"/>
                  </a:lnTo>
                  <a:cubicBezTo>
                    <a:pt x="170463" y="104881"/>
                    <a:pt x="170525" y="125262"/>
                    <a:pt x="176518" y="144016"/>
                  </a:cubicBezTo>
                  <a:lnTo>
                    <a:pt x="0" y="14401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모서리가 둥근 직사각형 108"/>
            <p:cNvSpPr/>
            <p:nvPr/>
          </p:nvSpPr>
          <p:spPr>
            <a:xfrm>
              <a:off x="5503993" y="4418550"/>
              <a:ext cx="360040" cy="180020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현 110"/>
            <p:cNvSpPr/>
            <p:nvPr/>
          </p:nvSpPr>
          <p:spPr>
            <a:xfrm>
              <a:off x="5582096" y="4806459"/>
              <a:ext cx="203833" cy="203833"/>
            </a:xfrm>
            <a:prstGeom prst="chord">
              <a:avLst>
                <a:gd name="adj1" fmla="val 21519213"/>
                <a:gd name="adj2" fmla="val 10855818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현 111"/>
            <p:cNvSpPr/>
            <p:nvPr/>
          </p:nvSpPr>
          <p:spPr>
            <a:xfrm>
              <a:off x="6158160" y="4806458"/>
              <a:ext cx="203833" cy="203833"/>
            </a:xfrm>
            <a:prstGeom prst="chord">
              <a:avLst>
                <a:gd name="adj1" fmla="val 21519213"/>
                <a:gd name="adj2" fmla="val 10855818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모서리가 둥근 직사각형 123"/>
            <p:cNvSpPr/>
            <p:nvPr/>
          </p:nvSpPr>
          <p:spPr>
            <a:xfrm>
              <a:off x="6071674" y="4418549"/>
              <a:ext cx="504690" cy="180021"/>
            </a:xfrm>
            <a:custGeom>
              <a:avLst/>
              <a:gdLst/>
              <a:ahLst/>
              <a:cxnLst/>
              <a:rect l="l" t="t" r="r" b="b"/>
              <a:pathLst>
                <a:path w="504690" h="180021">
                  <a:moveTo>
                    <a:pt x="30004" y="0"/>
                  </a:moveTo>
                  <a:lnTo>
                    <a:pt x="330036" y="0"/>
                  </a:lnTo>
                  <a:cubicBezTo>
                    <a:pt x="339077" y="0"/>
                    <a:pt x="347184" y="3999"/>
                    <a:pt x="352100" y="10834"/>
                  </a:cubicBezTo>
                  <a:cubicBezTo>
                    <a:pt x="375403" y="17406"/>
                    <a:pt x="395429" y="30526"/>
                    <a:pt x="411107" y="47292"/>
                  </a:cubicBezTo>
                  <a:cubicBezTo>
                    <a:pt x="455002" y="73726"/>
                    <a:pt x="488369" y="111339"/>
                    <a:pt x="504690" y="156052"/>
                  </a:cubicBezTo>
                  <a:cubicBezTo>
                    <a:pt x="498999" y="170129"/>
                    <a:pt x="485186" y="180021"/>
                    <a:pt x="469061" y="180021"/>
                  </a:cubicBezTo>
                  <a:lnTo>
                    <a:pt x="314751" y="180021"/>
                  </a:lnTo>
                  <a:lnTo>
                    <a:pt x="314748" y="180020"/>
                  </a:lnTo>
                  <a:lnTo>
                    <a:pt x="30004" y="180020"/>
                  </a:lnTo>
                  <a:cubicBezTo>
                    <a:pt x="13433" y="180020"/>
                    <a:pt x="0" y="166587"/>
                    <a:pt x="0" y="150016"/>
                  </a:cubicBezTo>
                  <a:lnTo>
                    <a:pt x="0" y="30004"/>
                  </a:lnTo>
                  <a:cubicBezTo>
                    <a:pt x="0" y="13433"/>
                    <a:pt x="13433" y="0"/>
                    <a:pt x="30004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6584112" y="4806457"/>
              <a:ext cx="220136" cy="145579"/>
            </a:xfrm>
            <a:custGeom>
              <a:avLst/>
              <a:gdLst/>
              <a:ahLst/>
              <a:cxnLst/>
              <a:rect l="l" t="t" r="r" b="b"/>
              <a:pathLst>
                <a:path w="220136" h="131472">
                  <a:moveTo>
                    <a:pt x="0" y="0"/>
                  </a:moveTo>
                  <a:lnTo>
                    <a:pt x="214118" y="0"/>
                  </a:lnTo>
                  <a:cubicBezTo>
                    <a:pt x="215151" y="10588"/>
                    <a:pt x="211616" y="20168"/>
                    <a:pt x="206620" y="29196"/>
                  </a:cubicBezTo>
                  <a:lnTo>
                    <a:pt x="220136" y="25454"/>
                  </a:lnTo>
                  <a:cubicBezTo>
                    <a:pt x="201433" y="68046"/>
                    <a:pt x="168023" y="104088"/>
                    <a:pt x="122539" y="131472"/>
                  </a:cubicBezTo>
                  <a:lnTo>
                    <a:pt x="0" y="1314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-826050" y="4297660"/>
              <a:ext cx="1187813" cy="707889"/>
              <a:chOff x="-190" y="4081636"/>
              <a:chExt cx="1187813" cy="707889"/>
            </a:xfrm>
          </p:grpSpPr>
          <p:sp>
            <p:nvSpPr>
              <p:cNvPr id="58" name="직사각형 32"/>
              <p:cNvSpPr/>
              <p:nvPr/>
            </p:nvSpPr>
            <p:spPr>
              <a:xfrm>
                <a:off x="-190" y="4081636"/>
                <a:ext cx="1187813" cy="648072"/>
              </a:xfrm>
              <a:custGeom>
                <a:avLst/>
                <a:gdLst/>
                <a:ahLst/>
                <a:cxnLst/>
                <a:rect l="l" t="t" r="r" b="b"/>
                <a:pathLst>
                  <a:path w="1187813" h="648072">
                    <a:moveTo>
                      <a:pt x="0" y="0"/>
                    </a:moveTo>
                    <a:lnTo>
                      <a:pt x="1187813" y="0"/>
                    </a:lnTo>
                    <a:lnTo>
                      <a:pt x="1187813" y="648072"/>
                    </a:lnTo>
                    <a:lnTo>
                      <a:pt x="974698" y="648072"/>
                    </a:lnTo>
                    <a:cubicBezTo>
                      <a:pt x="980707" y="629069"/>
                      <a:pt x="980705" y="608424"/>
                      <a:pt x="975065" y="588367"/>
                    </a:cubicBezTo>
                    <a:lnTo>
                      <a:pt x="752289" y="589094"/>
                    </a:lnTo>
                    <a:cubicBezTo>
                      <a:pt x="746849" y="608937"/>
                      <a:pt x="746911" y="629318"/>
                      <a:pt x="752904" y="648072"/>
                    </a:cubicBezTo>
                    <a:lnTo>
                      <a:pt x="398312" y="648072"/>
                    </a:lnTo>
                    <a:cubicBezTo>
                      <a:pt x="404321" y="629069"/>
                      <a:pt x="404319" y="608424"/>
                      <a:pt x="398679" y="588367"/>
                    </a:cubicBezTo>
                    <a:lnTo>
                      <a:pt x="175903" y="589094"/>
                    </a:lnTo>
                    <a:cubicBezTo>
                      <a:pt x="170463" y="608937"/>
                      <a:pt x="170525" y="629318"/>
                      <a:pt x="176518" y="648072"/>
                    </a:cubicBezTo>
                    <a:lnTo>
                      <a:pt x="0" y="64807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34"/>
              <p:cNvSpPr/>
              <p:nvPr/>
            </p:nvSpPr>
            <p:spPr>
              <a:xfrm>
                <a:off x="-190" y="4585692"/>
                <a:ext cx="1187813" cy="144016"/>
              </a:xfrm>
              <a:custGeom>
                <a:avLst/>
                <a:gdLst/>
                <a:ahLst/>
                <a:cxnLst/>
                <a:rect l="l" t="t" r="r" b="b"/>
                <a:pathLst>
                  <a:path w="1187813" h="144016">
                    <a:moveTo>
                      <a:pt x="0" y="0"/>
                    </a:moveTo>
                    <a:lnTo>
                      <a:pt x="1187813" y="0"/>
                    </a:lnTo>
                    <a:lnTo>
                      <a:pt x="1187813" y="144016"/>
                    </a:lnTo>
                    <a:lnTo>
                      <a:pt x="974698" y="144016"/>
                    </a:lnTo>
                    <a:cubicBezTo>
                      <a:pt x="980707" y="125013"/>
                      <a:pt x="980705" y="104368"/>
                      <a:pt x="975065" y="84311"/>
                    </a:cubicBezTo>
                    <a:lnTo>
                      <a:pt x="752289" y="85038"/>
                    </a:lnTo>
                    <a:cubicBezTo>
                      <a:pt x="746849" y="104881"/>
                      <a:pt x="746911" y="125262"/>
                      <a:pt x="752904" y="144016"/>
                    </a:cubicBezTo>
                    <a:lnTo>
                      <a:pt x="398312" y="144016"/>
                    </a:lnTo>
                    <a:cubicBezTo>
                      <a:pt x="404321" y="125013"/>
                      <a:pt x="404319" y="104368"/>
                      <a:pt x="398679" y="84311"/>
                    </a:cubicBezTo>
                    <a:lnTo>
                      <a:pt x="175903" y="85038"/>
                    </a:lnTo>
                    <a:cubicBezTo>
                      <a:pt x="170463" y="104881"/>
                      <a:pt x="170525" y="125262"/>
                      <a:pt x="176518" y="144016"/>
                    </a:cubicBezTo>
                    <a:lnTo>
                      <a:pt x="0" y="1440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>
                <a:off x="107504" y="4197783"/>
                <a:ext cx="360040" cy="180020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>
                <a:off x="683568" y="4197783"/>
                <a:ext cx="360040" cy="180020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현 61"/>
              <p:cNvSpPr/>
              <p:nvPr/>
            </p:nvSpPr>
            <p:spPr>
              <a:xfrm>
                <a:off x="185607" y="4585692"/>
                <a:ext cx="203833" cy="203833"/>
              </a:xfrm>
              <a:prstGeom prst="chord">
                <a:avLst>
                  <a:gd name="adj1" fmla="val 21519213"/>
                  <a:gd name="adj2" fmla="val 10855818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현 62"/>
              <p:cNvSpPr/>
              <p:nvPr/>
            </p:nvSpPr>
            <p:spPr>
              <a:xfrm>
                <a:off x="761671" y="4585691"/>
                <a:ext cx="203833" cy="203833"/>
              </a:xfrm>
              <a:prstGeom prst="chord">
                <a:avLst>
                  <a:gd name="adj1" fmla="val 21519213"/>
                  <a:gd name="adj2" fmla="val 10855818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3" name="타원 3"/>
          <p:cNvSpPr/>
          <p:nvPr/>
        </p:nvSpPr>
        <p:spPr>
          <a:xfrm>
            <a:off x="323661" y="265212"/>
            <a:ext cx="1031016" cy="499357"/>
          </a:xfrm>
          <a:custGeom>
            <a:avLst/>
            <a:gdLst/>
            <a:ahLst/>
            <a:cxnLst/>
            <a:rect l="l" t="t" r="r" b="b"/>
            <a:pathLst>
              <a:path w="1180701" h="571855">
                <a:moveTo>
                  <a:pt x="480501" y="0"/>
                </a:moveTo>
                <a:cubicBezTo>
                  <a:pt x="622062" y="0"/>
                  <a:pt x="736819" y="94833"/>
                  <a:pt x="736819" y="211815"/>
                </a:cubicBezTo>
                <a:lnTo>
                  <a:pt x="1000681" y="211815"/>
                </a:lnTo>
                <a:cubicBezTo>
                  <a:pt x="1100103" y="211815"/>
                  <a:pt x="1180701" y="292413"/>
                  <a:pt x="1180701" y="391835"/>
                </a:cubicBezTo>
                <a:cubicBezTo>
                  <a:pt x="1180701" y="491257"/>
                  <a:pt x="1100103" y="571855"/>
                  <a:pt x="1000681" y="571855"/>
                </a:cubicBezTo>
                <a:lnTo>
                  <a:pt x="180020" y="571855"/>
                </a:lnTo>
                <a:cubicBezTo>
                  <a:pt x="80598" y="571855"/>
                  <a:pt x="0" y="491257"/>
                  <a:pt x="0" y="391835"/>
                </a:cubicBezTo>
                <a:cubicBezTo>
                  <a:pt x="0" y="292413"/>
                  <a:pt x="80598" y="211815"/>
                  <a:pt x="180020" y="211815"/>
                </a:cubicBezTo>
                <a:lnTo>
                  <a:pt x="224183" y="211815"/>
                </a:lnTo>
                <a:cubicBezTo>
                  <a:pt x="224183" y="94833"/>
                  <a:pt x="338940" y="0"/>
                  <a:pt x="4805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86464" y="265212"/>
            <a:ext cx="32654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000" b="1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4. </a:t>
            </a:r>
            <a:r>
              <a:rPr lang="ko-KR" altLang="en-US" sz="3000" b="1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문제 해결 과정</a:t>
            </a:r>
          </a:p>
        </p:txBody>
      </p:sp>
      <p:grpSp>
        <p:nvGrpSpPr>
          <p:cNvPr id="120" name="그룹 119"/>
          <p:cNvGrpSpPr/>
          <p:nvPr/>
        </p:nvGrpSpPr>
        <p:grpSpPr>
          <a:xfrm>
            <a:off x="7767265" y="4403450"/>
            <a:ext cx="438084" cy="714194"/>
            <a:chOff x="2163763" y="679451"/>
            <a:chExt cx="828675" cy="1350962"/>
          </a:xfrm>
        </p:grpSpPr>
        <p:sp>
          <p:nvSpPr>
            <p:cNvPr id="121" name="Rectangle 1184"/>
            <p:cNvSpPr>
              <a:spLocks noChangeArrowheads="1"/>
            </p:cNvSpPr>
            <p:nvPr/>
          </p:nvSpPr>
          <p:spPr bwMode="auto">
            <a:xfrm>
              <a:off x="2540001" y="1757363"/>
              <a:ext cx="50800" cy="273050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</p:txBody>
        </p:sp>
        <p:sp>
          <p:nvSpPr>
            <p:cNvPr id="122" name="Freeform 1185"/>
            <p:cNvSpPr>
              <a:spLocks/>
            </p:cNvSpPr>
            <p:nvPr/>
          </p:nvSpPr>
          <p:spPr bwMode="auto">
            <a:xfrm>
              <a:off x="2163763" y="679451"/>
              <a:ext cx="828675" cy="1085850"/>
            </a:xfrm>
            <a:custGeom>
              <a:avLst/>
              <a:gdLst>
                <a:gd name="T0" fmla="*/ 518 w 1045"/>
                <a:gd name="T1" fmla="*/ 0 h 1370"/>
                <a:gd name="T2" fmla="*/ 574 w 1045"/>
                <a:gd name="T3" fmla="*/ 8 h 1370"/>
                <a:gd name="T4" fmla="*/ 629 w 1045"/>
                <a:gd name="T5" fmla="*/ 26 h 1370"/>
                <a:gd name="T6" fmla="*/ 683 w 1045"/>
                <a:gd name="T7" fmla="*/ 58 h 1370"/>
                <a:gd name="T8" fmla="*/ 734 w 1045"/>
                <a:gd name="T9" fmla="*/ 97 h 1370"/>
                <a:gd name="T10" fmla="*/ 782 w 1045"/>
                <a:gd name="T11" fmla="*/ 147 h 1370"/>
                <a:gd name="T12" fmla="*/ 827 w 1045"/>
                <a:gd name="T13" fmla="*/ 204 h 1370"/>
                <a:gd name="T14" fmla="*/ 871 w 1045"/>
                <a:gd name="T15" fmla="*/ 267 h 1370"/>
                <a:gd name="T16" fmla="*/ 908 w 1045"/>
                <a:gd name="T17" fmla="*/ 335 h 1370"/>
                <a:gd name="T18" fmla="*/ 942 w 1045"/>
                <a:gd name="T19" fmla="*/ 406 h 1370"/>
                <a:gd name="T20" fmla="*/ 972 w 1045"/>
                <a:gd name="T21" fmla="*/ 479 h 1370"/>
                <a:gd name="T22" fmla="*/ 997 w 1045"/>
                <a:gd name="T23" fmla="*/ 552 h 1370"/>
                <a:gd name="T24" fmla="*/ 1017 w 1045"/>
                <a:gd name="T25" fmla="*/ 626 h 1370"/>
                <a:gd name="T26" fmla="*/ 1033 w 1045"/>
                <a:gd name="T27" fmla="*/ 699 h 1370"/>
                <a:gd name="T28" fmla="*/ 1043 w 1045"/>
                <a:gd name="T29" fmla="*/ 768 h 1370"/>
                <a:gd name="T30" fmla="*/ 1045 w 1045"/>
                <a:gd name="T31" fmla="*/ 832 h 1370"/>
                <a:gd name="T32" fmla="*/ 1039 w 1045"/>
                <a:gd name="T33" fmla="*/ 915 h 1370"/>
                <a:gd name="T34" fmla="*/ 1023 w 1045"/>
                <a:gd name="T35" fmla="*/ 994 h 1370"/>
                <a:gd name="T36" fmla="*/ 997 w 1045"/>
                <a:gd name="T37" fmla="*/ 1065 h 1370"/>
                <a:gd name="T38" fmla="*/ 962 w 1045"/>
                <a:gd name="T39" fmla="*/ 1130 h 1370"/>
                <a:gd name="T40" fmla="*/ 918 w 1045"/>
                <a:gd name="T41" fmla="*/ 1190 h 1370"/>
                <a:gd name="T42" fmla="*/ 869 w 1045"/>
                <a:gd name="T43" fmla="*/ 1243 h 1370"/>
                <a:gd name="T44" fmla="*/ 811 w 1045"/>
                <a:gd name="T45" fmla="*/ 1287 h 1370"/>
                <a:gd name="T46" fmla="*/ 748 w 1045"/>
                <a:gd name="T47" fmla="*/ 1322 h 1370"/>
                <a:gd name="T48" fmla="*/ 679 w 1045"/>
                <a:gd name="T49" fmla="*/ 1348 h 1370"/>
                <a:gd name="T50" fmla="*/ 605 w 1045"/>
                <a:gd name="T51" fmla="*/ 1364 h 1370"/>
                <a:gd name="T52" fmla="*/ 528 w 1045"/>
                <a:gd name="T53" fmla="*/ 1370 h 1370"/>
                <a:gd name="T54" fmla="*/ 457 w 1045"/>
                <a:gd name="T55" fmla="*/ 1366 h 1370"/>
                <a:gd name="T56" fmla="*/ 388 w 1045"/>
                <a:gd name="T57" fmla="*/ 1352 h 1370"/>
                <a:gd name="T58" fmla="*/ 324 w 1045"/>
                <a:gd name="T59" fmla="*/ 1330 h 1370"/>
                <a:gd name="T60" fmla="*/ 263 w 1045"/>
                <a:gd name="T61" fmla="*/ 1299 h 1370"/>
                <a:gd name="T62" fmla="*/ 208 w 1045"/>
                <a:gd name="T63" fmla="*/ 1263 h 1370"/>
                <a:gd name="T64" fmla="*/ 156 w 1045"/>
                <a:gd name="T65" fmla="*/ 1218 h 1370"/>
                <a:gd name="T66" fmla="*/ 111 w 1045"/>
                <a:gd name="T67" fmla="*/ 1166 h 1370"/>
                <a:gd name="T68" fmla="*/ 73 w 1045"/>
                <a:gd name="T69" fmla="*/ 1111 h 1370"/>
                <a:gd name="T70" fmla="*/ 41 w 1045"/>
                <a:gd name="T71" fmla="*/ 1047 h 1370"/>
                <a:gd name="T72" fmla="*/ 20 w 1045"/>
                <a:gd name="T73" fmla="*/ 980 h 1370"/>
                <a:gd name="T74" fmla="*/ 6 w 1045"/>
                <a:gd name="T75" fmla="*/ 909 h 1370"/>
                <a:gd name="T76" fmla="*/ 0 w 1045"/>
                <a:gd name="T77" fmla="*/ 832 h 1370"/>
                <a:gd name="T78" fmla="*/ 4 w 1045"/>
                <a:gd name="T79" fmla="*/ 768 h 1370"/>
                <a:gd name="T80" fmla="*/ 12 w 1045"/>
                <a:gd name="T81" fmla="*/ 699 h 1370"/>
                <a:gd name="T82" fmla="*/ 25 w 1045"/>
                <a:gd name="T83" fmla="*/ 626 h 1370"/>
                <a:gd name="T84" fmla="*/ 45 w 1045"/>
                <a:gd name="T85" fmla="*/ 552 h 1370"/>
                <a:gd name="T86" fmla="*/ 71 w 1045"/>
                <a:gd name="T87" fmla="*/ 479 h 1370"/>
                <a:gd name="T88" fmla="*/ 99 w 1045"/>
                <a:gd name="T89" fmla="*/ 406 h 1370"/>
                <a:gd name="T90" fmla="*/ 132 w 1045"/>
                <a:gd name="T91" fmla="*/ 335 h 1370"/>
                <a:gd name="T92" fmla="*/ 170 w 1045"/>
                <a:gd name="T93" fmla="*/ 267 h 1370"/>
                <a:gd name="T94" fmla="*/ 212 w 1045"/>
                <a:gd name="T95" fmla="*/ 204 h 1370"/>
                <a:gd name="T96" fmla="*/ 255 w 1045"/>
                <a:gd name="T97" fmla="*/ 147 h 1370"/>
                <a:gd name="T98" fmla="*/ 303 w 1045"/>
                <a:gd name="T99" fmla="*/ 97 h 1370"/>
                <a:gd name="T100" fmla="*/ 352 w 1045"/>
                <a:gd name="T101" fmla="*/ 58 h 1370"/>
                <a:gd name="T102" fmla="*/ 405 w 1045"/>
                <a:gd name="T103" fmla="*/ 26 h 1370"/>
                <a:gd name="T104" fmla="*/ 461 w 1045"/>
                <a:gd name="T105" fmla="*/ 8 h 1370"/>
                <a:gd name="T106" fmla="*/ 518 w 1045"/>
                <a:gd name="T107" fmla="*/ 0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45" h="1370">
                  <a:moveTo>
                    <a:pt x="518" y="0"/>
                  </a:moveTo>
                  <a:lnTo>
                    <a:pt x="574" y="8"/>
                  </a:lnTo>
                  <a:lnTo>
                    <a:pt x="629" y="26"/>
                  </a:lnTo>
                  <a:lnTo>
                    <a:pt x="683" y="58"/>
                  </a:lnTo>
                  <a:lnTo>
                    <a:pt x="734" y="97"/>
                  </a:lnTo>
                  <a:lnTo>
                    <a:pt x="782" y="147"/>
                  </a:lnTo>
                  <a:lnTo>
                    <a:pt x="827" y="204"/>
                  </a:lnTo>
                  <a:lnTo>
                    <a:pt x="871" y="267"/>
                  </a:lnTo>
                  <a:lnTo>
                    <a:pt x="908" y="335"/>
                  </a:lnTo>
                  <a:lnTo>
                    <a:pt x="942" y="406"/>
                  </a:lnTo>
                  <a:lnTo>
                    <a:pt x="972" y="479"/>
                  </a:lnTo>
                  <a:lnTo>
                    <a:pt x="997" y="552"/>
                  </a:lnTo>
                  <a:lnTo>
                    <a:pt x="1017" y="626"/>
                  </a:lnTo>
                  <a:lnTo>
                    <a:pt x="1033" y="699"/>
                  </a:lnTo>
                  <a:lnTo>
                    <a:pt x="1043" y="768"/>
                  </a:lnTo>
                  <a:lnTo>
                    <a:pt x="1045" y="832"/>
                  </a:lnTo>
                  <a:lnTo>
                    <a:pt x="1039" y="915"/>
                  </a:lnTo>
                  <a:lnTo>
                    <a:pt x="1023" y="994"/>
                  </a:lnTo>
                  <a:lnTo>
                    <a:pt x="997" y="1065"/>
                  </a:lnTo>
                  <a:lnTo>
                    <a:pt x="962" y="1130"/>
                  </a:lnTo>
                  <a:lnTo>
                    <a:pt x="918" y="1190"/>
                  </a:lnTo>
                  <a:lnTo>
                    <a:pt x="869" y="1243"/>
                  </a:lnTo>
                  <a:lnTo>
                    <a:pt x="811" y="1287"/>
                  </a:lnTo>
                  <a:lnTo>
                    <a:pt x="748" y="1322"/>
                  </a:lnTo>
                  <a:lnTo>
                    <a:pt x="679" y="1348"/>
                  </a:lnTo>
                  <a:lnTo>
                    <a:pt x="605" y="1364"/>
                  </a:lnTo>
                  <a:lnTo>
                    <a:pt x="528" y="1370"/>
                  </a:lnTo>
                  <a:lnTo>
                    <a:pt x="457" y="1366"/>
                  </a:lnTo>
                  <a:lnTo>
                    <a:pt x="388" y="1352"/>
                  </a:lnTo>
                  <a:lnTo>
                    <a:pt x="324" y="1330"/>
                  </a:lnTo>
                  <a:lnTo>
                    <a:pt x="263" y="1299"/>
                  </a:lnTo>
                  <a:lnTo>
                    <a:pt x="208" y="1263"/>
                  </a:lnTo>
                  <a:lnTo>
                    <a:pt x="156" y="1218"/>
                  </a:lnTo>
                  <a:lnTo>
                    <a:pt x="111" y="1166"/>
                  </a:lnTo>
                  <a:lnTo>
                    <a:pt x="73" y="1111"/>
                  </a:lnTo>
                  <a:lnTo>
                    <a:pt x="41" y="1047"/>
                  </a:lnTo>
                  <a:lnTo>
                    <a:pt x="20" y="980"/>
                  </a:lnTo>
                  <a:lnTo>
                    <a:pt x="6" y="909"/>
                  </a:lnTo>
                  <a:lnTo>
                    <a:pt x="0" y="832"/>
                  </a:lnTo>
                  <a:lnTo>
                    <a:pt x="4" y="768"/>
                  </a:lnTo>
                  <a:lnTo>
                    <a:pt x="12" y="699"/>
                  </a:lnTo>
                  <a:lnTo>
                    <a:pt x="25" y="626"/>
                  </a:lnTo>
                  <a:lnTo>
                    <a:pt x="45" y="552"/>
                  </a:lnTo>
                  <a:lnTo>
                    <a:pt x="71" y="479"/>
                  </a:lnTo>
                  <a:lnTo>
                    <a:pt x="99" y="406"/>
                  </a:lnTo>
                  <a:lnTo>
                    <a:pt x="132" y="335"/>
                  </a:lnTo>
                  <a:lnTo>
                    <a:pt x="170" y="267"/>
                  </a:lnTo>
                  <a:lnTo>
                    <a:pt x="212" y="204"/>
                  </a:lnTo>
                  <a:lnTo>
                    <a:pt x="255" y="147"/>
                  </a:lnTo>
                  <a:lnTo>
                    <a:pt x="303" y="97"/>
                  </a:lnTo>
                  <a:lnTo>
                    <a:pt x="352" y="58"/>
                  </a:lnTo>
                  <a:lnTo>
                    <a:pt x="405" y="26"/>
                  </a:lnTo>
                  <a:lnTo>
                    <a:pt x="461" y="8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B3EF1E"/>
            </a:solidFill>
            <a:ln w="0">
              <a:solidFill>
                <a:srgbClr val="B3EF1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</p:txBody>
        </p:sp>
        <p:sp>
          <p:nvSpPr>
            <p:cNvPr id="123" name="Freeform 1186"/>
            <p:cNvSpPr>
              <a:spLocks/>
            </p:cNvSpPr>
            <p:nvPr/>
          </p:nvSpPr>
          <p:spPr bwMode="auto">
            <a:xfrm>
              <a:off x="2163763" y="679451"/>
              <a:ext cx="427038" cy="1085850"/>
            </a:xfrm>
            <a:custGeom>
              <a:avLst/>
              <a:gdLst>
                <a:gd name="T0" fmla="*/ 518 w 538"/>
                <a:gd name="T1" fmla="*/ 0 h 1370"/>
                <a:gd name="T2" fmla="*/ 528 w 538"/>
                <a:gd name="T3" fmla="*/ 0 h 1370"/>
                <a:gd name="T4" fmla="*/ 538 w 538"/>
                <a:gd name="T5" fmla="*/ 2 h 1370"/>
                <a:gd name="T6" fmla="*/ 538 w 538"/>
                <a:gd name="T7" fmla="*/ 1370 h 1370"/>
                <a:gd name="T8" fmla="*/ 528 w 538"/>
                <a:gd name="T9" fmla="*/ 1370 h 1370"/>
                <a:gd name="T10" fmla="*/ 457 w 538"/>
                <a:gd name="T11" fmla="*/ 1366 h 1370"/>
                <a:gd name="T12" fmla="*/ 388 w 538"/>
                <a:gd name="T13" fmla="*/ 1352 h 1370"/>
                <a:gd name="T14" fmla="*/ 324 w 538"/>
                <a:gd name="T15" fmla="*/ 1330 h 1370"/>
                <a:gd name="T16" fmla="*/ 263 w 538"/>
                <a:gd name="T17" fmla="*/ 1299 h 1370"/>
                <a:gd name="T18" fmla="*/ 208 w 538"/>
                <a:gd name="T19" fmla="*/ 1263 h 1370"/>
                <a:gd name="T20" fmla="*/ 156 w 538"/>
                <a:gd name="T21" fmla="*/ 1218 h 1370"/>
                <a:gd name="T22" fmla="*/ 111 w 538"/>
                <a:gd name="T23" fmla="*/ 1166 h 1370"/>
                <a:gd name="T24" fmla="*/ 73 w 538"/>
                <a:gd name="T25" fmla="*/ 1111 h 1370"/>
                <a:gd name="T26" fmla="*/ 41 w 538"/>
                <a:gd name="T27" fmla="*/ 1047 h 1370"/>
                <a:gd name="T28" fmla="*/ 20 w 538"/>
                <a:gd name="T29" fmla="*/ 980 h 1370"/>
                <a:gd name="T30" fmla="*/ 6 w 538"/>
                <a:gd name="T31" fmla="*/ 909 h 1370"/>
                <a:gd name="T32" fmla="*/ 0 w 538"/>
                <a:gd name="T33" fmla="*/ 832 h 1370"/>
                <a:gd name="T34" fmla="*/ 4 w 538"/>
                <a:gd name="T35" fmla="*/ 768 h 1370"/>
                <a:gd name="T36" fmla="*/ 12 w 538"/>
                <a:gd name="T37" fmla="*/ 699 h 1370"/>
                <a:gd name="T38" fmla="*/ 25 w 538"/>
                <a:gd name="T39" fmla="*/ 626 h 1370"/>
                <a:gd name="T40" fmla="*/ 45 w 538"/>
                <a:gd name="T41" fmla="*/ 552 h 1370"/>
                <a:gd name="T42" fmla="*/ 71 w 538"/>
                <a:gd name="T43" fmla="*/ 479 h 1370"/>
                <a:gd name="T44" fmla="*/ 99 w 538"/>
                <a:gd name="T45" fmla="*/ 406 h 1370"/>
                <a:gd name="T46" fmla="*/ 132 w 538"/>
                <a:gd name="T47" fmla="*/ 335 h 1370"/>
                <a:gd name="T48" fmla="*/ 170 w 538"/>
                <a:gd name="T49" fmla="*/ 267 h 1370"/>
                <a:gd name="T50" fmla="*/ 212 w 538"/>
                <a:gd name="T51" fmla="*/ 204 h 1370"/>
                <a:gd name="T52" fmla="*/ 255 w 538"/>
                <a:gd name="T53" fmla="*/ 147 h 1370"/>
                <a:gd name="T54" fmla="*/ 303 w 538"/>
                <a:gd name="T55" fmla="*/ 97 h 1370"/>
                <a:gd name="T56" fmla="*/ 352 w 538"/>
                <a:gd name="T57" fmla="*/ 58 h 1370"/>
                <a:gd name="T58" fmla="*/ 405 w 538"/>
                <a:gd name="T59" fmla="*/ 26 h 1370"/>
                <a:gd name="T60" fmla="*/ 461 w 538"/>
                <a:gd name="T61" fmla="*/ 8 h 1370"/>
                <a:gd name="T62" fmla="*/ 518 w 538"/>
                <a:gd name="T63" fmla="*/ 0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38" h="1370">
                  <a:moveTo>
                    <a:pt x="518" y="0"/>
                  </a:moveTo>
                  <a:lnTo>
                    <a:pt x="528" y="0"/>
                  </a:lnTo>
                  <a:lnTo>
                    <a:pt x="538" y="2"/>
                  </a:lnTo>
                  <a:lnTo>
                    <a:pt x="538" y="1370"/>
                  </a:lnTo>
                  <a:lnTo>
                    <a:pt x="528" y="1370"/>
                  </a:lnTo>
                  <a:lnTo>
                    <a:pt x="457" y="1366"/>
                  </a:lnTo>
                  <a:lnTo>
                    <a:pt x="388" y="1352"/>
                  </a:lnTo>
                  <a:lnTo>
                    <a:pt x="324" y="1330"/>
                  </a:lnTo>
                  <a:lnTo>
                    <a:pt x="263" y="1299"/>
                  </a:lnTo>
                  <a:lnTo>
                    <a:pt x="208" y="1263"/>
                  </a:lnTo>
                  <a:lnTo>
                    <a:pt x="156" y="1218"/>
                  </a:lnTo>
                  <a:lnTo>
                    <a:pt x="111" y="1166"/>
                  </a:lnTo>
                  <a:lnTo>
                    <a:pt x="73" y="1111"/>
                  </a:lnTo>
                  <a:lnTo>
                    <a:pt x="41" y="1047"/>
                  </a:lnTo>
                  <a:lnTo>
                    <a:pt x="20" y="980"/>
                  </a:lnTo>
                  <a:lnTo>
                    <a:pt x="6" y="909"/>
                  </a:lnTo>
                  <a:lnTo>
                    <a:pt x="0" y="832"/>
                  </a:lnTo>
                  <a:lnTo>
                    <a:pt x="4" y="768"/>
                  </a:lnTo>
                  <a:lnTo>
                    <a:pt x="12" y="699"/>
                  </a:lnTo>
                  <a:lnTo>
                    <a:pt x="25" y="626"/>
                  </a:lnTo>
                  <a:lnTo>
                    <a:pt x="45" y="552"/>
                  </a:lnTo>
                  <a:lnTo>
                    <a:pt x="71" y="479"/>
                  </a:lnTo>
                  <a:lnTo>
                    <a:pt x="99" y="406"/>
                  </a:lnTo>
                  <a:lnTo>
                    <a:pt x="132" y="335"/>
                  </a:lnTo>
                  <a:lnTo>
                    <a:pt x="170" y="267"/>
                  </a:lnTo>
                  <a:lnTo>
                    <a:pt x="212" y="204"/>
                  </a:lnTo>
                  <a:lnTo>
                    <a:pt x="255" y="147"/>
                  </a:lnTo>
                  <a:lnTo>
                    <a:pt x="303" y="97"/>
                  </a:lnTo>
                  <a:lnTo>
                    <a:pt x="352" y="58"/>
                  </a:lnTo>
                  <a:lnTo>
                    <a:pt x="405" y="26"/>
                  </a:lnTo>
                  <a:lnTo>
                    <a:pt x="461" y="8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86D700"/>
            </a:solidFill>
            <a:ln w="0">
              <a:solidFill>
                <a:srgbClr val="86D7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</p:txBody>
        </p:sp>
      </p:grpSp>
      <p:grpSp>
        <p:nvGrpSpPr>
          <p:cNvPr id="124" name="그룹 123"/>
          <p:cNvGrpSpPr/>
          <p:nvPr/>
        </p:nvGrpSpPr>
        <p:grpSpPr>
          <a:xfrm>
            <a:off x="8262904" y="4120698"/>
            <a:ext cx="629576" cy="1026377"/>
            <a:chOff x="2163763" y="679451"/>
            <a:chExt cx="828675" cy="1350962"/>
          </a:xfrm>
        </p:grpSpPr>
        <p:sp>
          <p:nvSpPr>
            <p:cNvPr id="125" name="Rectangle 1184"/>
            <p:cNvSpPr>
              <a:spLocks noChangeArrowheads="1"/>
            </p:cNvSpPr>
            <p:nvPr/>
          </p:nvSpPr>
          <p:spPr bwMode="auto">
            <a:xfrm>
              <a:off x="2540001" y="1757363"/>
              <a:ext cx="50800" cy="273050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</p:txBody>
        </p:sp>
        <p:sp>
          <p:nvSpPr>
            <p:cNvPr id="127" name="Freeform 1185"/>
            <p:cNvSpPr>
              <a:spLocks/>
            </p:cNvSpPr>
            <p:nvPr/>
          </p:nvSpPr>
          <p:spPr bwMode="auto">
            <a:xfrm>
              <a:off x="2163763" y="679451"/>
              <a:ext cx="828675" cy="1085850"/>
            </a:xfrm>
            <a:custGeom>
              <a:avLst/>
              <a:gdLst>
                <a:gd name="T0" fmla="*/ 518 w 1045"/>
                <a:gd name="T1" fmla="*/ 0 h 1370"/>
                <a:gd name="T2" fmla="*/ 574 w 1045"/>
                <a:gd name="T3" fmla="*/ 8 h 1370"/>
                <a:gd name="T4" fmla="*/ 629 w 1045"/>
                <a:gd name="T5" fmla="*/ 26 h 1370"/>
                <a:gd name="T6" fmla="*/ 683 w 1045"/>
                <a:gd name="T7" fmla="*/ 58 h 1370"/>
                <a:gd name="T8" fmla="*/ 734 w 1045"/>
                <a:gd name="T9" fmla="*/ 97 h 1370"/>
                <a:gd name="T10" fmla="*/ 782 w 1045"/>
                <a:gd name="T11" fmla="*/ 147 h 1370"/>
                <a:gd name="T12" fmla="*/ 827 w 1045"/>
                <a:gd name="T13" fmla="*/ 204 h 1370"/>
                <a:gd name="T14" fmla="*/ 871 w 1045"/>
                <a:gd name="T15" fmla="*/ 267 h 1370"/>
                <a:gd name="T16" fmla="*/ 908 w 1045"/>
                <a:gd name="T17" fmla="*/ 335 h 1370"/>
                <a:gd name="T18" fmla="*/ 942 w 1045"/>
                <a:gd name="T19" fmla="*/ 406 h 1370"/>
                <a:gd name="T20" fmla="*/ 972 w 1045"/>
                <a:gd name="T21" fmla="*/ 479 h 1370"/>
                <a:gd name="T22" fmla="*/ 997 w 1045"/>
                <a:gd name="T23" fmla="*/ 552 h 1370"/>
                <a:gd name="T24" fmla="*/ 1017 w 1045"/>
                <a:gd name="T25" fmla="*/ 626 h 1370"/>
                <a:gd name="T26" fmla="*/ 1033 w 1045"/>
                <a:gd name="T27" fmla="*/ 699 h 1370"/>
                <a:gd name="T28" fmla="*/ 1043 w 1045"/>
                <a:gd name="T29" fmla="*/ 768 h 1370"/>
                <a:gd name="T30" fmla="*/ 1045 w 1045"/>
                <a:gd name="T31" fmla="*/ 832 h 1370"/>
                <a:gd name="T32" fmla="*/ 1039 w 1045"/>
                <a:gd name="T33" fmla="*/ 915 h 1370"/>
                <a:gd name="T34" fmla="*/ 1023 w 1045"/>
                <a:gd name="T35" fmla="*/ 994 h 1370"/>
                <a:gd name="T36" fmla="*/ 997 w 1045"/>
                <a:gd name="T37" fmla="*/ 1065 h 1370"/>
                <a:gd name="T38" fmla="*/ 962 w 1045"/>
                <a:gd name="T39" fmla="*/ 1130 h 1370"/>
                <a:gd name="T40" fmla="*/ 918 w 1045"/>
                <a:gd name="T41" fmla="*/ 1190 h 1370"/>
                <a:gd name="T42" fmla="*/ 869 w 1045"/>
                <a:gd name="T43" fmla="*/ 1243 h 1370"/>
                <a:gd name="T44" fmla="*/ 811 w 1045"/>
                <a:gd name="T45" fmla="*/ 1287 h 1370"/>
                <a:gd name="T46" fmla="*/ 748 w 1045"/>
                <a:gd name="T47" fmla="*/ 1322 h 1370"/>
                <a:gd name="T48" fmla="*/ 679 w 1045"/>
                <a:gd name="T49" fmla="*/ 1348 h 1370"/>
                <a:gd name="T50" fmla="*/ 605 w 1045"/>
                <a:gd name="T51" fmla="*/ 1364 h 1370"/>
                <a:gd name="T52" fmla="*/ 528 w 1045"/>
                <a:gd name="T53" fmla="*/ 1370 h 1370"/>
                <a:gd name="T54" fmla="*/ 457 w 1045"/>
                <a:gd name="T55" fmla="*/ 1366 h 1370"/>
                <a:gd name="T56" fmla="*/ 388 w 1045"/>
                <a:gd name="T57" fmla="*/ 1352 h 1370"/>
                <a:gd name="T58" fmla="*/ 324 w 1045"/>
                <a:gd name="T59" fmla="*/ 1330 h 1370"/>
                <a:gd name="T60" fmla="*/ 263 w 1045"/>
                <a:gd name="T61" fmla="*/ 1299 h 1370"/>
                <a:gd name="T62" fmla="*/ 208 w 1045"/>
                <a:gd name="T63" fmla="*/ 1263 h 1370"/>
                <a:gd name="T64" fmla="*/ 156 w 1045"/>
                <a:gd name="T65" fmla="*/ 1218 h 1370"/>
                <a:gd name="T66" fmla="*/ 111 w 1045"/>
                <a:gd name="T67" fmla="*/ 1166 h 1370"/>
                <a:gd name="T68" fmla="*/ 73 w 1045"/>
                <a:gd name="T69" fmla="*/ 1111 h 1370"/>
                <a:gd name="T70" fmla="*/ 41 w 1045"/>
                <a:gd name="T71" fmla="*/ 1047 h 1370"/>
                <a:gd name="T72" fmla="*/ 20 w 1045"/>
                <a:gd name="T73" fmla="*/ 980 h 1370"/>
                <a:gd name="T74" fmla="*/ 6 w 1045"/>
                <a:gd name="T75" fmla="*/ 909 h 1370"/>
                <a:gd name="T76" fmla="*/ 0 w 1045"/>
                <a:gd name="T77" fmla="*/ 832 h 1370"/>
                <a:gd name="T78" fmla="*/ 4 w 1045"/>
                <a:gd name="T79" fmla="*/ 768 h 1370"/>
                <a:gd name="T80" fmla="*/ 12 w 1045"/>
                <a:gd name="T81" fmla="*/ 699 h 1370"/>
                <a:gd name="T82" fmla="*/ 25 w 1045"/>
                <a:gd name="T83" fmla="*/ 626 h 1370"/>
                <a:gd name="T84" fmla="*/ 45 w 1045"/>
                <a:gd name="T85" fmla="*/ 552 h 1370"/>
                <a:gd name="T86" fmla="*/ 71 w 1045"/>
                <a:gd name="T87" fmla="*/ 479 h 1370"/>
                <a:gd name="T88" fmla="*/ 99 w 1045"/>
                <a:gd name="T89" fmla="*/ 406 h 1370"/>
                <a:gd name="T90" fmla="*/ 132 w 1045"/>
                <a:gd name="T91" fmla="*/ 335 h 1370"/>
                <a:gd name="T92" fmla="*/ 170 w 1045"/>
                <a:gd name="T93" fmla="*/ 267 h 1370"/>
                <a:gd name="T94" fmla="*/ 212 w 1045"/>
                <a:gd name="T95" fmla="*/ 204 h 1370"/>
                <a:gd name="T96" fmla="*/ 255 w 1045"/>
                <a:gd name="T97" fmla="*/ 147 h 1370"/>
                <a:gd name="T98" fmla="*/ 303 w 1045"/>
                <a:gd name="T99" fmla="*/ 97 h 1370"/>
                <a:gd name="T100" fmla="*/ 352 w 1045"/>
                <a:gd name="T101" fmla="*/ 58 h 1370"/>
                <a:gd name="T102" fmla="*/ 405 w 1045"/>
                <a:gd name="T103" fmla="*/ 26 h 1370"/>
                <a:gd name="T104" fmla="*/ 461 w 1045"/>
                <a:gd name="T105" fmla="*/ 8 h 1370"/>
                <a:gd name="T106" fmla="*/ 518 w 1045"/>
                <a:gd name="T107" fmla="*/ 0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45" h="1370">
                  <a:moveTo>
                    <a:pt x="518" y="0"/>
                  </a:moveTo>
                  <a:lnTo>
                    <a:pt x="574" y="8"/>
                  </a:lnTo>
                  <a:lnTo>
                    <a:pt x="629" y="26"/>
                  </a:lnTo>
                  <a:lnTo>
                    <a:pt x="683" y="58"/>
                  </a:lnTo>
                  <a:lnTo>
                    <a:pt x="734" y="97"/>
                  </a:lnTo>
                  <a:lnTo>
                    <a:pt x="782" y="147"/>
                  </a:lnTo>
                  <a:lnTo>
                    <a:pt x="827" y="204"/>
                  </a:lnTo>
                  <a:lnTo>
                    <a:pt x="871" y="267"/>
                  </a:lnTo>
                  <a:lnTo>
                    <a:pt x="908" y="335"/>
                  </a:lnTo>
                  <a:lnTo>
                    <a:pt x="942" y="406"/>
                  </a:lnTo>
                  <a:lnTo>
                    <a:pt x="972" y="479"/>
                  </a:lnTo>
                  <a:lnTo>
                    <a:pt x="997" y="552"/>
                  </a:lnTo>
                  <a:lnTo>
                    <a:pt x="1017" y="626"/>
                  </a:lnTo>
                  <a:lnTo>
                    <a:pt x="1033" y="699"/>
                  </a:lnTo>
                  <a:lnTo>
                    <a:pt x="1043" y="768"/>
                  </a:lnTo>
                  <a:lnTo>
                    <a:pt x="1045" y="832"/>
                  </a:lnTo>
                  <a:lnTo>
                    <a:pt x="1039" y="915"/>
                  </a:lnTo>
                  <a:lnTo>
                    <a:pt x="1023" y="994"/>
                  </a:lnTo>
                  <a:lnTo>
                    <a:pt x="997" y="1065"/>
                  </a:lnTo>
                  <a:lnTo>
                    <a:pt x="962" y="1130"/>
                  </a:lnTo>
                  <a:lnTo>
                    <a:pt x="918" y="1190"/>
                  </a:lnTo>
                  <a:lnTo>
                    <a:pt x="869" y="1243"/>
                  </a:lnTo>
                  <a:lnTo>
                    <a:pt x="811" y="1287"/>
                  </a:lnTo>
                  <a:lnTo>
                    <a:pt x="748" y="1322"/>
                  </a:lnTo>
                  <a:lnTo>
                    <a:pt x="679" y="1348"/>
                  </a:lnTo>
                  <a:lnTo>
                    <a:pt x="605" y="1364"/>
                  </a:lnTo>
                  <a:lnTo>
                    <a:pt x="528" y="1370"/>
                  </a:lnTo>
                  <a:lnTo>
                    <a:pt x="457" y="1366"/>
                  </a:lnTo>
                  <a:lnTo>
                    <a:pt x="388" y="1352"/>
                  </a:lnTo>
                  <a:lnTo>
                    <a:pt x="324" y="1330"/>
                  </a:lnTo>
                  <a:lnTo>
                    <a:pt x="263" y="1299"/>
                  </a:lnTo>
                  <a:lnTo>
                    <a:pt x="208" y="1263"/>
                  </a:lnTo>
                  <a:lnTo>
                    <a:pt x="156" y="1218"/>
                  </a:lnTo>
                  <a:lnTo>
                    <a:pt x="111" y="1166"/>
                  </a:lnTo>
                  <a:lnTo>
                    <a:pt x="73" y="1111"/>
                  </a:lnTo>
                  <a:lnTo>
                    <a:pt x="41" y="1047"/>
                  </a:lnTo>
                  <a:lnTo>
                    <a:pt x="20" y="980"/>
                  </a:lnTo>
                  <a:lnTo>
                    <a:pt x="6" y="909"/>
                  </a:lnTo>
                  <a:lnTo>
                    <a:pt x="0" y="832"/>
                  </a:lnTo>
                  <a:lnTo>
                    <a:pt x="4" y="768"/>
                  </a:lnTo>
                  <a:lnTo>
                    <a:pt x="12" y="699"/>
                  </a:lnTo>
                  <a:lnTo>
                    <a:pt x="25" y="626"/>
                  </a:lnTo>
                  <a:lnTo>
                    <a:pt x="45" y="552"/>
                  </a:lnTo>
                  <a:lnTo>
                    <a:pt x="71" y="479"/>
                  </a:lnTo>
                  <a:lnTo>
                    <a:pt x="99" y="406"/>
                  </a:lnTo>
                  <a:lnTo>
                    <a:pt x="132" y="335"/>
                  </a:lnTo>
                  <a:lnTo>
                    <a:pt x="170" y="267"/>
                  </a:lnTo>
                  <a:lnTo>
                    <a:pt x="212" y="204"/>
                  </a:lnTo>
                  <a:lnTo>
                    <a:pt x="255" y="147"/>
                  </a:lnTo>
                  <a:lnTo>
                    <a:pt x="303" y="97"/>
                  </a:lnTo>
                  <a:lnTo>
                    <a:pt x="352" y="58"/>
                  </a:lnTo>
                  <a:lnTo>
                    <a:pt x="405" y="26"/>
                  </a:lnTo>
                  <a:lnTo>
                    <a:pt x="461" y="8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B3EF1E"/>
            </a:solidFill>
            <a:ln w="0">
              <a:solidFill>
                <a:srgbClr val="B3EF1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</p:txBody>
        </p:sp>
        <p:sp>
          <p:nvSpPr>
            <p:cNvPr id="130" name="Freeform 1186"/>
            <p:cNvSpPr>
              <a:spLocks/>
            </p:cNvSpPr>
            <p:nvPr/>
          </p:nvSpPr>
          <p:spPr bwMode="auto">
            <a:xfrm>
              <a:off x="2163763" y="679451"/>
              <a:ext cx="427038" cy="1085850"/>
            </a:xfrm>
            <a:custGeom>
              <a:avLst/>
              <a:gdLst>
                <a:gd name="T0" fmla="*/ 518 w 538"/>
                <a:gd name="T1" fmla="*/ 0 h 1370"/>
                <a:gd name="T2" fmla="*/ 528 w 538"/>
                <a:gd name="T3" fmla="*/ 0 h 1370"/>
                <a:gd name="T4" fmla="*/ 538 w 538"/>
                <a:gd name="T5" fmla="*/ 2 h 1370"/>
                <a:gd name="T6" fmla="*/ 538 w 538"/>
                <a:gd name="T7" fmla="*/ 1370 h 1370"/>
                <a:gd name="T8" fmla="*/ 528 w 538"/>
                <a:gd name="T9" fmla="*/ 1370 h 1370"/>
                <a:gd name="T10" fmla="*/ 457 w 538"/>
                <a:gd name="T11" fmla="*/ 1366 h 1370"/>
                <a:gd name="T12" fmla="*/ 388 w 538"/>
                <a:gd name="T13" fmla="*/ 1352 h 1370"/>
                <a:gd name="T14" fmla="*/ 324 w 538"/>
                <a:gd name="T15" fmla="*/ 1330 h 1370"/>
                <a:gd name="T16" fmla="*/ 263 w 538"/>
                <a:gd name="T17" fmla="*/ 1299 h 1370"/>
                <a:gd name="T18" fmla="*/ 208 w 538"/>
                <a:gd name="T19" fmla="*/ 1263 h 1370"/>
                <a:gd name="T20" fmla="*/ 156 w 538"/>
                <a:gd name="T21" fmla="*/ 1218 h 1370"/>
                <a:gd name="T22" fmla="*/ 111 w 538"/>
                <a:gd name="T23" fmla="*/ 1166 h 1370"/>
                <a:gd name="T24" fmla="*/ 73 w 538"/>
                <a:gd name="T25" fmla="*/ 1111 h 1370"/>
                <a:gd name="T26" fmla="*/ 41 w 538"/>
                <a:gd name="T27" fmla="*/ 1047 h 1370"/>
                <a:gd name="T28" fmla="*/ 20 w 538"/>
                <a:gd name="T29" fmla="*/ 980 h 1370"/>
                <a:gd name="T30" fmla="*/ 6 w 538"/>
                <a:gd name="T31" fmla="*/ 909 h 1370"/>
                <a:gd name="T32" fmla="*/ 0 w 538"/>
                <a:gd name="T33" fmla="*/ 832 h 1370"/>
                <a:gd name="T34" fmla="*/ 4 w 538"/>
                <a:gd name="T35" fmla="*/ 768 h 1370"/>
                <a:gd name="T36" fmla="*/ 12 w 538"/>
                <a:gd name="T37" fmla="*/ 699 h 1370"/>
                <a:gd name="T38" fmla="*/ 25 w 538"/>
                <a:gd name="T39" fmla="*/ 626 h 1370"/>
                <a:gd name="T40" fmla="*/ 45 w 538"/>
                <a:gd name="T41" fmla="*/ 552 h 1370"/>
                <a:gd name="T42" fmla="*/ 71 w 538"/>
                <a:gd name="T43" fmla="*/ 479 h 1370"/>
                <a:gd name="T44" fmla="*/ 99 w 538"/>
                <a:gd name="T45" fmla="*/ 406 h 1370"/>
                <a:gd name="T46" fmla="*/ 132 w 538"/>
                <a:gd name="T47" fmla="*/ 335 h 1370"/>
                <a:gd name="T48" fmla="*/ 170 w 538"/>
                <a:gd name="T49" fmla="*/ 267 h 1370"/>
                <a:gd name="T50" fmla="*/ 212 w 538"/>
                <a:gd name="T51" fmla="*/ 204 h 1370"/>
                <a:gd name="T52" fmla="*/ 255 w 538"/>
                <a:gd name="T53" fmla="*/ 147 h 1370"/>
                <a:gd name="T54" fmla="*/ 303 w 538"/>
                <a:gd name="T55" fmla="*/ 97 h 1370"/>
                <a:gd name="T56" fmla="*/ 352 w 538"/>
                <a:gd name="T57" fmla="*/ 58 h 1370"/>
                <a:gd name="T58" fmla="*/ 405 w 538"/>
                <a:gd name="T59" fmla="*/ 26 h 1370"/>
                <a:gd name="T60" fmla="*/ 461 w 538"/>
                <a:gd name="T61" fmla="*/ 8 h 1370"/>
                <a:gd name="T62" fmla="*/ 518 w 538"/>
                <a:gd name="T63" fmla="*/ 0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38" h="1370">
                  <a:moveTo>
                    <a:pt x="518" y="0"/>
                  </a:moveTo>
                  <a:lnTo>
                    <a:pt x="528" y="0"/>
                  </a:lnTo>
                  <a:lnTo>
                    <a:pt x="538" y="2"/>
                  </a:lnTo>
                  <a:lnTo>
                    <a:pt x="538" y="1370"/>
                  </a:lnTo>
                  <a:lnTo>
                    <a:pt x="528" y="1370"/>
                  </a:lnTo>
                  <a:lnTo>
                    <a:pt x="457" y="1366"/>
                  </a:lnTo>
                  <a:lnTo>
                    <a:pt x="388" y="1352"/>
                  </a:lnTo>
                  <a:lnTo>
                    <a:pt x="324" y="1330"/>
                  </a:lnTo>
                  <a:lnTo>
                    <a:pt x="263" y="1299"/>
                  </a:lnTo>
                  <a:lnTo>
                    <a:pt x="208" y="1263"/>
                  </a:lnTo>
                  <a:lnTo>
                    <a:pt x="156" y="1218"/>
                  </a:lnTo>
                  <a:lnTo>
                    <a:pt x="111" y="1166"/>
                  </a:lnTo>
                  <a:lnTo>
                    <a:pt x="73" y="1111"/>
                  </a:lnTo>
                  <a:lnTo>
                    <a:pt x="41" y="1047"/>
                  </a:lnTo>
                  <a:lnTo>
                    <a:pt x="20" y="980"/>
                  </a:lnTo>
                  <a:lnTo>
                    <a:pt x="6" y="909"/>
                  </a:lnTo>
                  <a:lnTo>
                    <a:pt x="0" y="832"/>
                  </a:lnTo>
                  <a:lnTo>
                    <a:pt x="4" y="768"/>
                  </a:lnTo>
                  <a:lnTo>
                    <a:pt x="12" y="699"/>
                  </a:lnTo>
                  <a:lnTo>
                    <a:pt x="25" y="626"/>
                  </a:lnTo>
                  <a:lnTo>
                    <a:pt x="45" y="552"/>
                  </a:lnTo>
                  <a:lnTo>
                    <a:pt x="71" y="479"/>
                  </a:lnTo>
                  <a:lnTo>
                    <a:pt x="99" y="406"/>
                  </a:lnTo>
                  <a:lnTo>
                    <a:pt x="132" y="335"/>
                  </a:lnTo>
                  <a:lnTo>
                    <a:pt x="170" y="267"/>
                  </a:lnTo>
                  <a:lnTo>
                    <a:pt x="212" y="204"/>
                  </a:lnTo>
                  <a:lnTo>
                    <a:pt x="255" y="147"/>
                  </a:lnTo>
                  <a:lnTo>
                    <a:pt x="303" y="97"/>
                  </a:lnTo>
                  <a:lnTo>
                    <a:pt x="352" y="58"/>
                  </a:lnTo>
                  <a:lnTo>
                    <a:pt x="405" y="26"/>
                  </a:lnTo>
                  <a:lnTo>
                    <a:pt x="461" y="8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86D700"/>
            </a:solidFill>
            <a:ln w="0">
              <a:solidFill>
                <a:srgbClr val="86D7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</p:txBody>
        </p:sp>
      </p:grpSp>
      <p:grpSp>
        <p:nvGrpSpPr>
          <p:cNvPr id="652" name="그룹 651">
            <a:extLst>
              <a:ext uri="{FF2B5EF4-FFF2-40B4-BE49-F238E27FC236}">
                <a16:creationId xmlns:a16="http://schemas.microsoft.com/office/drawing/2014/main" id="{DE7EF3B3-37AB-492F-950D-E27DB79A4E0A}"/>
              </a:ext>
            </a:extLst>
          </p:cNvPr>
          <p:cNvGrpSpPr/>
          <p:nvPr/>
        </p:nvGrpSpPr>
        <p:grpSpPr>
          <a:xfrm>
            <a:off x="1407558" y="2786386"/>
            <a:ext cx="1081087" cy="1173162"/>
            <a:chOff x="607511" y="3714752"/>
            <a:chExt cx="1081087" cy="1173162"/>
          </a:xfrm>
        </p:grpSpPr>
        <p:sp>
          <p:nvSpPr>
            <p:cNvPr id="653" name="Freeform 522">
              <a:extLst>
                <a:ext uri="{FF2B5EF4-FFF2-40B4-BE49-F238E27FC236}">
                  <a16:creationId xmlns:a16="http://schemas.microsoft.com/office/drawing/2014/main" id="{1831D139-D88F-4C95-9A7B-AE86CB4E965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423" y="3822702"/>
              <a:ext cx="887413" cy="1062038"/>
            </a:xfrm>
            <a:custGeom>
              <a:avLst/>
              <a:gdLst>
                <a:gd name="T0" fmla="*/ 33 w 559"/>
                <a:gd name="T1" fmla="*/ 0 h 669"/>
                <a:gd name="T2" fmla="*/ 556 w 559"/>
                <a:gd name="T3" fmla="*/ 23 h 669"/>
                <a:gd name="T4" fmla="*/ 558 w 559"/>
                <a:gd name="T5" fmla="*/ 24 h 669"/>
                <a:gd name="T6" fmla="*/ 559 w 559"/>
                <a:gd name="T7" fmla="*/ 25 h 669"/>
                <a:gd name="T8" fmla="*/ 559 w 559"/>
                <a:gd name="T9" fmla="*/ 26 h 669"/>
                <a:gd name="T10" fmla="*/ 530 w 559"/>
                <a:gd name="T11" fmla="*/ 666 h 669"/>
                <a:gd name="T12" fmla="*/ 530 w 559"/>
                <a:gd name="T13" fmla="*/ 668 h 669"/>
                <a:gd name="T14" fmla="*/ 528 w 559"/>
                <a:gd name="T15" fmla="*/ 669 h 669"/>
                <a:gd name="T16" fmla="*/ 526 w 559"/>
                <a:gd name="T17" fmla="*/ 669 h 669"/>
                <a:gd name="T18" fmla="*/ 3 w 559"/>
                <a:gd name="T19" fmla="*/ 645 h 669"/>
                <a:gd name="T20" fmla="*/ 2 w 559"/>
                <a:gd name="T21" fmla="*/ 645 h 669"/>
                <a:gd name="T22" fmla="*/ 1 w 559"/>
                <a:gd name="T23" fmla="*/ 644 h 669"/>
                <a:gd name="T24" fmla="*/ 0 w 559"/>
                <a:gd name="T25" fmla="*/ 641 h 669"/>
                <a:gd name="T26" fmla="*/ 30 w 559"/>
                <a:gd name="T27" fmla="*/ 2 h 669"/>
                <a:gd name="T28" fmla="*/ 31 w 559"/>
                <a:gd name="T29" fmla="*/ 1 h 669"/>
                <a:gd name="T30" fmla="*/ 32 w 559"/>
                <a:gd name="T31" fmla="*/ 0 h 669"/>
                <a:gd name="T32" fmla="*/ 33 w 559"/>
                <a:gd name="T33" fmla="*/ 0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59" h="669">
                  <a:moveTo>
                    <a:pt x="33" y="0"/>
                  </a:moveTo>
                  <a:lnTo>
                    <a:pt x="556" y="23"/>
                  </a:lnTo>
                  <a:lnTo>
                    <a:pt x="558" y="24"/>
                  </a:lnTo>
                  <a:lnTo>
                    <a:pt x="559" y="25"/>
                  </a:lnTo>
                  <a:lnTo>
                    <a:pt x="559" y="26"/>
                  </a:lnTo>
                  <a:lnTo>
                    <a:pt x="530" y="666"/>
                  </a:lnTo>
                  <a:lnTo>
                    <a:pt x="530" y="668"/>
                  </a:lnTo>
                  <a:lnTo>
                    <a:pt x="528" y="669"/>
                  </a:lnTo>
                  <a:lnTo>
                    <a:pt x="526" y="669"/>
                  </a:lnTo>
                  <a:lnTo>
                    <a:pt x="3" y="645"/>
                  </a:lnTo>
                  <a:lnTo>
                    <a:pt x="2" y="645"/>
                  </a:lnTo>
                  <a:lnTo>
                    <a:pt x="1" y="644"/>
                  </a:lnTo>
                  <a:lnTo>
                    <a:pt x="0" y="641"/>
                  </a:lnTo>
                  <a:lnTo>
                    <a:pt x="30" y="2"/>
                  </a:lnTo>
                  <a:lnTo>
                    <a:pt x="31" y="1"/>
                  </a:lnTo>
                  <a:lnTo>
                    <a:pt x="32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3F2F2"/>
            </a:solidFill>
            <a:ln w="0">
              <a:solidFill>
                <a:srgbClr val="F3F2F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</p:txBody>
        </p:sp>
        <p:sp>
          <p:nvSpPr>
            <p:cNvPr id="654" name="Freeform 523">
              <a:extLst>
                <a:ext uri="{FF2B5EF4-FFF2-40B4-BE49-F238E27FC236}">
                  <a16:creationId xmlns:a16="http://schemas.microsoft.com/office/drawing/2014/main" id="{A0209F90-D99F-4A44-B5D2-D3BD7BDB61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3248" y="3817939"/>
              <a:ext cx="895350" cy="1069975"/>
            </a:xfrm>
            <a:custGeom>
              <a:avLst/>
              <a:gdLst>
                <a:gd name="T0" fmla="*/ 35 w 564"/>
                <a:gd name="T1" fmla="*/ 5 h 674"/>
                <a:gd name="T2" fmla="*/ 34 w 564"/>
                <a:gd name="T3" fmla="*/ 5 h 674"/>
                <a:gd name="T4" fmla="*/ 34 w 564"/>
                <a:gd name="T5" fmla="*/ 5 h 674"/>
                <a:gd name="T6" fmla="*/ 34 w 564"/>
                <a:gd name="T7" fmla="*/ 5 h 674"/>
                <a:gd name="T8" fmla="*/ 4 w 564"/>
                <a:gd name="T9" fmla="*/ 646 h 674"/>
                <a:gd name="T10" fmla="*/ 4 w 564"/>
                <a:gd name="T11" fmla="*/ 646 h 674"/>
                <a:gd name="T12" fmla="*/ 5 w 564"/>
                <a:gd name="T13" fmla="*/ 646 h 674"/>
                <a:gd name="T14" fmla="*/ 5 w 564"/>
                <a:gd name="T15" fmla="*/ 646 h 674"/>
                <a:gd name="T16" fmla="*/ 5 w 564"/>
                <a:gd name="T17" fmla="*/ 646 h 674"/>
                <a:gd name="T18" fmla="*/ 528 w 564"/>
                <a:gd name="T19" fmla="*/ 670 h 674"/>
                <a:gd name="T20" fmla="*/ 528 w 564"/>
                <a:gd name="T21" fmla="*/ 670 h 674"/>
                <a:gd name="T22" fmla="*/ 529 w 564"/>
                <a:gd name="T23" fmla="*/ 670 h 674"/>
                <a:gd name="T24" fmla="*/ 529 w 564"/>
                <a:gd name="T25" fmla="*/ 669 h 674"/>
                <a:gd name="T26" fmla="*/ 559 w 564"/>
                <a:gd name="T27" fmla="*/ 29 h 674"/>
                <a:gd name="T28" fmla="*/ 559 w 564"/>
                <a:gd name="T29" fmla="*/ 29 h 674"/>
                <a:gd name="T30" fmla="*/ 559 w 564"/>
                <a:gd name="T31" fmla="*/ 29 h 674"/>
                <a:gd name="T32" fmla="*/ 558 w 564"/>
                <a:gd name="T33" fmla="*/ 28 h 674"/>
                <a:gd name="T34" fmla="*/ 558 w 564"/>
                <a:gd name="T35" fmla="*/ 28 h 674"/>
                <a:gd name="T36" fmla="*/ 35 w 564"/>
                <a:gd name="T37" fmla="*/ 5 h 674"/>
                <a:gd name="T38" fmla="*/ 35 w 564"/>
                <a:gd name="T39" fmla="*/ 5 h 674"/>
                <a:gd name="T40" fmla="*/ 35 w 564"/>
                <a:gd name="T41" fmla="*/ 0 h 674"/>
                <a:gd name="T42" fmla="*/ 35 w 564"/>
                <a:gd name="T43" fmla="*/ 0 h 674"/>
                <a:gd name="T44" fmla="*/ 35 w 564"/>
                <a:gd name="T45" fmla="*/ 0 h 674"/>
                <a:gd name="T46" fmla="*/ 558 w 564"/>
                <a:gd name="T47" fmla="*/ 24 h 674"/>
                <a:gd name="T48" fmla="*/ 561 w 564"/>
                <a:gd name="T49" fmla="*/ 25 h 674"/>
                <a:gd name="T50" fmla="*/ 563 w 564"/>
                <a:gd name="T51" fmla="*/ 27 h 674"/>
                <a:gd name="T52" fmla="*/ 564 w 564"/>
                <a:gd name="T53" fmla="*/ 29 h 674"/>
                <a:gd name="T54" fmla="*/ 564 w 564"/>
                <a:gd name="T55" fmla="*/ 29 h 674"/>
                <a:gd name="T56" fmla="*/ 564 w 564"/>
                <a:gd name="T57" fmla="*/ 29 h 674"/>
                <a:gd name="T58" fmla="*/ 534 w 564"/>
                <a:gd name="T59" fmla="*/ 669 h 674"/>
                <a:gd name="T60" fmla="*/ 534 w 564"/>
                <a:gd name="T61" fmla="*/ 672 h 674"/>
                <a:gd name="T62" fmla="*/ 532 w 564"/>
                <a:gd name="T63" fmla="*/ 673 h 674"/>
                <a:gd name="T64" fmla="*/ 528 w 564"/>
                <a:gd name="T65" fmla="*/ 674 h 674"/>
                <a:gd name="T66" fmla="*/ 528 w 564"/>
                <a:gd name="T67" fmla="*/ 674 h 674"/>
                <a:gd name="T68" fmla="*/ 528 w 564"/>
                <a:gd name="T69" fmla="*/ 674 h 674"/>
                <a:gd name="T70" fmla="*/ 5 w 564"/>
                <a:gd name="T71" fmla="*/ 650 h 674"/>
                <a:gd name="T72" fmla="*/ 5 w 564"/>
                <a:gd name="T73" fmla="*/ 650 h 674"/>
                <a:gd name="T74" fmla="*/ 3 w 564"/>
                <a:gd name="T75" fmla="*/ 650 h 674"/>
                <a:gd name="T76" fmla="*/ 1 w 564"/>
                <a:gd name="T77" fmla="*/ 648 h 674"/>
                <a:gd name="T78" fmla="*/ 0 w 564"/>
                <a:gd name="T79" fmla="*/ 646 h 674"/>
                <a:gd name="T80" fmla="*/ 0 w 564"/>
                <a:gd name="T81" fmla="*/ 644 h 674"/>
                <a:gd name="T82" fmla="*/ 0 w 564"/>
                <a:gd name="T83" fmla="*/ 644 h 674"/>
                <a:gd name="T84" fmla="*/ 30 w 564"/>
                <a:gd name="T85" fmla="*/ 5 h 674"/>
                <a:gd name="T86" fmla="*/ 31 w 564"/>
                <a:gd name="T87" fmla="*/ 3 h 674"/>
                <a:gd name="T88" fmla="*/ 33 w 564"/>
                <a:gd name="T89" fmla="*/ 0 h 674"/>
                <a:gd name="T90" fmla="*/ 35 w 564"/>
                <a:gd name="T91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4" h="674">
                  <a:moveTo>
                    <a:pt x="35" y="5"/>
                  </a:moveTo>
                  <a:lnTo>
                    <a:pt x="34" y="5"/>
                  </a:lnTo>
                  <a:lnTo>
                    <a:pt x="34" y="5"/>
                  </a:lnTo>
                  <a:lnTo>
                    <a:pt x="34" y="5"/>
                  </a:lnTo>
                  <a:lnTo>
                    <a:pt x="4" y="646"/>
                  </a:lnTo>
                  <a:lnTo>
                    <a:pt x="4" y="646"/>
                  </a:lnTo>
                  <a:lnTo>
                    <a:pt x="5" y="646"/>
                  </a:lnTo>
                  <a:lnTo>
                    <a:pt x="5" y="646"/>
                  </a:lnTo>
                  <a:lnTo>
                    <a:pt x="5" y="646"/>
                  </a:lnTo>
                  <a:lnTo>
                    <a:pt x="528" y="670"/>
                  </a:lnTo>
                  <a:lnTo>
                    <a:pt x="528" y="670"/>
                  </a:lnTo>
                  <a:lnTo>
                    <a:pt x="529" y="670"/>
                  </a:lnTo>
                  <a:lnTo>
                    <a:pt x="529" y="669"/>
                  </a:lnTo>
                  <a:lnTo>
                    <a:pt x="559" y="29"/>
                  </a:lnTo>
                  <a:lnTo>
                    <a:pt x="559" y="29"/>
                  </a:lnTo>
                  <a:lnTo>
                    <a:pt x="559" y="29"/>
                  </a:lnTo>
                  <a:lnTo>
                    <a:pt x="558" y="28"/>
                  </a:lnTo>
                  <a:lnTo>
                    <a:pt x="558" y="28"/>
                  </a:lnTo>
                  <a:lnTo>
                    <a:pt x="35" y="5"/>
                  </a:lnTo>
                  <a:lnTo>
                    <a:pt x="35" y="5"/>
                  </a:lnTo>
                  <a:close/>
                  <a:moveTo>
                    <a:pt x="35" y="0"/>
                  </a:moveTo>
                  <a:lnTo>
                    <a:pt x="35" y="0"/>
                  </a:lnTo>
                  <a:lnTo>
                    <a:pt x="35" y="0"/>
                  </a:lnTo>
                  <a:lnTo>
                    <a:pt x="558" y="24"/>
                  </a:lnTo>
                  <a:lnTo>
                    <a:pt x="561" y="25"/>
                  </a:lnTo>
                  <a:lnTo>
                    <a:pt x="563" y="27"/>
                  </a:lnTo>
                  <a:lnTo>
                    <a:pt x="564" y="29"/>
                  </a:lnTo>
                  <a:lnTo>
                    <a:pt x="564" y="29"/>
                  </a:lnTo>
                  <a:lnTo>
                    <a:pt x="564" y="29"/>
                  </a:lnTo>
                  <a:lnTo>
                    <a:pt x="534" y="669"/>
                  </a:lnTo>
                  <a:lnTo>
                    <a:pt x="534" y="672"/>
                  </a:lnTo>
                  <a:lnTo>
                    <a:pt x="532" y="673"/>
                  </a:lnTo>
                  <a:lnTo>
                    <a:pt x="528" y="674"/>
                  </a:lnTo>
                  <a:lnTo>
                    <a:pt x="528" y="674"/>
                  </a:lnTo>
                  <a:lnTo>
                    <a:pt x="528" y="674"/>
                  </a:lnTo>
                  <a:lnTo>
                    <a:pt x="5" y="650"/>
                  </a:lnTo>
                  <a:lnTo>
                    <a:pt x="5" y="650"/>
                  </a:lnTo>
                  <a:lnTo>
                    <a:pt x="3" y="650"/>
                  </a:lnTo>
                  <a:lnTo>
                    <a:pt x="1" y="648"/>
                  </a:lnTo>
                  <a:lnTo>
                    <a:pt x="0" y="646"/>
                  </a:lnTo>
                  <a:lnTo>
                    <a:pt x="0" y="644"/>
                  </a:lnTo>
                  <a:lnTo>
                    <a:pt x="0" y="644"/>
                  </a:lnTo>
                  <a:lnTo>
                    <a:pt x="30" y="5"/>
                  </a:lnTo>
                  <a:lnTo>
                    <a:pt x="31" y="3"/>
                  </a:lnTo>
                  <a:lnTo>
                    <a:pt x="33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E5E3E3"/>
            </a:solidFill>
            <a:ln w="0">
              <a:solidFill>
                <a:srgbClr val="E5E3E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</p:txBody>
        </p:sp>
        <p:sp>
          <p:nvSpPr>
            <p:cNvPr id="655" name="Freeform 524">
              <a:extLst>
                <a:ext uri="{FF2B5EF4-FFF2-40B4-BE49-F238E27FC236}">
                  <a16:creationId xmlns:a16="http://schemas.microsoft.com/office/drawing/2014/main" id="{EE8E0B40-95E9-4DF9-8295-8ADD4EC87446}"/>
                </a:ext>
              </a:extLst>
            </p:cNvPr>
            <p:cNvSpPr>
              <a:spLocks/>
            </p:cNvSpPr>
            <p:nvPr/>
          </p:nvSpPr>
          <p:spPr bwMode="auto">
            <a:xfrm>
              <a:off x="863098" y="3879852"/>
              <a:ext cx="765175" cy="771525"/>
            </a:xfrm>
            <a:custGeom>
              <a:avLst/>
              <a:gdLst>
                <a:gd name="T0" fmla="*/ 25 w 482"/>
                <a:gd name="T1" fmla="*/ 0 h 486"/>
                <a:gd name="T2" fmla="*/ 478 w 482"/>
                <a:gd name="T3" fmla="*/ 20 h 486"/>
                <a:gd name="T4" fmla="*/ 480 w 482"/>
                <a:gd name="T5" fmla="*/ 21 h 486"/>
                <a:gd name="T6" fmla="*/ 481 w 482"/>
                <a:gd name="T7" fmla="*/ 22 h 486"/>
                <a:gd name="T8" fmla="*/ 482 w 482"/>
                <a:gd name="T9" fmla="*/ 26 h 486"/>
                <a:gd name="T10" fmla="*/ 461 w 482"/>
                <a:gd name="T11" fmla="*/ 481 h 486"/>
                <a:gd name="T12" fmla="*/ 460 w 482"/>
                <a:gd name="T13" fmla="*/ 483 h 486"/>
                <a:gd name="T14" fmla="*/ 459 w 482"/>
                <a:gd name="T15" fmla="*/ 486 h 486"/>
                <a:gd name="T16" fmla="*/ 455 w 482"/>
                <a:gd name="T17" fmla="*/ 486 h 486"/>
                <a:gd name="T18" fmla="*/ 4 w 482"/>
                <a:gd name="T19" fmla="*/ 465 h 486"/>
                <a:gd name="T20" fmla="*/ 2 w 482"/>
                <a:gd name="T21" fmla="*/ 464 h 486"/>
                <a:gd name="T22" fmla="*/ 0 w 482"/>
                <a:gd name="T23" fmla="*/ 462 h 486"/>
                <a:gd name="T24" fmla="*/ 0 w 482"/>
                <a:gd name="T25" fmla="*/ 460 h 486"/>
                <a:gd name="T26" fmla="*/ 20 w 482"/>
                <a:gd name="T27" fmla="*/ 4 h 486"/>
                <a:gd name="T28" fmla="*/ 21 w 482"/>
                <a:gd name="T29" fmla="*/ 2 h 486"/>
                <a:gd name="T30" fmla="*/ 23 w 482"/>
                <a:gd name="T31" fmla="*/ 0 h 486"/>
                <a:gd name="T32" fmla="*/ 25 w 482"/>
                <a:gd name="T33" fmla="*/ 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2" h="486">
                  <a:moveTo>
                    <a:pt x="25" y="0"/>
                  </a:moveTo>
                  <a:lnTo>
                    <a:pt x="478" y="20"/>
                  </a:lnTo>
                  <a:lnTo>
                    <a:pt x="480" y="21"/>
                  </a:lnTo>
                  <a:lnTo>
                    <a:pt x="481" y="22"/>
                  </a:lnTo>
                  <a:lnTo>
                    <a:pt x="482" y="26"/>
                  </a:lnTo>
                  <a:lnTo>
                    <a:pt x="461" y="481"/>
                  </a:lnTo>
                  <a:lnTo>
                    <a:pt x="460" y="483"/>
                  </a:lnTo>
                  <a:lnTo>
                    <a:pt x="459" y="486"/>
                  </a:lnTo>
                  <a:lnTo>
                    <a:pt x="455" y="486"/>
                  </a:lnTo>
                  <a:lnTo>
                    <a:pt x="4" y="465"/>
                  </a:lnTo>
                  <a:lnTo>
                    <a:pt x="2" y="464"/>
                  </a:lnTo>
                  <a:lnTo>
                    <a:pt x="0" y="462"/>
                  </a:lnTo>
                  <a:lnTo>
                    <a:pt x="0" y="460"/>
                  </a:lnTo>
                  <a:lnTo>
                    <a:pt x="20" y="4"/>
                  </a:lnTo>
                  <a:lnTo>
                    <a:pt x="21" y="2"/>
                  </a:lnTo>
                  <a:lnTo>
                    <a:pt x="23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3D3D3F"/>
            </a:solidFill>
            <a:ln w="0">
              <a:solidFill>
                <a:srgbClr val="3D3D3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</p:txBody>
        </p:sp>
        <p:sp>
          <p:nvSpPr>
            <p:cNvPr id="656" name="Freeform 525">
              <a:extLst>
                <a:ext uri="{FF2B5EF4-FFF2-40B4-BE49-F238E27FC236}">
                  <a16:creationId xmlns:a16="http://schemas.microsoft.com/office/drawing/2014/main" id="{DBEF7525-F40C-4695-9843-F4FBA306E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686" y="3717927"/>
              <a:ext cx="935038" cy="1101725"/>
            </a:xfrm>
            <a:custGeom>
              <a:avLst/>
              <a:gdLst>
                <a:gd name="T0" fmla="*/ 525 w 589"/>
                <a:gd name="T1" fmla="*/ 0 h 694"/>
                <a:gd name="T2" fmla="*/ 527 w 589"/>
                <a:gd name="T3" fmla="*/ 1 h 694"/>
                <a:gd name="T4" fmla="*/ 528 w 589"/>
                <a:gd name="T5" fmla="*/ 3 h 694"/>
                <a:gd name="T6" fmla="*/ 528 w 589"/>
                <a:gd name="T7" fmla="*/ 4 h 694"/>
                <a:gd name="T8" fmla="*/ 589 w 589"/>
                <a:gd name="T9" fmla="*/ 641 h 694"/>
                <a:gd name="T10" fmla="*/ 588 w 589"/>
                <a:gd name="T11" fmla="*/ 642 h 694"/>
                <a:gd name="T12" fmla="*/ 588 w 589"/>
                <a:gd name="T13" fmla="*/ 644 h 694"/>
                <a:gd name="T14" fmla="*/ 586 w 589"/>
                <a:gd name="T15" fmla="*/ 644 h 694"/>
                <a:gd name="T16" fmla="*/ 65 w 589"/>
                <a:gd name="T17" fmla="*/ 694 h 694"/>
                <a:gd name="T18" fmla="*/ 62 w 589"/>
                <a:gd name="T19" fmla="*/ 694 h 694"/>
                <a:gd name="T20" fmla="*/ 61 w 589"/>
                <a:gd name="T21" fmla="*/ 692 h 694"/>
                <a:gd name="T22" fmla="*/ 60 w 589"/>
                <a:gd name="T23" fmla="*/ 691 h 694"/>
                <a:gd name="T24" fmla="*/ 0 w 589"/>
                <a:gd name="T25" fmla="*/ 54 h 694"/>
                <a:gd name="T26" fmla="*/ 0 w 589"/>
                <a:gd name="T27" fmla="*/ 52 h 694"/>
                <a:gd name="T28" fmla="*/ 2 w 589"/>
                <a:gd name="T29" fmla="*/ 51 h 694"/>
                <a:gd name="T30" fmla="*/ 4 w 589"/>
                <a:gd name="T31" fmla="*/ 51 h 694"/>
                <a:gd name="T32" fmla="*/ 525 w 589"/>
                <a:gd name="T33" fmla="*/ 0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89" h="694">
                  <a:moveTo>
                    <a:pt x="525" y="0"/>
                  </a:moveTo>
                  <a:lnTo>
                    <a:pt x="527" y="1"/>
                  </a:lnTo>
                  <a:lnTo>
                    <a:pt x="528" y="3"/>
                  </a:lnTo>
                  <a:lnTo>
                    <a:pt x="528" y="4"/>
                  </a:lnTo>
                  <a:lnTo>
                    <a:pt x="589" y="641"/>
                  </a:lnTo>
                  <a:lnTo>
                    <a:pt x="588" y="642"/>
                  </a:lnTo>
                  <a:lnTo>
                    <a:pt x="588" y="644"/>
                  </a:lnTo>
                  <a:lnTo>
                    <a:pt x="586" y="644"/>
                  </a:lnTo>
                  <a:lnTo>
                    <a:pt x="65" y="694"/>
                  </a:lnTo>
                  <a:lnTo>
                    <a:pt x="62" y="694"/>
                  </a:lnTo>
                  <a:lnTo>
                    <a:pt x="61" y="692"/>
                  </a:lnTo>
                  <a:lnTo>
                    <a:pt x="60" y="691"/>
                  </a:lnTo>
                  <a:lnTo>
                    <a:pt x="0" y="54"/>
                  </a:lnTo>
                  <a:lnTo>
                    <a:pt x="0" y="52"/>
                  </a:lnTo>
                  <a:lnTo>
                    <a:pt x="2" y="51"/>
                  </a:lnTo>
                  <a:lnTo>
                    <a:pt x="4" y="51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rgbClr val="F3F2F2"/>
            </a:solidFill>
            <a:ln w="0">
              <a:solidFill>
                <a:srgbClr val="F3F2F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</p:txBody>
        </p:sp>
        <p:sp>
          <p:nvSpPr>
            <p:cNvPr id="657" name="Freeform 526">
              <a:extLst>
                <a:ext uri="{FF2B5EF4-FFF2-40B4-BE49-F238E27FC236}">
                  <a16:creationId xmlns:a16="http://schemas.microsoft.com/office/drawing/2014/main" id="{D2C04B14-B504-45F7-A9E8-96C7A10503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7511" y="3714752"/>
              <a:ext cx="941388" cy="1108075"/>
            </a:xfrm>
            <a:custGeom>
              <a:avLst/>
              <a:gdLst>
                <a:gd name="T0" fmla="*/ 528 w 593"/>
                <a:gd name="T1" fmla="*/ 5 h 698"/>
                <a:gd name="T2" fmla="*/ 527 w 593"/>
                <a:gd name="T3" fmla="*/ 6 h 698"/>
                <a:gd name="T4" fmla="*/ 527 w 593"/>
                <a:gd name="T5" fmla="*/ 6 h 698"/>
                <a:gd name="T6" fmla="*/ 6 w 593"/>
                <a:gd name="T7" fmla="*/ 55 h 698"/>
                <a:gd name="T8" fmla="*/ 5 w 593"/>
                <a:gd name="T9" fmla="*/ 55 h 698"/>
                <a:gd name="T10" fmla="*/ 5 w 593"/>
                <a:gd name="T11" fmla="*/ 55 h 698"/>
                <a:gd name="T12" fmla="*/ 5 w 593"/>
                <a:gd name="T13" fmla="*/ 55 h 698"/>
                <a:gd name="T14" fmla="*/ 5 w 593"/>
                <a:gd name="T15" fmla="*/ 55 h 698"/>
                <a:gd name="T16" fmla="*/ 64 w 593"/>
                <a:gd name="T17" fmla="*/ 692 h 698"/>
                <a:gd name="T18" fmla="*/ 66 w 593"/>
                <a:gd name="T19" fmla="*/ 693 h 698"/>
                <a:gd name="T20" fmla="*/ 66 w 593"/>
                <a:gd name="T21" fmla="*/ 693 h 698"/>
                <a:gd name="T22" fmla="*/ 66 w 593"/>
                <a:gd name="T23" fmla="*/ 693 h 698"/>
                <a:gd name="T24" fmla="*/ 66 w 593"/>
                <a:gd name="T25" fmla="*/ 693 h 698"/>
                <a:gd name="T26" fmla="*/ 588 w 593"/>
                <a:gd name="T27" fmla="*/ 644 h 698"/>
                <a:gd name="T28" fmla="*/ 588 w 593"/>
                <a:gd name="T29" fmla="*/ 644 h 698"/>
                <a:gd name="T30" fmla="*/ 589 w 593"/>
                <a:gd name="T31" fmla="*/ 643 h 698"/>
                <a:gd name="T32" fmla="*/ 589 w 593"/>
                <a:gd name="T33" fmla="*/ 643 h 698"/>
                <a:gd name="T34" fmla="*/ 528 w 593"/>
                <a:gd name="T35" fmla="*/ 6 h 698"/>
                <a:gd name="T36" fmla="*/ 528 w 593"/>
                <a:gd name="T37" fmla="*/ 6 h 698"/>
                <a:gd name="T38" fmla="*/ 528 w 593"/>
                <a:gd name="T39" fmla="*/ 5 h 698"/>
                <a:gd name="T40" fmla="*/ 528 w 593"/>
                <a:gd name="T41" fmla="*/ 0 h 698"/>
                <a:gd name="T42" fmla="*/ 530 w 593"/>
                <a:gd name="T43" fmla="*/ 1 h 698"/>
                <a:gd name="T44" fmla="*/ 532 w 593"/>
                <a:gd name="T45" fmla="*/ 3 h 698"/>
                <a:gd name="T46" fmla="*/ 532 w 593"/>
                <a:gd name="T47" fmla="*/ 6 h 698"/>
                <a:gd name="T48" fmla="*/ 593 w 593"/>
                <a:gd name="T49" fmla="*/ 643 h 698"/>
                <a:gd name="T50" fmla="*/ 593 w 593"/>
                <a:gd name="T51" fmla="*/ 643 h 698"/>
                <a:gd name="T52" fmla="*/ 592 w 593"/>
                <a:gd name="T53" fmla="*/ 646 h 698"/>
                <a:gd name="T54" fmla="*/ 591 w 593"/>
                <a:gd name="T55" fmla="*/ 647 h 698"/>
                <a:gd name="T56" fmla="*/ 588 w 593"/>
                <a:gd name="T57" fmla="*/ 648 h 698"/>
                <a:gd name="T58" fmla="*/ 67 w 593"/>
                <a:gd name="T59" fmla="*/ 698 h 698"/>
                <a:gd name="T60" fmla="*/ 66 w 593"/>
                <a:gd name="T61" fmla="*/ 698 h 698"/>
                <a:gd name="T62" fmla="*/ 63 w 593"/>
                <a:gd name="T63" fmla="*/ 698 h 698"/>
                <a:gd name="T64" fmla="*/ 61 w 593"/>
                <a:gd name="T65" fmla="*/ 696 h 698"/>
                <a:gd name="T66" fmla="*/ 60 w 593"/>
                <a:gd name="T67" fmla="*/ 693 h 698"/>
                <a:gd name="T68" fmla="*/ 0 w 593"/>
                <a:gd name="T69" fmla="*/ 56 h 698"/>
                <a:gd name="T70" fmla="*/ 0 w 593"/>
                <a:gd name="T71" fmla="*/ 55 h 698"/>
                <a:gd name="T72" fmla="*/ 1 w 593"/>
                <a:gd name="T73" fmla="*/ 53 h 698"/>
                <a:gd name="T74" fmla="*/ 2 w 593"/>
                <a:gd name="T75" fmla="*/ 51 h 698"/>
                <a:gd name="T76" fmla="*/ 5 w 593"/>
                <a:gd name="T77" fmla="*/ 51 h 698"/>
                <a:gd name="T78" fmla="*/ 527 w 593"/>
                <a:gd name="T79" fmla="*/ 0 h 698"/>
                <a:gd name="T80" fmla="*/ 527 w 593"/>
                <a:gd name="T81" fmla="*/ 0 h 698"/>
                <a:gd name="T82" fmla="*/ 528 w 593"/>
                <a:gd name="T83" fmla="*/ 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93" h="698">
                  <a:moveTo>
                    <a:pt x="528" y="5"/>
                  </a:moveTo>
                  <a:lnTo>
                    <a:pt x="527" y="6"/>
                  </a:lnTo>
                  <a:lnTo>
                    <a:pt x="527" y="6"/>
                  </a:lnTo>
                  <a:lnTo>
                    <a:pt x="6" y="55"/>
                  </a:lnTo>
                  <a:lnTo>
                    <a:pt x="5" y="55"/>
                  </a:lnTo>
                  <a:lnTo>
                    <a:pt x="5" y="55"/>
                  </a:lnTo>
                  <a:lnTo>
                    <a:pt x="5" y="55"/>
                  </a:lnTo>
                  <a:lnTo>
                    <a:pt x="5" y="55"/>
                  </a:lnTo>
                  <a:lnTo>
                    <a:pt x="64" y="692"/>
                  </a:lnTo>
                  <a:lnTo>
                    <a:pt x="66" y="693"/>
                  </a:lnTo>
                  <a:lnTo>
                    <a:pt x="66" y="693"/>
                  </a:lnTo>
                  <a:lnTo>
                    <a:pt x="66" y="693"/>
                  </a:lnTo>
                  <a:lnTo>
                    <a:pt x="66" y="693"/>
                  </a:lnTo>
                  <a:lnTo>
                    <a:pt x="588" y="644"/>
                  </a:lnTo>
                  <a:lnTo>
                    <a:pt x="588" y="644"/>
                  </a:lnTo>
                  <a:lnTo>
                    <a:pt x="589" y="643"/>
                  </a:lnTo>
                  <a:lnTo>
                    <a:pt x="589" y="643"/>
                  </a:lnTo>
                  <a:lnTo>
                    <a:pt x="528" y="6"/>
                  </a:lnTo>
                  <a:lnTo>
                    <a:pt x="528" y="6"/>
                  </a:lnTo>
                  <a:lnTo>
                    <a:pt x="528" y="5"/>
                  </a:lnTo>
                  <a:close/>
                  <a:moveTo>
                    <a:pt x="528" y="0"/>
                  </a:moveTo>
                  <a:lnTo>
                    <a:pt x="530" y="1"/>
                  </a:lnTo>
                  <a:lnTo>
                    <a:pt x="532" y="3"/>
                  </a:lnTo>
                  <a:lnTo>
                    <a:pt x="532" y="6"/>
                  </a:lnTo>
                  <a:lnTo>
                    <a:pt x="593" y="643"/>
                  </a:lnTo>
                  <a:lnTo>
                    <a:pt x="593" y="643"/>
                  </a:lnTo>
                  <a:lnTo>
                    <a:pt x="592" y="646"/>
                  </a:lnTo>
                  <a:lnTo>
                    <a:pt x="591" y="647"/>
                  </a:lnTo>
                  <a:lnTo>
                    <a:pt x="588" y="648"/>
                  </a:lnTo>
                  <a:lnTo>
                    <a:pt x="67" y="698"/>
                  </a:lnTo>
                  <a:lnTo>
                    <a:pt x="66" y="698"/>
                  </a:lnTo>
                  <a:lnTo>
                    <a:pt x="63" y="698"/>
                  </a:lnTo>
                  <a:lnTo>
                    <a:pt x="61" y="696"/>
                  </a:lnTo>
                  <a:lnTo>
                    <a:pt x="60" y="693"/>
                  </a:lnTo>
                  <a:lnTo>
                    <a:pt x="0" y="56"/>
                  </a:lnTo>
                  <a:lnTo>
                    <a:pt x="0" y="55"/>
                  </a:lnTo>
                  <a:lnTo>
                    <a:pt x="1" y="53"/>
                  </a:lnTo>
                  <a:lnTo>
                    <a:pt x="2" y="51"/>
                  </a:lnTo>
                  <a:lnTo>
                    <a:pt x="5" y="51"/>
                  </a:lnTo>
                  <a:lnTo>
                    <a:pt x="527" y="0"/>
                  </a:lnTo>
                  <a:lnTo>
                    <a:pt x="527" y="0"/>
                  </a:lnTo>
                  <a:lnTo>
                    <a:pt x="528" y="0"/>
                  </a:lnTo>
                  <a:close/>
                </a:path>
              </a:pathLst>
            </a:custGeom>
            <a:solidFill>
              <a:srgbClr val="E5E3E3"/>
            </a:solidFill>
            <a:ln w="0">
              <a:solidFill>
                <a:srgbClr val="E5E3E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</p:txBody>
        </p:sp>
        <p:sp>
          <p:nvSpPr>
            <p:cNvPr id="658" name="Freeform 527">
              <a:extLst>
                <a:ext uri="{FF2B5EF4-FFF2-40B4-BE49-F238E27FC236}">
                  <a16:creationId xmlns:a16="http://schemas.microsoft.com/office/drawing/2014/main" id="{6B1E6B87-D975-40CD-B201-71BC3C29C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011" y="3779839"/>
              <a:ext cx="798513" cy="803275"/>
            </a:xfrm>
            <a:custGeom>
              <a:avLst/>
              <a:gdLst>
                <a:gd name="T0" fmla="*/ 455 w 503"/>
                <a:gd name="T1" fmla="*/ 0 h 506"/>
                <a:gd name="T2" fmla="*/ 457 w 503"/>
                <a:gd name="T3" fmla="*/ 0 h 506"/>
                <a:gd name="T4" fmla="*/ 459 w 503"/>
                <a:gd name="T5" fmla="*/ 2 h 506"/>
                <a:gd name="T6" fmla="*/ 460 w 503"/>
                <a:gd name="T7" fmla="*/ 4 h 506"/>
                <a:gd name="T8" fmla="*/ 503 w 503"/>
                <a:gd name="T9" fmla="*/ 459 h 506"/>
                <a:gd name="T10" fmla="*/ 503 w 503"/>
                <a:gd name="T11" fmla="*/ 461 h 506"/>
                <a:gd name="T12" fmla="*/ 501 w 503"/>
                <a:gd name="T13" fmla="*/ 463 h 506"/>
                <a:gd name="T14" fmla="*/ 498 w 503"/>
                <a:gd name="T15" fmla="*/ 463 h 506"/>
                <a:gd name="T16" fmla="*/ 48 w 503"/>
                <a:gd name="T17" fmla="*/ 506 h 506"/>
                <a:gd name="T18" fmla="*/ 46 w 503"/>
                <a:gd name="T19" fmla="*/ 506 h 506"/>
                <a:gd name="T20" fmla="*/ 44 w 503"/>
                <a:gd name="T21" fmla="*/ 504 h 506"/>
                <a:gd name="T22" fmla="*/ 43 w 503"/>
                <a:gd name="T23" fmla="*/ 502 h 506"/>
                <a:gd name="T24" fmla="*/ 0 w 503"/>
                <a:gd name="T25" fmla="*/ 47 h 506"/>
                <a:gd name="T26" fmla="*/ 0 w 503"/>
                <a:gd name="T27" fmla="*/ 45 h 506"/>
                <a:gd name="T28" fmla="*/ 2 w 503"/>
                <a:gd name="T29" fmla="*/ 44 h 506"/>
                <a:gd name="T30" fmla="*/ 4 w 503"/>
                <a:gd name="T31" fmla="*/ 43 h 506"/>
                <a:gd name="T32" fmla="*/ 455 w 503"/>
                <a:gd name="T33" fmla="*/ 0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3" h="506">
                  <a:moveTo>
                    <a:pt x="455" y="0"/>
                  </a:moveTo>
                  <a:lnTo>
                    <a:pt x="457" y="0"/>
                  </a:lnTo>
                  <a:lnTo>
                    <a:pt x="459" y="2"/>
                  </a:lnTo>
                  <a:lnTo>
                    <a:pt x="460" y="4"/>
                  </a:lnTo>
                  <a:lnTo>
                    <a:pt x="503" y="459"/>
                  </a:lnTo>
                  <a:lnTo>
                    <a:pt x="503" y="461"/>
                  </a:lnTo>
                  <a:lnTo>
                    <a:pt x="501" y="463"/>
                  </a:lnTo>
                  <a:lnTo>
                    <a:pt x="498" y="463"/>
                  </a:lnTo>
                  <a:lnTo>
                    <a:pt x="48" y="506"/>
                  </a:lnTo>
                  <a:lnTo>
                    <a:pt x="46" y="506"/>
                  </a:lnTo>
                  <a:lnTo>
                    <a:pt x="44" y="504"/>
                  </a:lnTo>
                  <a:lnTo>
                    <a:pt x="43" y="502"/>
                  </a:lnTo>
                  <a:lnTo>
                    <a:pt x="0" y="47"/>
                  </a:lnTo>
                  <a:lnTo>
                    <a:pt x="0" y="45"/>
                  </a:lnTo>
                  <a:lnTo>
                    <a:pt x="2" y="44"/>
                  </a:lnTo>
                  <a:lnTo>
                    <a:pt x="4" y="43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rgbClr val="3D3D3F"/>
            </a:solidFill>
            <a:ln w="0">
              <a:solidFill>
                <a:srgbClr val="3D3D3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</p:txBody>
        </p:sp>
        <p:sp>
          <p:nvSpPr>
            <p:cNvPr id="659" name="Freeform 528">
              <a:extLst>
                <a:ext uri="{FF2B5EF4-FFF2-40B4-BE49-F238E27FC236}">
                  <a16:creationId xmlns:a16="http://schemas.microsoft.com/office/drawing/2014/main" id="{EC876FFE-324D-498E-8B78-8BE8D1B14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448" y="3735389"/>
              <a:ext cx="842963" cy="1027113"/>
            </a:xfrm>
            <a:custGeom>
              <a:avLst/>
              <a:gdLst>
                <a:gd name="T0" fmla="*/ 4 w 531"/>
                <a:gd name="T1" fmla="*/ 0 h 647"/>
                <a:gd name="T2" fmla="*/ 528 w 531"/>
                <a:gd name="T3" fmla="*/ 1 h 647"/>
                <a:gd name="T4" fmla="*/ 529 w 531"/>
                <a:gd name="T5" fmla="*/ 1 h 647"/>
                <a:gd name="T6" fmla="*/ 530 w 531"/>
                <a:gd name="T7" fmla="*/ 2 h 647"/>
                <a:gd name="T8" fmla="*/ 531 w 531"/>
                <a:gd name="T9" fmla="*/ 4 h 647"/>
                <a:gd name="T10" fmla="*/ 529 w 531"/>
                <a:gd name="T11" fmla="*/ 644 h 647"/>
                <a:gd name="T12" fmla="*/ 529 w 531"/>
                <a:gd name="T13" fmla="*/ 646 h 647"/>
                <a:gd name="T14" fmla="*/ 528 w 531"/>
                <a:gd name="T15" fmla="*/ 647 h 647"/>
                <a:gd name="T16" fmla="*/ 526 w 531"/>
                <a:gd name="T17" fmla="*/ 647 h 647"/>
                <a:gd name="T18" fmla="*/ 2 w 531"/>
                <a:gd name="T19" fmla="*/ 646 h 647"/>
                <a:gd name="T20" fmla="*/ 1 w 531"/>
                <a:gd name="T21" fmla="*/ 646 h 647"/>
                <a:gd name="T22" fmla="*/ 0 w 531"/>
                <a:gd name="T23" fmla="*/ 645 h 647"/>
                <a:gd name="T24" fmla="*/ 0 w 531"/>
                <a:gd name="T25" fmla="*/ 643 h 647"/>
                <a:gd name="T26" fmla="*/ 1 w 531"/>
                <a:gd name="T27" fmla="*/ 3 h 647"/>
                <a:gd name="T28" fmla="*/ 1 w 531"/>
                <a:gd name="T29" fmla="*/ 1 h 647"/>
                <a:gd name="T30" fmla="*/ 2 w 531"/>
                <a:gd name="T31" fmla="*/ 0 h 647"/>
                <a:gd name="T32" fmla="*/ 4 w 531"/>
                <a:gd name="T33" fmla="*/ 0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1" h="647">
                  <a:moveTo>
                    <a:pt x="4" y="0"/>
                  </a:moveTo>
                  <a:lnTo>
                    <a:pt x="528" y="1"/>
                  </a:lnTo>
                  <a:lnTo>
                    <a:pt x="529" y="1"/>
                  </a:lnTo>
                  <a:lnTo>
                    <a:pt x="530" y="2"/>
                  </a:lnTo>
                  <a:lnTo>
                    <a:pt x="531" y="4"/>
                  </a:lnTo>
                  <a:lnTo>
                    <a:pt x="529" y="644"/>
                  </a:lnTo>
                  <a:lnTo>
                    <a:pt x="529" y="646"/>
                  </a:lnTo>
                  <a:lnTo>
                    <a:pt x="528" y="647"/>
                  </a:lnTo>
                  <a:lnTo>
                    <a:pt x="526" y="647"/>
                  </a:lnTo>
                  <a:lnTo>
                    <a:pt x="2" y="646"/>
                  </a:lnTo>
                  <a:lnTo>
                    <a:pt x="1" y="646"/>
                  </a:lnTo>
                  <a:lnTo>
                    <a:pt x="0" y="645"/>
                  </a:lnTo>
                  <a:lnTo>
                    <a:pt x="0" y="643"/>
                  </a:lnTo>
                  <a:lnTo>
                    <a:pt x="1" y="3"/>
                  </a:lnTo>
                  <a:lnTo>
                    <a:pt x="1" y="1"/>
                  </a:lnTo>
                  <a:lnTo>
                    <a:pt x="2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3F2F2"/>
            </a:solidFill>
            <a:ln w="0">
              <a:solidFill>
                <a:srgbClr val="F3F2F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</p:txBody>
        </p:sp>
        <p:sp>
          <p:nvSpPr>
            <p:cNvPr id="660" name="Freeform 529">
              <a:extLst>
                <a:ext uri="{FF2B5EF4-FFF2-40B4-BE49-F238E27FC236}">
                  <a16:creationId xmlns:a16="http://schemas.microsoft.com/office/drawing/2014/main" id="{B6FAEDF2-420D-4E9C-A547-3DB72F1F03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7686" y="3732214"/>
              <a:ext cx="852488" cy="1033463"/>
            </a:xfrm>
            <a:custGeom>
              <a:avLst/>
              <a:gdLst>
                <a:gd name="T0" fmla="*/ 529 w 537"/>
                <a:gd name="T1" fmla="*/ 651 h 651"/>
                <a:gd name="T2" fmla="*/ 529 w 537"/>
                <a:gd name="T3" fmla="*/ 651 h 651"/>
                <a:gd name="T4" fmla="*/ 529 w 537"/>
                <a:gd name="T5" fmla="*/ 651 h 651"/>
                <a:gd name="T6" fmla="*/ 7 w 537"/>
                <a:gd name="T7" fmla="*/ 4 h 651"/>
                <a:gd name="T8" fmla="*/ 6 w 537"/>
                <a:gd name="T9" fmla="*/ 4 h 651"/>
                <a:gd name="T10" fmla="*/ 6 w 537"/>
                <a:gd name="T11" fmla="*/ 5 h 651"/>
                <a:gd name="T12" fmla="*/ 6 w 537"/>
                <a:gd name="T13" fmla="*/ 4 h 651"/>
                <a:gd name="T14" fmla="*/ 5 w 537"/>
                <a:gd name="T15" fmla="*/ 645 h 651"/>
                <a:gd name="T16" fmla="*/ 5 w 537"/>
                <a:gd name="T17" fmla="*/ 646 h 651"/>
                <a:gd name="T18" fmla="*/ 5 w 537"/>
                <a:gd name="T19" fmla="*/ 646 h 651"/>
                <a:gd name="T20" fmla="*/ 5 w 537"/>
                <a:gd name="T21" fmla="*/ 646 h 651"/>
                <a:gd name="T22" fmla="*/ 529 w 537"/>
                <a:gd name="T23" fmla="*/ 647 h 651"/>
                <a:gd name="T24" fmla="*/ 529 w 537"/>
                <a:gd name="T25" fmla="*/ 647 h 651"/>
                <a:gd name="T26" fmla="*/ 529 w 537"/>
                <a:gd name="T27" fmla="*/ 647 h 651"/>
                <a:gd name="T28" fmla="*/ 529 w 537"/>
                <a:gd name="T29" fmla="*/ 647 h 651"/>
                <a:gd name="T30" fmla="*/ 530 w 537"/>
                <a:gd name="T31" fmla="*/ 647 h 651"/>
                <a:gd name="T32" fmla="*/ 530 w 537"/>
                <a:gd name="T33" fmla="*/ 646 h 651"/>
                <a:gd name="T34" fmla="*/ 532 w 537"/>
                <a:gd name="T35" fmla="*/ 646 h 651"/>
                <a:gd name="T36" fmla="*/ 530 w 537"/>
                <a:gd name="T37" fmla="*/ 646 h 651"/>
                <a:gd name="T38" fmla="*/ 531 w 537"/>
                <a:gd name="T39" fmla="*/ 6 h 651"/>
                <a:gd name="T40" fmla="*/ 531 w 537"/>
                <a:gd name="T41" fmla="*/ 6 h 651"/>
                <a:gd name="T42" fmla="*/ 531 w 537"/>
                <a:gd name="T43" fmla="*/ 5 h 651"/>
                <a:gd name="T44" fmla="*/ 531 w 537"/>
                <a:gd name="T45" fmla="*/ 5 h 651"/>
                <a:gd name="T46" fmla="*/ 531 w 537"/>
                <a:gd name="T47" fmla="*/ 5 h 651"/>
                <a:gd name="T48" fmla="*/ 7 w 537"/>
                <a:gd name="T49" fmla="*/ 4 h 651"/>
                <a:gd name="T50" fmla="*/ 7 w 537"/>
                <a:gd name="T51" fmla="*/ 0 h 651"/>
                <a:gd name="T52" fmla="*/ 7 w 537"/>
                <a:gd name="T53" fmla="*/ 0 h 651"/>
                <a:gd name="T54" fmla="*/ 7 w 537"/>
                <a:gd name="T55" fmla="*/ 0 h 651"/>
                <a:gd name="T56" fmla="*/ 7 w 537"/>
                <a:gd name="T57" fmla="*/ 0 h 651"/>
                <a:gd name="T58" fmla="*/ 531 w 537"/>
                <a:gd name="T59" fmla="*/ 1 h 651"/>
                <a:gd name="T60" fmla="*/ 533 w 537"/>
                <a:gd name="T61" fmla="*/ 1 h 651"/>
                <a:gd name="T62" fmla="*/ 536 w 537"/>
                <a:gd name="T63" fmla="*/ 3 h 651"/>
                <a:gd name="T64" fmla="*/ 537 w 537"/>
                <a:gd name="T65" fmla="*/ 6 h 651"/>
                <a:gd name="T66" fmla="*/ 537 w 537"/>
                <a:gd name="T67" fmla="*/ 6 h 651"/>
                <a:gd name="T68" fmla="*/ 537 w 537"/>
                <a:gd name="T69" fmla="*/ 6 h 651"/>
                <a:gd name="T70" fmla="*/ 537 w 537"/>
                <a:gd name="T71" fmla="*/ 6 h 651"/>
                <a:gd name="T72" fmla="*/ 537 w 537"/>
                <a:gd name="T73" fmla="*/ 6 h 651"/>
                <a:gd name="T74" fmla="*/ 537 w 537"/>
                <a:gd name="T75" fmla="*/ 6 h 651"/>
                <a:gd name="T76" fmla="*/ 537 w 537"/>
                <a:gd name="T77" fmla="*/ 6 h 651"/>
                <a:gd name="T78" fmla="*/ 534 w 537"/>
                <a:gd name="T79" fmla="*/ 646 h 651"/>
                <a:gd name="T80" fmla="*/ 534 w 537"/>
                <a:gd name="T81" fmla="*/ 646 h 651"/>
                <a:gd name="T82" fmla="*/ 533 w 537"/>
                <a:gd name="T83" fmla="*/ 649 h 651"/>
                <a:gd name="T84" fmla="*/ 532 w 537"/>
                <a:gd name="T85" fmla="*/ 651 h 651"/>
                <a:gd name="T86" fmla="*/ 530 w 537"/>
                <a:gd name="T87" fmla="*/ 651 h 651"/>
                <a:gd name="T88" fmla="*/ 530 w 537"/>
                <a:gd name="T89" fmla="*/ 651 h 651"/>
                <a:gd name="T90" fmla="*/ 529 w 537"/>
                <a:gd name="T91" fmla="*/ 651 h 651"/>
                <a:gd name="T92" fmla="*/ 529 w 537"/>
                <a:gd name="T93" fmla="*/ 651 h 651"/>
                <a:gd name="T94" fmla="*/ 529 w 537"/>
                <a:gd name="T95" fmla="*/ 651 h 651"/>
                <a:gd name="T96" fmla="*/ 529 w 537"/>
                <a:gd name="T97" fmla="*/ 651 h 651"/>
                <a:gd name="T98" fmla="*/ 529 w 537"/>
                <a:gd name="T99" fmla="*/ 651 h 651"/>
                <a:gd name="T100" fmla="*/ 5 w 537"/>
                <a:gd name="T101" fmla="*/ 650 h 651"/>
                <a:gd name="T102" fmla="*/ 3 w 537"/>
                <a:gd name="T103" fmla="*/ 649 h 651"/>
                <a:gd name="T104" fmla="*/ 1 w 537"/>
                <a:gd name="T105" fmla="*/ 648 h 651"/>
                <a:gd name="T106" fmla="*/ 0 w 537"/>
                <a:gd name="T107" fmla="*/ 645 h 651"/>
                <a:gd name="T108" fmla="*/ 2 w 537"/>
                <a:gd name="T109" fmla="*/ 5 h 651"/>
                <a:gd name="T110" fmla="*/ 2 w 537"/>
                <a:gd name="T111" fmla="*/ 5 h 651"/>
                <a:gd name="T112" fmla="*/ 3 w 537"/>
                <a:gd name="T113" fmla="*/ 2 h 651"/>
                <a:gd name="T114" fmla="*/ 4 w 537"/>
                <a:gd name="T115" fmla="*/ 0 h 651"/>
                <a:gd name="T116" fmla="*/ 7 w 537"/>
                <a:gd name="T117" fmla="*/ 0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37" h="651">
                  <a:moveTo>
                    <a:pt x="529" y="651"/>
                  </a:moveTo>
                  <a:lnTo>
                    <a:pt x="529" y="651"/>
                  </a:lnTo>
                  <a:lnTo>
                    <a:pt x="529" y="651"/>
                  </a:lnTo>
                  <a:close/>
                  <a:moveTo>
                    <a:pt x="7" y="4"/>
                  </a:moveTo>
                  <a:lnTo>
                    <a:pt x="6" y="4"/>
                  </a:lnTo>
                  <a:lnTo>
                    <a:pt x="6" y="5"/>
                  </a:lnTo>
                  <a:lnTo>
                    <a:pt x="6" y="4"/>
                  </a:lnTo>
                  <a:lnTo>
                    <a:pt x="5" y="645"/>
                  </a:lnTo>
                  <a:lnTo>
                    <a:pt x="5" y="646"/>
                  </a:lnTo>
                  <a:lnTo>
                    <a:pt x="5" y="646"/>
                  </a:lnTo>
                  <a:lnTo>
                    <a:pt x="5" y="646"/>
                  </a:lnTo>
                  <a:lnTo>
                    <a:pt x="529" y="647"/>
                  </a:lnTo>
                  <a:lnTo>
                    <a:pt x="529" y="647"/>
                  </a:lnTo>
                  <a:lnTo>
                    <a:pt x="529" y="647"/>
                  </a:lnTo>
                  <a:lnTo>
                    <a:pt x="529" y="647"/>
                  </a:lnTo>
                  <a:lnTo>
                    <a:pt x="530" y="647"/>
                  </a:lnTo>
                  <a:lnTo>
                    <a:pt x="530" y="646"/>
                  </a:lnTo>
                  <a:lnTo>
                    <a:pt x="532" y="646"/>
                  </a:lnTo>
                  <a:lnTo>
                    <a:pt x="530" y="646"/>
                  </a:lnTo>
                  <a:lnTo>
                    <a:pt x="531" y="6"/>
                  </a:lnTo>
                  <a:lnTo>
                    <a:pt x="531" y="6"/>
                  </a:lnTo>
                  <a:lnTo>
                    <a:pt x="531" y="5"/>
                  </a:lnTo>
                  <a:lnTo>
                    <a:pt x="531" y="5"/>
                  </a:lnTo>
                  <a:lnTo>
                    <a:pt x="531" y="5"/>
                  </a:lnTo>
                  <a:lnTo>
                    <a:pt x="7" y="4"/>
                  </a:lnTo>
                  <a:close/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531" y="1"/>
                  </a:lnTo>
                  <a:lnTo>
                    <a:pt x="533" y="1"/>
                  </a:lnTo>
                  <a:lnTo>
                    <a:pt x="536" y="3"/>
                  </a:lnTo>
                  <a:lnTo>
                    <a:pt x="537" y="6"/>
                  </a:lnTo>
                  <a:lnTo>
                    <a:pt x="537" y="6"/>
                  </a:lnTo>
                  <a:lnTo>
                    <a:pt x="537" y="6"/>
                  </a:lnTo>
                  <a:lnTo>
                    <a:pt x="537" y="6"/>
                  </a:lnTo>
                  <a:lnTo>
                    <a:pt x="537" y="6"/>
                  </a:lnTo>
                  <a:lnTo>
                    <a:pt x="537" y="6"/>
                  </a:lnTo>
                  <a:lnTo>
                    <a:pt x="537" y="6"/>
                  </a:lnTo>
                  <a:lnTo>
                    <a:pt x="534" y="646"/>
                  </a:lnTo>
                  <a:lnTo>
                    <a:pt x="534" y="646"/>
                  </a:lnTo>
                  <a:lnTo>
                    <a:pt x="533" y="649"/>
                  </a:lnTo>
                  <a:lnTo>
                    <a:pt x="532" y="651"/>
                  </a:lnTo>
                  <a:lnTo>
                    <a:pt x="530" y="651"/>
                  </a:lnTo>
                  <a:lnTo>
                    <a:pt x="530" y="651"/>
                  </a:lnTo>
                  <a:lnTo>
                    <a:pt x="529" y="651"/>
                  </a:lnTo>
                  <a:lnTo>
                    <a:pt x="529" y="651"/>
                  </a:lnTo>
                  <a:lnTo>
                    <a:pt x="529" y="651"/>
                  </a:lnTo>
                  <a:lnTo>
                    <a:pt x="529" y="651"/>
                  </a:lnTo>
                  <a:lnTo>
                    <a:pt x="529" y="651"/>
                  </a:lnTo>
                  <a:lnTo>
                    <a:pt x="5" y="650"/>
                  </a:lnTo>
                  <a:lnTo>
                    <a:pt x="3" y="649"/>
                  </a:lnTo>
                  <a:lnTo>
                    <a:pt x="1" y="648"/>
                  </a:lnTo>
                  <a:lnTo>
                    <a:pt x="0" y="645"/>
                  </a:lnTo>
                  <a:lnTo>
                    <a:pt x="2" y="5"/>
                  </a:lnTo>
                  <a:lnTo>
                    <a:pt x="2" y="5"/>
                  </a:lnTo>
                  <a:lnTo>
                    <a:pt x="3" y="2"/>
                  </a:lnTo>
                  <a:lnTo>
                    <a:pt x="4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E5E3E3"/>
            </a:solidFill>
            <a:ln w="0">
              <a:solidFill>
                <a:srgbClr val="E5E3E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</p:txBody>
        </p:sp>
        <p:sp>
          <p:nvSpPr>
            <p:cNvPr id="661" name="Freeform 530">
              <a:extLst>
                <a:ext uri="{FF2B5EF4-FFF2-40B4-BE49-F238E27FC236}">
                  <a16:creationId xmlns:a16="http://schemas.microsoft.com/office/drawing/2014/main" id="{C9AD410A-4097-49A9-B75D-628AD7DC97E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423" y="3789364"/>
              <a:ext cx="733425" cy="742950"/>
            </a:xfrm>
            <a:custGeom>
              <a:avLst/>
              <a:gdLst>
                <a:gd name="T0" fmla="*/ 5 w 462"/>
                <a:gd name="T1" fmla="*/ 0 h 468"/>
                <a:gd name="T2" fmla="*/ 458 w 462"/>
                <a:gd name="T3" fmla="*/ 1 h 468"/>
                <a:gd name="T4" fmla="*/ 460 w 462"/>
                <a:gd name="T5" fmla="*/ 2 h 468"/>
                <a:gd name="T6" fmla="*/ 462 w 462"/>
                <a:gd name="T7" fmla="*/ 4 h 468"/>
                <a:gd name="T8" fmla="*/ 462 w 462"/>
                <a:gd name="T9" fmla="*/ 6 h 468"/>
                <a:gd name="T10" fmla="*/ 461 w 462"/>
                <a:gd name="T11" fmla="*/ 463 h 468"/>
                <a:gd name="T12" fmla="*/ 461 w 462"/>
                <a:gd name="T13" fmla="*/ 466 h 468"/>
                <a:gd name="T14" fmla="*/ 459 w 462"/>
                <a:gd name="T15" fmla="*/ 467 h 468"/>
                <a:gd name="T16" fmla="*/ 457 w 462"/>
                <a:gd name="T17" fmla="*/ 468 h 468"/>
                <a:gd name="T18" fmla="*/ 4 w 462"/>
                <a:gd name="T19" fmla="*/ 467 h 468"/>
                <a:gd name="T20" fmla="*/ 2 w 462"/>
                <a:gd name="T21" fmla="*/ 466 h 468"/>
                <a:gd name="T22" fmla="*/ 0 w 462"/>
                <a:gd name="T23" fmla="*/ 465 h 468"/>
                <a:gd name="T24" fmla="*/ 0 w 462"/>
                <a:gd name="T25" fmla="*/ 461 h 468"/>
                <a:gd name="T26" fmla="*/ 1 w 462"/>
                <a:gd name="T27" fmla="*/ 5 h 468"/>
                <a:gd name="T28" fmla="*/ 1 w 462"/>
                <a:gd name="T29" fmla="*/ 2 h 468"/>
                <a:gd name="T30" fmla="*/ 3 w 462"/>
                <a:gd name="T31" fmla="*/ 1 h 468"/>
                <a:gd name="T32" fmla="*/ 5 w 462"/>
                <a:gd name="T3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2" h="468">
                  <a:moveTo>
                    <a:pt x="5" y="0"/>
                  </a:moveTo>
                  <a:lnTo>
                    <a:pt x="458" y="1"/>
                  </a:lnTo>
                  <a:lnTo>
                    <a:pt x="460" y="2"/>
                  </a:lnTo>
                  <a:lnTo>
                    <a:pt x="462" y="4"/>
                  </a:lnTo>
                  <a:lnTo>
                    <a:pt x="462" y="6"/>
                  </a:lnTo>
                  <a:lnTo>
                    <a:pt x="461" y="463"/>
                  </a:lnTo>
                  <a:lnTo>
                    <a:pt x="461" y="466"/>
                  </a:lnTo>
                  <a:lnTo>
                    <a:pt x="459" y="467"/>
                  </a:lnTo>
                  <a:lnTo>
                    <a:pt x="457" y="468"/>
                  </a:lnTo>
                  <a:lnTo>
                    <a:pt x="4" y="467"/>
                  </a:lnTo>
                  <a:lnTo>
                    <a:pt x="2" y="466"/>
                  </a:lnTo>
                  <a:lnTo>
                    <a:pt x="0" y="465"/>
                  </a:lnTo>
                  <a:lnTo>
                    <a:pt x="0" y="461"/>
                  </a:lnTo>
                  <a:lnTo>
                    <a:pt x="1" y="5"/>
                  </a:lnTo>
                  <a:lnTo>
                    <a:pt x="1" y="2"/>
                  </a:lnTo>
                  <a:lnTo>
                    <a:pt x="3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3D3D3F"/>
            </a:solidFill>
            <a:ln w="0">
              <a:solidFill>
                <a:srgbClr val="3D3D3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</p:txBody>
        </p:sp>
      </p:grpSp>
      <p:grpSp>
        <p:nvGrpSpPr>
          <p:cNvPr id="662" name="그룹 661">
            <a:extLst>
              <a:ext uri="{FF2B5EF4-FFF2-40B4-BE49-F238E27FC236}">
                <a16:creationId xmlns:a16="http://schemas.microsoft.com/office/drawing/2014/main" id="{78696545-DCA9-415E-A0A0-EB5B9E6D8A85}"/>
              </a:ext>
            </a:extLst>
          </p:cNvPr>
          <p:cNvGrpSpPr/>
          <p:nvPr/>
        </p:nvGrpSpPr>
        <p:grpSpPr>
          <a:xfrm>
            <a:off x="1115458" y="1145430"/>
            <a:ext cx="1668463" cy="1222376"/>
            <a:chOff x="7600081" y="1550987"/>
            <a:chExt cx="1668463" cy="1222376"/>
          </a:xfrm>
        </p:grpSpPr>
        <p:sp>
          <p:nvSpPr>
            <p:cNvPr id="663" name="Freeform 615">
              <a:extLst>
                <a:ext uri="{FF2B5EF4-FFF2-40B4-BE49-F238E27FC236}">
                  <a16:creationId xmlns:a16="http://schemas.microsoft.com/office/drawing/2014/main" id="{F3EC07BC-9A77-44A3-86C7-12BDF866C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081" y="1943100"/>
              <a:ext cx="1668463" cy="830263"/>
            </a:xfrm>
            <a:custGeom>
              <a:avLst/>
              <a:gdLst>
                <a:gd name="T0" fmla="*/ 333 w 1051"/>
                <a:gd name="T1" fmla="*/ 0 h 523"/>
                <a:gd name="T2" fmla="*/ 519 w 1051"/>
                <a:gd name="T3" fmla="*/ 62 h 523"/>
                <a:gd name="T4" fmla="*/ 714 w 1051"/>
                <a:gd name="T5" fmla="*/ 0 h 523"/>
                <a:gd name="T6" fmla="*/ 909 w 1051"/>
                <a:gd name="T7" fmla="*/ 62 h 523"/>
                <a:gd name="T8" fmla="*/ 1051 w 1051"/>
                <a:gd name="T9" fmla="*/ 523 h 523"/>
                <a:gd name="T10" fmla="*/ 790 w 1051"/>
                <a:gd name="T11" fmla="*/ 475 h 523"/>
                <a:gd name="T12" fmla="*/ 515 w 1051"/>
                <a:gd name="T13" fmla="*/ 523 h 523"/>
                <a:gd name="T14" fmla="*/ 253 w 1051"/>
                <a:gd name="T15" fmla="*/ 479 h 523"/>
                <a:gd name="T16" fmla="*/ 0 w 1051"/>
                <a:gd name="T17" fmla="*/ 523 h 523"/>
                <a:gd name="T18" fmla="*/ 138 w 1051"/>
                <a:gd name="T19" fmla="*/ 62 h 523"/>
                <a:gd name="T20" fmla="*/ 333 w 1051"/>
                <a:gd name="T21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1" h="523">
                  <a:moveTo>
                    <a:pt x="333" y="0"/>
                  </a:moveTo>
                  <a:lnTo>
                    <a:pt x="519" y="62"/>
                  </a:lnTo>
                  <a:lnTo>
                    <a:pt x="714" y="0"/>
                  </a:lnTo>
                  <a:lnTo>
                    <a:pt x="909" y="62"/>
                  </a:lnTo>
                  <a:lnTo>
                    <a:pt x="1051" y="523"/>
                  </a:lnTo>
                  <a:lnTo>
                    <a:pt x="790" y="475"/>
                  </a:lnTo>
                  <a:lnTo>
                    <a:pt x="515" y="523"/>
                  </a:lnTo>
                  <a:lnTo>
                    <a:pt x="253" y="479"/>
                  </a:lnTo>
                  <a:lnTo>
                    <a:pt x="0" y="523"/>
                  </a:lnTo>
                  <a:lnTo>
                    <a:pt x="138" y="62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rgbClr val="F2F1EB"/>
            </a:solidFill>
            <a:ln w="0">
              <a:solidFill>
                <a:srgbClr val="F2F1E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</p:txBody>
        </p:sp>
        <p:sp>
          <p:nvSpPr>
            <p:cNvPr id="664" name="Freeform 618">
              <a:extLst>
                <a:ext uri="{FF2B5EF4-FFF2-40B4-BE49-F238E27FC236}">
                  <a16:creationId xmlns:a16="http://schemas.microsoft.com/office/drawing/2014/main" id="{B1DA3B64-04B7-4B04-981C-A835BC7065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68344" y="1943100"/>
              <a:ext cx="1528763" cy="606425"/>
            </a:xfrm>
            <a:custGeom>
              <a:avLst/>
              <a:gdLst>
                <a:gd name="T0" fmla="*/ 147 w 963"/>
                <a:gd name="T1" fmla="*/ 302 h 382"/>
                <a:gd name="T2" fmla="*/ 225 w 963"/>
                <a:gd name="T3" fmla="*/ 351 h 382"/>
                <a:gd name="T4" fmla="*/ 253 w 963"/>
                <a:gd name="T5" fmla="*/ 270 h 382"/>
                <a:gd name="T6" fmla="*/ 249 w 963"/>
                <a:gd name="T7" fmla="*/ 286 h 382"/>
                <a:gd name="T8" fmla="*/ 467 w 963"/>
                <a:gd name="T9" fmla="*/ 356 h 382"/>
                <a:gd name="T10" fmla="*/ 253 w 963"/>
                <a:gd name="T11" fmla="*/ 270 h 382"/>
                <a:gd name="T12" fmla="*/ 162 w 963"/>
                <a:gd name="T13" fmla="*/ 222 h 382"/>
                <a:gd name="T14" fmla="*/ 238 w 963"/>
                <a:gd name="T15" fmla="*/ 278 h 382"/>
                <a:gd name="T16" fmla="*/ 265 w 963"/>
                <a:gd name="T17" fmla="*/ 197 h 382"/>
                <a:gd name="T18" fmla="*/ 468 w 963"/>
                <a:gd name="T19" fmla="*/ 289 h 382"/>
                <a:gd name="T20" fmla="*/ 468 w 963"/>
                <a:gd name="T21" fmla="*/ 225 h 382"/>
                <a:gd name="T22" fmla="*/ 265 w 963"/>
                <a:gd name="T23" fmla="*/ 197 h 382"/>
                <a:gd name="T24" fmla="*/ 480 w 963"/>
                <a:gd name="T25" fmla="*/ 224 h 382"/>
                <a:gd name="T26" fmla="*/ 480 w 963"/>
                <a:gd name="T27" fmla="*/ 304 h 382"/>
                <a:gd name="T28" fmla="*/ 578 w 963"/>
                <a:gd name="T29" fmla="*/ 293 h 382"/>
                <a:gd name="T30" fmla="*/ 703 w 963"/>
                <a:gd name="T31" fmla="*/ 158 h 382"/>
                <a:gd name="T32" fmla="*/ 776 w 963"/>
                <a:gd name="T33" fmla="*/ 262 h 382"/>
                <a:gd name="T34" fmla="*/ 703 w 963"/>
                <a:gd name="T35" fmla="*/ 158 h 382"/>
                <a:gd name="T36" fmla="*/ 568 w 963"/>
                <a:gd name="T37" fmla="*/ 194 h 382"/>
                <a:gd name="T38" fmla="*/ 584 w 963"/>
                <a:gd name="T39" fmla="*/ 253 h 382"/>
                <a:gd name="T40" fmla="*/ 689 w 963"/>
                <a:gd name="T41" fmla="*/ 153 h 382"/>
                <a:gd name="T42" fmla="*/ 482 w 963"/>
                <a:gd name="T43" fmla="*/ 174 h 382"/>
                <a:gd name="T44" fmla="*/ 562 w 963"/>
                <a:gd name="T45" fmla="*/ 182 h 382"/>
                <a:gd name="T46" fmla="*/ 276 w 963"/>
                <a:gd name="T47" fmla="*/ 103 h 382"/>
                <a:gd name="T48" fmla="*/ 468 w 963"/>
                <a:gd name="T49" fmla="*/ 211 h 382"/>
                <a:gd name="T50" fmla="*/ 276 w 963"/>
                <a:gd name="T51" fmla="*/ 103 h 382"/>
                <a:gd name="T52" fmla="*/ 700 w 963"/>
                <a:gd name="T53" fmla="*/ 140 h 382"/>
                <a:gd name="T54" fmla="*/ 795 w 963"/>
                <a:gd name="T55" fmla="*/ 108 h 382"/>
                <a:gd name="T56" fmla="*/ 672 w 963"/>
                <a:gd name="T57" fmla="*/ 49 h 382"/>
                <a:gd name="T58" fmla="*/ 575 w 963"/>
                <a:gd name="T59" fmla="*/ 178 h 382"/>
                <a:gd name="T60" fmla="*/ 672 w 963"/>
                <a:gd name="T61" fmla="*/ 49 h 382"/>
                <a:gd name="T62" fmla="*/ 278 w 963"/>
                <a:gd name="T63" fmla="*/ 90 h 382"/>
                <a:gd name="T64" fmla="*/ 470 w 963"/>
                <a:gd name="T65" fmla="*/ 60 h 382"/>
                <a:gd name="T66" fmla="*/ 483 w 963"/>
                <a:gd name="T67" fmla="*/ 60 h 382"/>
                <a:gd name="T68" fmla="*/ 483 w 963"/>
                <a:gd name="T69" fmla="*/ 121 h 382"/>
                <a:gd name="T70" fmla="*/ 562 w 963"/>
                <a:gd name="T71" fmla="*/ 132 h 382"/>
                <a:gd name="T72" fmla="*/ 575 w 963"/>
                <a:gd name="T73" fmla="*/ 31 h 382"/>
                <a:gd name="T74" fmla="*/ 683 w 963"/>
                <a:gd name="T75" fmla="*/ 33 h 382"/>
                <a:gd name="T76" fmla="*/ 793 w 963"/>
                <a:gd name="T77" fmla="*/ 94 h 382"/>
                <a:gd name="T78" fmla="*/ 800 w 963"/>
                <a:gd name="T79" fmla="*/ 42 h 382"/>
                <a:gd name="T80" fmla="*/ 811 w 963"/>
                <a:gd name="T81" fmla="*/ 132 h 382"/>
                <a:gd name="T82" fmla="*/ 899 w 963"/>
                <a:gd name="T83" fmla="*/ 169 h 382"/>
                <a:gd name="T84" fmla="*/ 821 w 963"/>
                <a:gd name="T85" fmla="*/ 215 h 382"/>
                <a:gd name="T86" fmla="*/ 941 w 963"/>
                <a:gd name="T87" fmla="*/ 307 h 382"/>
                <a:gd name="T88" fmla="*/ 791 w 963"/>
                <a:gd name="T89" fmla="*/ 274 h 382"/>
                <a:gd name="T90" fmla="*/ 963 w 963"/>
                <a:gd name="T91" fmla="*/ 378 h 382"/>
                <a:gd name="T92" fmla="*/ 703 w 963"/>
                <a:gd name="T93" fmla="*/ 217 h 382"/>
                <a:gd name="T94" fmla="*/ 592 w 963"/>
                <a:gd name="T95" fmla="*/ 300 h 382"/>
                <a:gd name="T96" fmla="*/ 230 w 963"/>
                <a:gd name="T97" fmla="*/ 364 h 382"/>
                <a:gd name="T98" fmla="*/ 0 w 963"/>
                <a:gd name="T99" fmla="*/ 382 h 382"/>
                <a:gd name="T100" fmla="*/ 125 w 963"/>
                <a:gd name="T101" fmla="*/ 351 h 382"/>
                <a:gd name="T102" fmla="*/ 125 w 963"/>
                <a:gd name="T103" fmla="*/ 351 h 382"/>
                <a:gd name="T104" fmla="*/ 150 w 963"/>
                <a:gd name="T105" fmla="*/ 225 h 382"/>
                <a:gd name="T106" fmla="*/ 42 w 963"/>
                <a:gd name="T107" fmla="*/ 240 h 382"/>
                <a:gd name="T108" fmla="*/ 157 w 963"/>
                <a:gd name="T109" fmla="*/ 145 h 382"/>
                <a:gd name="T110" fmla="*/ 70 w 963"/>
                <a:gd name="T111" fmla="*/ 149 h 382"/>
                <a:gd name="T112" fmla="*/ 165 w 963"/>
                <a:gd name="T113" fmla="*/ 87 h 382"/>
                <a:gd name="T114" fmla="*/ 87 w 963"/>
                <a:gd name="T115" fmla="*/ 89 h 382"/>
                <a:gd name="T116" fmla="*/ 171 w 963"/>
                <a:gd name="T117" fmla="*/ 39 h 382"/>
                <a:gd name="T118" fmla="*/ 163 w 963"/>
                <a:gd name="T119" fmla="*/ 208 h 382"/>
                <a:gd name="T120" fmla="*/ 277 w 963"/>
                <a:gd name="T121" fmla="*/ 5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63" h="382">
                  <a:moveTo>
                    <a:pt x="234" y="292"/>
                  </a:moveTo>
                  <a:lnTo>
                    <a:pt x="147" y="302"/>
                  </a:lnTo>
                  <a:lnTo>
                    <a:pt x="138" y="351"/>
                  </a:lnTo>
                  <a:lnTo>
                    <a:pt x="225" y="351"/>
                  </a:lnTo>
                  <a:lnTo>
                    <a:pt x="234" y="292"/>
                  </a:lnTo>
                  <a:close/>
                  <a:moveTo>
                    <a:pt x="253" y="270"/>
                  </a:moveTo>
                  <a:lnTo>
                    <a:pt x="249" y="286"/>
                  </a:lnTo>
                  <a:lnTo>
                    <a:pt x="249" y="286"/>
                  </a:lnTo>
                  <a:lnTo>
                    <a:pt x="239" y="351"/>
                  </a:lnTo>
                  <a:lnTo>
                    <a:pt x="467" y="356"/>
                  </a:lnTo>
                  <a:lnTo>
                    <a:pt x="468" y="302"/>
                  </a:lnTo>
                  <a:lnTo>
                    <a:pt x="253" y="270"/>
                  </a:lnTo>
                  <a:close/>
                  <a:moveTo>
                    <a:pt x="252" y="198"/>
                  </a:moveTo>
                  <a:lnTo>
                    <a:pt x="162" y="222"/>
                  </a:lnTo>
                  <a:lnTo>
                    <a:pt x="150" y="289"/>
                  </a:lnTo>
                  <a:lnTo>
                    <a:pt x="238" y="278"/>
                  </a:lnTo>
                  <a:lnTo>
                    <a:pt x="252" y="198"/>
                  </a:lnTo>
                  <a:close/>
                  <a:moveTo>
                    <a:pt x="265" y="197"/>
                  </a:moveTo>
                  <a:lnTo>
                    <a:pt x="255" y="257"/>
                  </a:lnTo>
                  <a:lnTo>
                    <a:pt x="468" y="289"/>
                  </a:lnTo>
                  <a:lnTo>
                    <a:pt x="468" y="225"/>
                  </a:lnTo>
                  <a:lnTo>
                    <a:pt x="468" y="225"/>
                  </a:lnTo>
                  <a:lnTo>
                    <a:pt x="468" y="224"/>
                  </a:lnTo>
                  <a:lnTo>
                    <a:pt x="265" y="197"/>
                  </a:lnTo>
                  <a:close/>
                  <a:moveTo>
                    <a:pt x="562" y="196"/>
                  </a:moveTo>
                  <a:lnTo>
                    <a:pt x="480" y="224"/>
                  </a:lnTo>
                  <a:lnTo>
                    <a:pt x="480" y="304"/>
                  </a:lnTo>
                  <a:lnTo>
                    <a:pt x="480" y="304"/>
                  </a:lnTo>
                  <a:lnTo>
                    <a:pt x="480" y="351"/>
                  </a:lnTo>
                  <a:lnTo>
                    <a:pt x="578" y="293"/>
                  </a:lnTo>
                  <a:lnTo>
                    <a:pt x="562" y="196"/>
                  </a:lnTo>
                  <a:close/>
                  <a:moveTo>
                    <a:pt x="703" y="158"/>
                  </a:moveTo>
                  <a:lnTo>
                    <a:pt x="710" y="207"/>
                  </a:lnTo>
                  <a:lnTo>
                    <a:pt x="776" y="262"/>
                  </a:lnTo>
                  <a:lnTo>
                    <a:pt x="771" y="200"/>
                  </a:lnTo>
                  <a:lnTo>
                    <a:pt x="703" y="158"/>
                  </a:lnTo>
                  <a:close/>
                  <a:moveTo>
                    <a:pt x="689" y="153"/>
                  </a:moveTo>
                  <a:lnTo>
                    <a:pt x="568" y="194"/>
                  </a:lnTo>
                  <a:lnTo>
                    <a:pt x="575" y="193"/>
                  </a:lnTo>
                  <a:lnTo>
                    <a:pt x="584" y="253"/>
                  </a:lnTo>
                  <a:lnTo>
                    <a:pt x="697" y="206"/>
                  </a:lnTo>
                  <a:lnTo>
                    <a:pt x="689" y="153"/>
                  </a:lnTo>
                  <a:close/>
                  <a:moveTo>
                    <a:pt x="562" y="146"/>
                  </a:moveTo>
                  <a:lnTo>
                    <a:pt x="482" y="174"/>
                  </a:lnTo>
                  <a:lnTo>
                    <a:pt x="480" y="210"/>
                  </a:lnTo>
                  <a:lnTo>
                    <a:pt x="562" y="182"/>
                  </a:lnTo>
                  <a:lnTo>
                    <a:pt x="562" y="146"/>
                  </a:lnTo>
                  <a:close/>
                  <a:moveTo>
                    <a:pt x="276" y="103"/>
                  </a:moveTo>
                  <a:lnTo>
                    <a:pt x="267" y="184"/>
                  </a:lnTo>
                  <a:lnTo>
                    <a:pt x="468" y="211"/>
                  </a:lnTo>
                  <a:lnTo>
                    <a:pt x="470" y="132"/>
                  </a:lnTo>
                  <a:lnTo>
                    <a:pt x="276" y="103"/>
                  </a:lnTo>
                  <a:close/>
                  <a:moveTo>
                    <a:pt x="691" y="87"/>
                  </a:moveTo>
                  <a:lnTo>
                    <a:pt x="700" y="140"/>
                  </a:lnTo>
                  <a:lnTo>
                    <a:pt x="806" y="207"/>
                  </a:lnTo>
                  <a:lnTo>
                    <a:pt x="795" y="108"/>
                  </a:lnTo>
                  <a:lnTo>
                    <a:pt x="691" y="87"/>
                  </a:lnTo>
                  <a:close/>
                  <a:moveTo>
                    <a:pt x="672" y="49"/>
                  </a:moveTo>
                  <a:lnTo>
                    <a:pt x="575" y="77"/>
                  </a:lnTo>
                  <a:lnTo>
                    <a:pt x="575" y="178"/>
                  </a:lnTo>
                  <a:lnTo>
                    <a:pt x="687" y="139"/>
                  </a:lnTo>
                  <a:lnTo>
                    <a:pt x="672" y="49"/>
                  </a:lnTo>
                  <a:close/>
                  <a:moveTo>
                    <a:pt x="290" y="0"/>
                  </a:moveTo>
                  <a:lnTo>
                    <a:pt x="278" y="90"/>
                  </a:lnTo>
                  <a:lnTo>
                    <a:pt x="470" y="118"/>
                  </a:lnTo>
                  <a:lnTo>
                    <a:pt x="470" y="60"/>
                  </a:lnTo>
                  <a:lnTo>
                    <a:pt x="476" y="62"/>
                  </a:lnTo>
                  <a:lnTo>
                    <a:pt x="483" y="60"/>
                  </a:lnTo>
                  <a:lnTo>
                    <a:pt x="483" y="121"/>
                  </a:lnTo>
                  <a:lnTo>
                    <a:pt x="483" y="121"/>
                  </a:lnTo>
                  <a:lnTo>
                    <a:pt x="482" y="160"/>
                  </a:lnTo>
                  <a:lnTo>
                    <a:pt x="562" y="132"/>
                  </a:lnTo>
                  <a:lnTo>
                    <a:pt x="562" y="36"/>
                  </a:lnTo>
                  <a:lnTo>
                    <a:pt x="575" y="31"/>
                  </a:lnTo>
                  <a:lnTo>
                    <a:pt x="575" y="64"/>
                  </a:lnTo>
                  <a:lnTo>
                    <a:pt x="683" y="33"/>
                  </a:lnTo>
                  <a:lnTo>
                    <a:pt x="689" y="73"/>
                  </a:lnTo>
                  <a:lnTo>
                    <a:pt x="793" y="94"/>
                  </a:lnTo>
                  <a:lnTo>
                    <a:pt x="787" y="38"/>
                  </a:lnTo>
                  <a:lnTo>
                    <a:pt x="800" y="42"/>
                  </a:lnTo>
                  <a:lnTo>
                    <a:pt x="807" y="102"/>
                  </a:lnTo>
                  <a:lnTo>
                    <a:pt x="811" y="132"/>
                  </a:lnTo>
                  <a:lnTo>
                    <a:pt x="893" y="153"/>
                  </a:lnTo>
                  <a:lnTo>
                    <a:pt x="899" y="169"/>
                  </a:lnTo>
                  <a:lnTo>
                    <a:pt x="812" y="146"/>
                  </a:lnTo>
                  <a:lnTo>
                    <a:pt x="821" y="215"/>
                  </a:lnTo>
                  <a:lnTo>
                    <a:pt x="935" y="287"/>
                  </a:lnTo>
                  <a:lnTo>
                    <a:pt x="941" y="307"/>
                  </a:lnTo>
                  <a:lnTo>
                    <a:pt x="785" y="209"/>
                  </a:lnTo>
                  <a:lnTo>
                    <a:pt x="791" y="274"/>
                  </a:lnTo>
                  <a:lnTo>
                    <a:pt x="958" y="359"/>
                  </a:lnTo>
                  <a:lnTo>
                    <a:pt x="963" y="378"/>
                  </a:lnTo>
                  <a:lnTo>
                    <a:pt x="792" y="293"/>
                  </a:lnTo>
                  <a:lnTo>
                    <a:pt x="703" y="217"/>
                  </a:lnTo>
                  <a:lnTo>
                    <a:pt x="586" y="267"/>
                  </a:lnTo>
                  <a:lnTo>
                    <a:pt x="592" y="300"/>
                  </a:lnTo>
                  <a:lnTo>
                    <a:pt x="479" y="369"/>
                  </a:lnTo>
                  <a:lnTo>
                    <a:pt x="230" y="364"/>
                  </a:lnTo>
                  <a:lnTo>
                    <a:pt x="130" y="364"/>
                  </a:lnTo>
                  <a:lnTo>
                    <a:pt x="0" y="382"/>
                  </a:lnTo>
                  <a:lnTo>
                    <a:pt x="3" y="369"/>
                  </a:lnTo>
                  <a:lnTo>
                    <a:pt x="125" y="351"/>
                  </a:lnTo>
                  <a:lnTo>
                    <a:pt x="125" y="351"/>
                  </a:lnTo>
                  <a:lnTo>
                    <a:pt x="125" y="351"/>
                  </a:lnTo>
                  <a:lnTo>
                    <a:pt x="125" y="351"/>
                  </a:lnTo>
                  <a:lnTo>
                    <a:pt x="150" y="225"/>
                  </a:lnTo>
                  <a:lnTo>
                    <a:pt x="38" y="255"/>
                  </a:lnTo>
                  <a:lnTo>
                    <a:pt x="42" y="240"/>
                  </a:lnTo>
                  <a:lnTo>
                    <a:pt x="149" y="212"/>
                  </a:lnTo>
                  <a:lnTo>
                    <a:pt x="157" y="145"/>
                  </a:lnTo>
                  <a:lnTo>
                    <a:pt x="65" y="164"/>
                  </a:lnTo>
                  <a:lnTo>
                    <a:pt x="70" y="149"/>
                  </a:lnTo>
                  <a:lnTo>
                    <a:pt x="160" y="132"/>
                  </a:lnTo>
                  <a:lnTo>
                    <a:pt x="165" y="87"/>
                  </a:lnTo>
                  <a:lnTo>
                    <a:pt x="83" y="104"/>
                  </a:lnTo>
                  <a:lnTo>
                    <a:pt x="87" y="89"/>
                  </a:lnTo>
                  <a:lnTo>
                    <a:pt x="167" y="73"/>
                  </a:lnTo>
                  <a:lnTo>
                    <a:pt x="171" y="39"/>
                  </a:lnTo>
                  <a:lnTo>
                    <a:pt x="185" y="34"/>
                  </a:lnTo>
                  <a:lnTo>
                    <a:pt x="163" y="208"/>
                  </a:lnTo>
                  <a:lnTo>
                    <a:pt x="253" y="184"/>
                  </a:lnTo>
                  <a:lnTo>
                    <a:pt x="277" y="5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rgbClr val="85CCCA"/>
            </a:solidFill>
            <a:ln w="0">
              <a:solidFill>
                <a:srgbClr val="85CCC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</p:txBody>
        </p:sp>
        <p:sp>
          <p:nvSpPr>
            <p:cNvPr id="665" name="Freeform 619">
              <a:extLst>
                <a:ext uri="{FF2B5EF4-FFF2-40B4-BE49-F238E27FC236}">
                  <a16:creationId xmlns:a16="http://schemas.microsoft.com/office/drawing/2014/main" id="{755D7788-B400-429D-BB93-530FDE2B8A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74781" y="1550987"/>
              <a:ext cx="346075" cy="488950"/>
            </a:xfrm>
            <a:custGeom>
              <a:avLst/>
              <a:gdLst>
                <a:gd name="T0" fmla="*/ 109 w 218"/>
                <a:gd name="T1" fmla="*/ 66 h 308"/>
                <a:gd name="T2" fmla="*/ 95 w 218"/>
                <a:gd name="T3" fmla="*/ 69 h 308"/>
                <a:gd name="T4" fmla="*/ 84 w 218"/>
                <a:gd name="T5" fmla="*/ 75 h 308"/>
                <a:gd name="T6" fmla="*/ 74 w 218"/>
                <a:gd name="T7" fmla="*/ 84 h 308"/>
                <a:gd name="T8" fmla="*/ 68 w 218"/>
                <a:gd name="T9" fmla="*/ 95 h 308"/>
                <a:gd name="T10" fmla="*/ 65 w 218"/>
                <a:gd name="T11" fmla="*/ 109 h 308"/>
                <a:gd name="T12" fmla="*/ 68 w 218"/>
                <a:gd name="T13" fmla="*/ 123 h 308"/>
                <a:gd name="T14" fmla="*/ 74 w 218"/>
                <a:gd name="T15" fmla="*/ 135 h 308"/>
                <a:gd name="T16" fmla="*/ 84 w 218"/>
                <a:gd name="T17" fmla="*/ 145 h 308"/>
                <a:gd name="T18" fmla="*/ 95 w 218"/>
                <a:gd name="T19" fmla="*/ 151 h 308"/>
                <a:gd name="T20" fmla="*/ 109 w 218"/>
                <a:gd name="T21" fmla="*/ 153 h 308"/>
                <a:gd name="T22" fmla="*/ 122 w 218"/>
                <a:gd name="T23" fmla="*/ 151 h 308"/>
                <a:gd name="T24" fmla="*/ 134 w 218"/>
                <a:gd name="T25" fmla="*/ 145 h 308"/>
                <a:gd name="T26" fmla="*/ 143 w 218"/>
                <a:gd name="T27" fmla="*/ 135 h 308"/>
                <a:gd name="T28" fmla="*/ 150 w 218"/>
                <a:gd name="T29" fmla="*/ 123 h 308"/>
                <a:gd name="T30" fmla="*/ 152 w 218"/>
                <a:gd name="T31" fmla="*/ 109 h 308"/>
                <a:gd name="T32" fmla="*/ 150 w 218"/>
                <a:gd name="T33" fmla="*/ 95 h 308"/>
                <a:gd name="T34" fmla="*/ 143 w 218"/>
                <a:gd name="T35" fmla="*/ 84 h 308"/>
                <a:gd name="T36" fmla="*/ 134 w 218"/>
                <a:gd name="T37" fmla="*/ 75 h 308"/>
                <a:gd name="T38" fmla="*/ 122 w 218"/>
                <a:gd name="T39" fmla="*/ 69 h 308"/>
                <a:gd name="T40" fmla="*/ 109 w 218"/>
                <a:gd name="T41" fmla="*/ 66 h 308"/>
                <a:gd name="T42" fmla="*/ 109 w 218"/>
                <a:gd name="T43" fmla="*/ 0 h 308"/>
                <a:gd name="T44" fmla="*/ 134 w 218"/>
                <a:gd name="T45" fmla="*/ 3 h 308"/>
                <a:gd name="T46" fmla="*/ 156 w 218"/>
                <a:gd name="T47" fmla="*/ 12 h 308"/>
                <a:gd name="T48" fmla="*/ 177 w 218"/>
                <a:gd name="T49" fmla="*/ 25 h 308"/>
                <a:gd name="T50" fmla="*/ 194 w 218"/>
                <a:gd name="T51" fmla="*/ 42 h 308"/>
                <a:gd name="T52" fmla="*/ 207 w 218"/>
                <a:gd name="T53" fmla="*/ 61 h 308"/>
                <a:gd name="T54" fmla="*/ 215 w 218"/>
                <a:gd name="T55" fmla="*/ 85 h 308"/>
                <a:gd name="T56" fmla="*/ 218 w 218"/>
                <a:gd name="T57" fmla="*/ 109 h 308"/>
                <a:gd name="T58" fmla="*/ 216 w 218"/>
                <a:gd name="T59" fmla="*/ 124 h 308"/>
                <a:gd name="T60" fmla="*/ 214 w 218"/>
                <a:gd name="T61" fmla="*/ 139 h 308"/>
                <a:gd name="T62" fmla="*/ 214 w 218"/>
                <a:gd name="T63" fmla="*/ 139 h 308"/>
                <a:gd name="T64" fmla="*/ 213 w 218"/>
                <a:gd name="T65" fmla="*/ 142 h 308"/>
                <a:gd name="T66" fmla="*/ 211 w 218"/>
                <a:gd name="T67" fmla="*/ 150 h 308"/>
                <a:gd name="T68" fmla="*/ 206 w 218"/>
                <a:gd name="T69" fmla="*/ 163 h 308"/>
                <a:gd name="T70" fmla="*/ 198 w 218"/>
                <a:gd name="T71" fmla="*/ 180 h 308"/>
                <a:gd name="T72" fmla="*/ 188 w 218"/>
                <a:gd name="T73" fmla="*/ 201 h 308"/>
                <a:gd name="T74" fmla="*/ 175 w 218"/>
                <a:gd name="T75" fmla="*/ 225 h 308"/>
                <a:gd name="T76" fmla="*/ 157 w 218"/>
                <a:gd name="T77" fmla="*/ 250 h 308"/>
                <a:gd name="T78" fmla="*/ 135 w 218"/>
                <a:gd name="T79" fmla="*/ 278 h 308"/>
                <a:gd name="T80" fmla="*/ 108 w 218"/>
                <a:gd name="T81" fmla="*/ 308 h 308"/>
                <a:gd name="T82" fmla="*/ 83 w 218"/>
                <a:gd name="T83" fmla="*/ 278 h 308"/>
                <a:gd name="T84" fmla="*/ 61 w 218"/>
                <a:gd name="T85" fmla="*/ 250 h 308"/>
                <a:gd name="T86" fmla="*/ 44 w 218"/>
                <a:gd name="T87" fmla="*/ 226 h 308"/>
                <a:gd name="T88" fmla="*/ 31 w 218"/>
                <a:gd name="T89" fmla="*/ 203 h 308"/>
                <a:gd name="T90" fmla="*/ 20 w 218"/>
                <a:gd name="T91" fmla="*/ 184 h 308"/>
                <a:gd name="T92" fmla="*/ 13 w 218"/>
                <a:gd name="T93" fmla="*/ 168 h 308"/>
                <a:gd name="T94" fmla="*/ 9 w 218"/>
                <a:gd name="T95" fmla="*/ 156 h 308"/>
                <a:gd name="T96" fmla="*/ 5 w 218"/>
                <a:gd name="T97" fmla="*/ 147 h 308"/>
                <a:gd name="T98" fmla="*/ 4 w 218"/>
                <a:gd name="T99" fmla="*/ 140 h 308"/>
                <a:gd name="T100" fmla="*/ 3 w 218"/>
                <a:gd name="T101" fmla="*/ 139 h 308"/>
                <a:gd name="T102" fmla="*/ 4 w 218"/>
                <a:gd name="T103" fmla="*/ 139 h 308"/>
                <a:gd name="T104" fmla="*/ 1 w 218"/>
                <a:gd name="T105" fmla="*/ 124 h 308"/>
                <a:gd name="T106" fmla="*/ 0 w 218"/>
                <a:gd name="T107" fmla="*/ 109 h 308"/>
                <a:gd name="T108" fmla="*/ 2 w 218"/>
                <a:gd name="T109" fmla="*/ 85 h 308"/>
                <a:gd name="T110" fmla="*/ 11 w 218"/>
                <a:gd name="T111" fmla="*/ 61 h 308"/>
                <a:gd name="T112" fmla="*/ 24 w 218"/>
                <a:gd name="T113" fmla="*/ 42 h 308"/>
                <a:gd name="T114" fmla="*/ 41 w 218"/>
                <a:gd name="T115" fmla="*/ 25 h 308"/>
                <a:gd name="T116" fmla="*/ 61 w 218"/>
                <a:gd name="T117" fmla="*/ 12 h 308"/>
                <a:gd name="T118" fmla="*/ 84 w 218"/>
                <a:gd name="T119" fmla="*/ 3 h 308"/>
                <a:gd name="T120" fmla="*/ 109 w 218"/>
                <a:gd name="T12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18" h="308">
                  <a:moveTo>
                    <a:pt x="109" y="66"/>
                  </a:moveTo>
                  <a:lnTo>
                    <a:pt x="95" y="69"/>
                  </a:lnTo>
                  <a:lnTo>
                    <a:pt x="84" y="75"/>
                  </a:lnTo>
                  <a:lnTo>
                    <a:pt x="74" y="84"/>
                  </a:lnTo>
                  <a:lnTo>
                    <a:pt x="68" y="95"/>
                  </a:lnTo>
                  <a:lnTo>
                    <a:pt x="65" y="109"/>
                  </a:lnTo>
                  <a:lnTo>
                    <a:pt x="68" y="123"/>
                  </a:lnTo>
                  <a:lnTo>
                    <a:pt x="74" y="135"/>
                  </a:lnTo>
                  <a:lnTo>
                    <a:pt x="84" y="145"/>
                  </a:lnTo>
                  <a:lnTo>
                    <a:pt x="95" y="151"/>
                  </a:lnTo>
                  <a:lnTo>
                    <a:pt x="109" y="153"/>
                  </a:lnTo>
                  <a:lnTo>
                    <a:pt x="122" y="151"/>
                  </a:lnTo>
                  <a:lnTo>
                    <a:pt x="134" y="145"/>
                  </a:lnTo>
                  <a:lnTo>
                    <a:pt x="143" y="135"/>
                  </a:lnTo>
                  <a:lnTo>
                    <a:pt x="150" y="123"/>
                  </a:lnTo>
                  <a:lnTo>
                    <a:pt x="152" y="109"/>
                  </a:lnTo>
                  <a:lnTo>
                    <a:pt x="150" y="95"/>
                  </a:lnTo>
                  <a:lnTo>
                    <a:pt x="143" y="84"/>
                  </a:lnTo>
                  <a:lnTo>
                    <a:pt x="134" y="75"/>
                  </a:lnTo>
                  <a:lnTo>
                    <a:pt x="122" y="69"/>
                  </a:lnTo>
                  <a:lnTo>
                    <a:pt x="109" y="66"/>
                  </a:lnTo>
                  <a:close/>
                  <a:moveTo>
                    <a:pt x="109" y="0"/>
                  </a:moveTo>
                  <a:lnTo>
                    <a:pt x="134" y="3"/>
                  </a:lnTo>
                  <a:lnTo>
                    <a:pt x="156" y="12"/>
                  </a:lnTo>
                  <a:lnTo>
                    <a:pt x="177" y="25"/>
                  </a:lnTo>
                  <a:lnTo>
                    <a:pt x="194" y="42"/>
                  </a:lnTo>
                  <a:lnTo>
                    <a:pt x="207" y="61"/>
                  </a:lnTo>
                  <a:lnTo>
                    <a:pt x="215" y="85"/>
                  </a:lnTo>
                  <a:lnTo>
                    <a:pt x="218" y="109"/>
                  </a:lnTo>
                  <a:lnTo>
                    <a:pt x="216" y="124"/>
                  </a:lnTo>
                  <a:lnTo>
                    <a:pt x="214" y="139"/>
                  </a:lnTo>
                  <a:lnTo>
                    <a:pt x="214" y="139"/>
                  </a:lnTo>
                  <a:lnTo>
                    <a:pt x="213" y="142"/>
                  </a:lnTo>
                  <a:lnTo>
                    <a:pt x="211" y="150"/>
                  </a:lnTo>
                  <a:lnTo>
                    <a:pt x="206" y="163"/>
                  </a:lnTo>
                  <a:lnTo>
                    <a:pt x="198" y="180"/>
                  </a:lnTo>
                  <a:lnTo>
                    <a:pt x="188" y="201"/>
                  </a:lnTo>
                  <a:lnTo>
                    <a:pt x="175" y="225"/>
                  </a:lnTo>
                  <a:lnTo>
                    <a:pt x="157" y="250"/>
                  </a:lnTo>
                  <a:lnTo>
                    <a:pt x="135" y="278"/>
                  </a:lnTo>
                  <a:lnTo>
                    <a:pt x="108" y="308"/>
                  </a:lnTo>
                  <a:lnTo>
                    <a:pt x="83" y="278"/>
                  </a:lnTo>
                  <a:lnTo>
                    <a:pt x="61" y="250"/>
                  </a:lnTo>
                  <a:lnTo>
                    <a:pt x="44" y="226"/>
                  </a:lnTo>
                  <a:lnTo>
                    <a:pt x="31" y="203"/>
                  </a:lnTo>
                  <a:lnTo>
                    <a:pt x="20" y="184"/>
                  </a:lnTo>
                  <a:lnTo>
                    <a:pt x="13" y="168"/>
                  </a:lnTo>
                  <a:lnTo>
                    <a:pt x="9" y="156"/>
                  </a:lnTo>
                  <a:lnTo>
                    <a:pt x="5" y="147"/>
                  </a:lnTo>
                  <a:lnTo>
                    <a:pt x="4" y="140"/>
                  </a:lnTo>
                  <a:lnTo>
                    <a:pt x="3" y="139"/>
                  </a:lnTo>
                  <a:lnTo>
                    <a:pt x="4" y="139"/>
                  </a:lnTo>
                  <a:lnTo>
                    <a:pt x="1" y="124"/>
                  </a:lnTo>
                  <a:lnTo>
                    <a:pt x="0" y="109"/>
                  </a:lnTo>
                  <a:lnTo>
                    <a:pt x="2" y="85"/>
                  </a:lnTo>
                  <a:lnTo>
                    <a:pt x="11" y="61"/>
                  </a:lnTo>
                  <a:lnTo>
                    <a:pt x="24" y="42"/>
                  </a:lnTo>
                  <a:lnTo>
                    <a:pt x="41" y="25"/>
                  </a:lnTo>
                  <a:lnTo>
                    <a:pt x="61" y="12"/>
                  </a:lnTo>
                  <a:lnTo>
                    <a:pt x="84" y="3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FD5B44"/>
            </a:solidFill>
            <a:ln w="0">
              <a:solidFill>
                <a:srgbClr val="FD5B4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4FC2BFA-99B4-451B-828B-33BE2F3B0388}"/>
              </a:ext>
            </a:extLst>
          </p:cNvPr>
          <p:cNvSpPr txBox="1"/>
          <p:nvPr/>
        </p:nvSpPr>
        <p:spPr>
          <a:xfrm>
            <a:off x="3587714" y="1563833"/>
            <a:ext cx="39366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Dijkstra algorithm</a:t>
            </a:r>
            <a:endParaRPr lang="ko-KR" altLang="en-US" sz="3200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</p:txBody>
      </p:sp>
      <p:sp>
        <p:nvSpPr>
          <p:cNvPr id="666" name="TextBox 665">
            <a:extLst>
              <a:ext uri="{FF2B5EF4-FFF2-40B4-BE49-F238E27FC236}">
                <a16:creationId xmlns:a16="http://schemas.microsoft.com/office/drawing/2014/main" id="{435E1091-4ADE-4467-B1E2-36AC2CDA350D}"/>
              </a:ext>
            </a:extLst>
          </p:cNvPr>
          <p:cNvSpPr txBox="1"/>
          <p:nvPr/>
        </p:nvSpPr>
        <p:spPr>
          <a:xfrm>
            <a:off x="3587714" y="3028191"/>
            <a:ext cx="39366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Hamilton path</a:t>
            </a:r>
            <a:endParaRPr lang="ko-KR" altLang="en-US" sz="3200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6598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5017740"/>
            <a:ext cx="9144000" cy="6972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-826050" y="4297660"/>
            <a:ext cx="7630298" cy="714194"/>
            <a:chOff x="-826050" y="4297660"/>
            <a:chExt cx="7630298" cy="714194"/>
          </a:xfrm>
        </p:grpSpPr>
        <p:sp>
          <p:nvSpPr>
            <p:cNvPr id="128" name="직사각형 32"/>
            <p:cNvSpPr/>
            <p:nvPr/>
          </p:nvSpPr>
          <p:spPr>
            <a:xfrm>
              <a:off x="5396298" y="4297660"/>
              <a:ext cx="1407950" cy="652815"/>
            </a:xfrm>
            <a:custGeom>
              <a:avLst/>
              <a:gdLst/>
              <a:ahLst/>
              <a:cxnLst/>
              <a:rect l="l" t="t" r="r" b="b"/>
              <a:pathLst>
                <a:path w="1407950" h="652815">
                  <a:moveTo>
                    <a:pt x="820025" y="648976"/>
                  </a:moveTo>
                  <a:lnTo>
                    <a:pt x="820025" y="652815"/>
                  </a:lnTo>
                  <a:cubicBezTo>
                    <a:pt x="816896" y="652680"/>
                    <a:pt x="813837" y="652116"/>
                    <a:pt x="810773" y="651538"/>
                  </a:cubicBezTo>
                  <a:close/>
                  <a:moveTo>
                    <a:pt x="0" y="0"/>
                  </a:moveTo>
                  <a:lnTo>
                    <a:pt x="863777" y="0"/>
                  </a:lnTo>
                  <a:lnTo>
                    <a:pt x="863777" y="7059"/>
                  </a:lnTo>
                  <a:cubicBezTo>
                    <a:pt x="882918" y="3247"/>
                    <a:pt x="902741" y="1563"/>
                    <a:pt x="922990" y="1563"/>
                  </a:cubicBezTo>
                  <a:cubicBezTo>
                    <a:pt x="1021037" y="1563"/>
                    <a:pt x="1109070" y="41041"/>
                    <a:pt x="1168451" y="104548"/>
                  </a:cubicBezTo>
                  <a:cubicBezTo>
                    <a:pt x="1277129" y="169993"/>
                    <a:pt x="1356170" y="266907"/>
                    <a:pt x="1387858" y="381008"/>
                  </a:cubicBezTo>
                  <a:cubicBezTo>
                    <a:pt x="1400539" y="398677"/>
                    <a:pt x="1407079" y="419107"/>
                    <a:pt x="1407078" y="440658"/>
                  </a:cubicBezTo>
                  <a:cubicBezTo>
                    <a:pt x="1407079" y="458076"/>
                    <a:pt x="1402808" y="474761"/>
                    <a:pt x="1394434" y="489895"/>
                  </a:cubicBezTo>
                  <a:lnTo>
                    <a:pt x="1407950" y="486153"/>
                  </a:lnTo>
                  <a:cubicBezTo>
                    <a:pt x="1389247" y="528745"/>
                    <a:pt x="1355837" y="564787"/>
                    <a:pt x="1310353" y="592171"/>
                  </a:cubicBezTo>
                  <a:lnTo>
                    <a:pt x="1025136" y="592171"/>
                  </a:lnTo>
                  <a:lnTo>
                    <a:pt x="1124682" y="564602"/>
                  </a:lnTo>
                  <a:lnTo>
                    <a:pt x="1106888" y="555838"/>
                  </a:lnTo>
                  <a:lnTo>
                    <a:pt x="1024766" y="592171"/>
                  </a:lnTo>
                  <a:lnTo>
                    <a:pt x="820025" y="592171"/>
                  </a:lnTo>
                  <a:lnTo>
                    <a:pt x="820025" y="648072"/>
                  </a:lnTo>
                  <a:lnTo>
                    <a:pt x="708800" y="648072"/>
                  </a:lnTo>
                  <a:cubicBezTo>
                    <a:pt x="713170" y="629069"/>
                    <a:pt x="713168" y="608424"/>
                    <a:pt x="709067" y="588367"/>
                  </a:cubicBezTo>
                  <a:lnTo>
                    <a:pt x="547064" y="589094"/>
                  </a:lnTo>
                  <a:cubicBezTo>
                    <a:pt x="543108" y="608937"/>
                    <a:pt x="543154" y="629318"/>
                    <a:pt x="547512" y="648072"/>
                  </a:cubicBezTo>
                  <a:lnTo>
                    <a:pt x="289653" y="648072"/>
                  </a:lnTo>
                  <a:cubicBezTo>
                    <a:pt x="294022" y="629069"/>
                    <a:pt x="294021" y="608424"/>
                    <a:pt x="289919" y="588367"/>
                  </a:cubicBezTo>
                  <a:lnTo>
                    <a:pt x="127917" y="589094"/>
                  </a:lnTo>
                  <a:cubicBezTo>
                    <a:pt x="123961" y="608937"/>
                    <a:pt x="124006" y="629318"/>
                    <a:pt x="128364" y="648072"/>
                  </a:cubicBezTo>
                  <a:lnTo>
                    <a:pt x="0" y="64807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419998" y="4303965"/>
              <a:ext cx="1187813" cy="707889"/>
              <a:chOff x="-190" y="4081636"/>
              <a:chExt cx="1187813" cy="707889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-190" y="4081636"/>
                <a:ext cx="1187813" cy="648072"/>
              </a:xfrm>
              <a:custGeom>
                <a:avLst/>
                <a:gdLst/>
                <a:ahLst/>
                <a:cxnLst/>
                <a:rect l="l" t="t" r="r" b="b"/>
                <a:pathLst>
                  <a:path w="1187813" h="648072">
                    <a:moveTo>
                      <a:pt x="0" y="0"/>
                    </a:moveTo>
                    <a:lnTo>
                      <a:pt x="1187813" y="0"/>
                    </a:lnTo>
                    <a:lnTo>
                      <a:pt x="1187813" y="648072"/>
                    </a:lnTo>
                    <a:lnTo>
                      <a:pt x="974698" y="648072"/>
                    </a:lnTo>
                    <a:cubicBezTo>
                      <a:pt x="980707" y="629069"/>
                      <a:pt x="980705" y="608424"/>
                      <a:pt x="975065" y="588367"/>
                    </a:cubicBezTo>
                    <a:lnTo>
                      <a:pt x="752289" y="589094"/>
                    </a:lnTo>
                    <a:cubicBezTo>
                      <a:pt x="746849" y="608937"/>
                      <a:pt x="746911" y="629318"/>
                      <a:pt x="752904" y="648072"/>
                    </a:cubicBezTo>
                    <a:lnTo>
                      <a:pt x="398312" y="648072"/>
                    </a:lnTo>
                    <a:cubicBezTo>
                      <a:pt x="404321" y="629069"/>
                      <a:pt x="404319" y="608424"/>
                      <a:pt x="398679" y="588367"/>
                    </a:cubicBezTo>
                    <a:lnTo>
                      <a:pt x="175903" y="589094"/>
                    </a:lnTo>
                    <a:cubicBezTo>
                      <a:pt x="170463" y="608937"/>
                      <a:pt x="170525" y="629318"/>
                      <a:pt x="176518" y="648072"/>
                    </a:cubicBezTo>
                    <a:lnTo>
                      <a:pt x="0" y="64807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-190" y="4585692"/>
                <a:ext cx="1187813" cy="144016"/>
              </a:xfrm>
              <a:custGeom>
                <a:avLst/>
                <a:gdLst/>
                <a:ahLst/>
                <a:cxnLst/>
                <a:rect l="l" t="t" r="r" b="b"/>
                <a:pathLst>
                  <a:path w="1187813" h="144016">
                    <a:moveTo>
                      <a:pt x="0" y="0"/>
                    </a:moveTo>
                    <a:lnTo>
                      <a:pt x="1187813" y="0"/>
                    </a:lnTo>
                    <a:lnTo>
                      <a:pt x="1187813" y="144016"/>
                    </a:lnTo>
                    <a:lnTo>
                      <a:pt x="974698" y="144016"/>
                    </a:lnTo>
                    <a:cubicBezTo>
                      <a:pt x="980707" y="125013"/>
                      <a:pt x="980705" y="104368"/>
                      <a:pt x="975065" y="84311"/>
                    </a:cubicBezTo>
                    <a:lnTo>
                      <a:pt x="752289" y="85038"/>
                    </a:lnTo>
                    <a:cubicBezTo>
                      <a:pt x="746849" y="104881"/>
                      <a:pt x="746911" y="125262"/>
                      <a:pt x="752904" y="144016"/>
                    </a:cubicBezTo>
                    <a:lnTo>
                      <a:pt x="398312" y="144016"/>
                    </a:lnTo>
                    <a:cubicBezTo>
                      <a:pt x="404321" y="125013"/>
                      <a:pt x="404319" y="104368"/>
                      <a:pt x="398679" y="84311"/>
                    </a:cubicBezTo>
                    <a:lnTo>
                      <a:pt x="175903" y="85038"/>
                    </a:lnTo>
                    <a:cubicBezTo>
                      <a:pt x="170463" y="104881"/>
                      <a:pt x="170525" y="125262"/>
                      <a:pt x="176518" y="144016"/>
                    </a:cubicBezTo>
                    <a:lnTo>
                      <a:pt x="0" y="1440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모서리가 둥근 직사각형 35"/>
              <p:cNvSpPr/>
              <p:nvPr/>
            </p:nvSpPr>
            <p:spPr>
              <a:xfrm>
                <a:off x="107504" y="4197783"/>
                <a:ext cx="360040" cy="180020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모서리가 둥근 직사각형 38"/>
              <p:cNvSpPr/>
              <p:nvPr/>
            </p:nvSpPr>
            <p:spPr>
              <a:xfrm>
                <a:off x="683568" y="4197783"/>
                <a:ext cx="360040" cy="180020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현 45"/>
              <p:cNvSpPr/>
              <p:nvPr/>
            </p:nvSpPr>
            <p:spPr>
              <a:xfrm>
                <a:off x="185607" y="4585692"/>
                <a:ext cx="203833" cy="203833"/>
              </a:xfrm>
              <a:prstGeom prst="chord">
                <a:avLst>
                  <a:gd name="adj1" fmla="val 21519213"/>
                  <a:gd name="adj2" fmla="val 10855818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현 47"/>
              <p:cNvSpPr/>
              <p:nvPr/>
            </p:nvSpPr>
            <p:spPr>
              <a:xfrm>
                <a:off x="761671" y="4585691"/>
                <a:ext cx="203833" cy="203833"/>
              </a:xfrm>
              <a:prstGeom prst="chord">
                <a:avLst>
                  <a:gd name="adj1" fmla="val 21519213"/>
                  <a:gd name="adj2" fmla="val 10855818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1661977" y="4303964"/>
              <a:ext cx="1187813" cy="707889"/>
              <a:chOff x="-190" y="4081636"/>
              <a:chExt cx="1187813" cy="707889"/>
            </a:xfrm>
          </p:grpSpPr>
          <p:sp>
            <p:nvSpPr>
              <p:cNvPr id="51" name="직사각형 32"/>
              <p:cNvSpPr/>
              <p:nvPr/>
            </p:nvSpPr>
            <p:spPr>
              <a:xfrm>
                <a:off x="-190" y="4081636"/>
                <a:ext cx="1187813" cy="648072"/>
              </a:xfrm>
              <a:custGeom>
                <a:avLst/>
                <a:gdLst/>
                <a:ahLst/>
                <a:cxnLst/>
                <a:rect l="l" t="t" r="r" b="b"/>
                <a:pathLst>
                  <a:path w="1187813" h="648072">
                    <a:moveTo>
                      <a:pt x="0" y="0"/>
                    </a:moveTo>
                    <a:lnTo>
                      <a:pt x="1187813" y="0"/>
                    </a:lnTo>
                    <a:lnTo>
                      <a:pt x="1187813" y="648072"/>
                    </a:lnTo>
                    <a:lnTo>
                      <a:pt x="974698" y="648072"/>
                    </a:lnTo>
                    <a:cubicBezTo>
                      <a:pt x="980707" y="629069"/>
                      <a:pt x="980705" y="608424"/>
                      <a:pt x="975065" y="588367"/>
                    </a:cubicBezTo>
                    <a:lnTo>
                      <a:pt x="752289" y="589094"/>
                    </a:lnTo>
                    <a:cubicBezTo>
                      <a:pt x="746849" y="608937"/>
                      <a:pt x="746911" y="629318"/>
                      <a:pt x="752904" y="648072"/>
                    </a:cubicBezTo>
                    <a:lnTo>
                      <a:pt x="398312" y="648072"/>
                    </a:lnTo>
                    <a:cubicBezTo>
                      <a:pt x="404321" y="629069"/>
                      <a:pt x="404319" y="608424"/>
                      <a:pt x="398679" y="588367"/>
                    </a:cubicBezTo>
                    <a:lnTo>
                      <a:pt x="175903" y="589094"/>
                    </a:lnTo>
                    <a:cubicBezTo>
                      <a:pt x="170463" y="608937"/>
                      <a:pt x="170525" y="629318"/>
                      <a:pt x="176518" y="648072"/>
                    </a:cubicBezTo>
                    <a:lnTo>
                      <a:pt x="0" y="64807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34"/>
              <p:cNvSpPr/>
              <p:nvPr/>
            </p:nvSpPr>
            <p:spPr>
              <a:xfrm>
                <a:off x="-190" y="4585692"/>
                <a:ext cx="1187813" cy="144016"/>
              </a:xfrm>
              <a:custGeom>
                <a:avLst/>
                <a:gdLst/>
                <a:ahLst/>
                <a:cxnLst/>
                <a:rect l="l" t="t" r="r" b="b"/>
                <a:pathLst>
                  <a:path w="1187813" h="144016">
                    <a:moveTo>
                      <a:pt x="0" y="0"/>
                    </a:moveTo>
                    <a:lnTo>
                      <a:pt x="1187813" y="0"/>
                    </a:lnTo>
                    <a:lnTo>
                      <a:pt x="1187813" y="144016"/>
                    </a:lnTo>
                    <a:lnTo>
                      <a:pt x="974698" y="144016"/>
                    </a:lnTo>
                    <a:cubicBezTo>
                      <a:pt x="980707" y="125013"/>
                      <a:pt x="980705" y="104368"/>
                      <a:pt x="975065" y="84311"/>
                    </a:cubicBezTo>
                    <a:lnTo>
                      <a:pt x="752289" y="85038"/>
                    </a:lnTo>
                    <a:cubicBezTo>
                      <a:pt x="746849" y="104881"/>
                      <a:pt x="746911" y="125262"/>
                      <a:pt x="752904" y="144016"/>
                    </a:cubicBezTo>
                    <a:lnTo>
                      <a:pt x="398312" y="144016"/>
                    </a:lnTo>
                    <a:cubicBezTo>
                      <a:pt x="404321" y="125013"/>
                      <a:pt x="404319" y="104368"/>
                      <a:pt x="398679" y="84311"/>
                    </a:cubicBezTo>
                    <a:lnTo>
                      <a:pt x="175903" y="85038"/>
                    </a:lnTo>
                    <a:cubicBezTo>
                      <a:pt x="170463" y="104881"/>
                      <a:pt x="170525" y="125262"/>
                      <a:pt x="176518" y="144016"/>
                    </a:cubicBezTo>
                    <a:lnTo>
                      <a:pt x="0" y="1440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모서리가 둥근 직사각형 52"/>
              <p:cNvSpPr/>
              <p:nvPr/>
            </p:nvSpPr>
            <p:spPr>
              <a:xfrm>
                <a:off x="107504" y="4197783"/>
                <a:ext cx="360040" cy="180020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모서리가 둥근 직사각형 53"/>
              <p:cNvSpPr/>
              <p:nvPr/>
            </p:nvSpPr>
            <p:spPr>
              <a:xfrm>
                <a:off x="683568" y="4197783"/>
                <a:ext cx="360040" cy="180020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현 54"/>
              <p:cNvSpPr/>
              <p:nvPr/>
            </p:nvSpPr>
            <p:spPr>
              <a:xfrm>
                <a:off x="185607" y="4585692"/>
                <a:ext cx="203833" cy="203833"/>
              </a:xfrm>
              <a:prstGeom prst="chord">
                <a:avLst>
                  <a:gd name="adj1" fmla="val 21519213"/>
                  <a:gd name="adj2" fmla="val 10855818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현 55"/>
              <p:cNvSpPr/>
              <p:nvPr/>
            </p:nvSpPr>
            <p:spPr>
              <a:xfrm>
                <a:off x="761671" y="4585691"/>
                <a:ext cx="203833" cy="203833"/>
              </a:xfrm>
              <a:prstGeom prst="chord">
                <a:avLst>
                  <a:gd name="adj1" fmla="val 21519213"/>
                  <a:gd name="adj2" fmla="val 10855818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2903956" y="4302406"/>
              <a:ext cx="1187813" cy="707889"/>
              <a:chOff x="-190" y="4081636"/>
              <a:chExt cx="1187813" cy="707889"/>
            </a:xfrm>
          </p:grpSpPr>
          <p:sp>
            <p:nvSpPr>
              <p:cNvPr id="79" name="직사각형 32"/>
              <p:cNvSpPr/>
              <p:nvPr/>
            </p:nvSpPr>
            <p:spPr>
              <a:xfrm>
                <a:off x="-190" y="4081636"/>
                <a:ext cx="1187813" cy="648072"/>
              </a:xfrm>
              <a:custGeom>
                <a:avLst/>
                <a:gdLst/>
                <a:ahLst/>
                <a:cxnLst/>
                <a:rect l="l" t="t" r="r" b="b"/>
                <a:pathLst>
                  <a:path w="1187813" h="648072">
                    <a:moveTo>
                      <a:pt x="0" y="0"/>
                    </a:moveTo>
                    <a:lnTo>
                      <a:pt x="1187813" y="0"/>
                    </a:lnTo>
                    <a:lnTo>
                      <a:pt x="1187813" y="648072"/>
                    </a:lnTo>
                    <a:lnTo>
                      <a:pt x="974698" y="648072"/>
                    </a:lnTo>
                    <a:cubicBezTo>
                      <a:pt x="980707" y="629069"/>
                      <a:pt x="980705" y="608424"/>
                      <a:pt x="975065" y="588367"/>
                    </a:cubicBezTo>
                    <a:lnTo>
                      <a:pt x="752289" y="589094"/>
                    </a:lnTo>
                    <a:cubicBezTo>
                      <a:pt x="746849" y="608937"/>
                      <a:pt x="746911" y="629318"/>
                      <a:pt x="752904" y="648072"/>
                    </a:cubicBezTo>
                    <a:lnTo>
                      <a:pt x="398312" y="648072"/>
                    </a:lnTo>
                    <a:cubicBezTo>
                      <a:pt x="404321" y="629069"/>
                      <a:pt x="404319" y="608424"/>
                      <a:pt x="398679" y="588367"/>
                    </a:cubicBezTo>
                    <a:lnTo>
                      <a:pt x="175903" y="589094"/>
                    </a:lnTo>
                    <a:cubicBezTo>
                      <a:pt x="170463" y="608937"/>
                      <a:pt x="170525" y="629318"/>
                      <a:pt x="176518" y="648072"/>
                    </a:cubicBezTo>
                    <a:lnTo>
                      <a:pt x="0" y="64807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34"/>
              <p:cNvSpPr/>
              <p:nvPr/>
            </p:nvSpPr>
            <p:spPr>
              <a:xfrm>
                <a:off x="-190" y="4585692"/>
                <a:ext cx="1187813" cy="144016"/>
              </a:xfrm>
              <a:custGeom>
                <a:avLst/>
                <a:gdLst/>
                <a:ahLst/>
                <a:cxnLst/>
                <a:rect l="l" t="t" r="r" b="b"/>
                <a:pathLst>
                  <a:path w="1187813" h="144016">
                    <a:moveTo>
                      <a:pt x="0" y="0"/>
                    </a:moveTo>
                    <a:lnTo>
                      <a:pt x="1187813" y="0"/>
                    </a:lnTo>
                    <a:lnTo>
                      <a:pt x="1187813" y="144016"/>
                    </a:lnTo>
                    <a:lnTo>
                      <a:pt x="974698" y="144016"/>
                    </a:lnTo>
                    <a:cubicBezTo>
                      <a:pt x="980707" y="125013"/>
                      <a:pt x="980705" y="104368"/>
                      <a:pt x="975065" y="84311"/>
                    </a:cubicBezTo>
                    <a:lnTo>
                      <a:pt x="752289" y="85038"/>
                    </a:lnTo>
                    <a:cubicBezTo>
                      <a:pt x="746849" y="104881"/>
                      <a:pt x="746911" y="125262"/>
                      <a:pt x="752904" y="144016"/>
                    </a:cubicBezTo>
                    <a:lnTo>
                      <a:pt x="398312" y="144016"/>
                    </a:lnTo>
                    <a:cubicBezTo>
                      <a:pt x="404321" y="125013"/>
                      <a:pt x="404319" y="104368"/>
                      <a:pt x="398679" y="84311"/>
                    </a:cubicBezTo>
                    <a:lnTo>
                      <a:pt x="175903" y="85038"/>
                    </a:lnTo>
                    <a:cubicBezTo>
                      <a:pt x="170463" y="104881"/>
                      <a:pt x="170525" y="125262"/>
                      <a:pt x="176518" y="144016"/>
                    </a:cubicBezTo>
                    <a:lnTo>
                      <a:pt x="0" y="1440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모서리가 둥근 직사각형 80"/>
              <p:cNvSpPr/>
              <p:nvPr/>
            </p:nvSpPr>
            <p:spPr>
              <a:xfrm>
                <a:off x="107504" y="4197783"/>
                <a:ext cx="360040" cy="180020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모서리가 둥근 직사각형 81"/>
              <p:cNvSpPr/>
              <p:nvPr/>
            </p:nvSpPr>
            <p:spPr>
              <a:xfrm>
                <a:off x="683568" y="4197783"/>
                <a:ext cx="360040" cy="180020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현 82"/>
              <p:cNvSpPr/>
              <p:nvPr/>
            </p:nvSpPr>
            <p:spPr>
              <a:xfrm>
                <a:off x="185607" y="4585692"/>
                <a:ext cx="203833" cy="203833"/>
              </a:xfrm>
              <a:prstGeom prst="chord">
                <a:avLst>
                  <a:gd name="adj1" fmla="val 21519213"/>
                  <a:gd name="adj2" fmla="val 10855818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현 83"/>
              <p:cNvSpPr/>
              <p:nvPr/>
            </p:nvSpPr>
            <p:spPr>
              <a:xfrm>
                <a:off x="761671" y="4585691"/>
                <a:ext cx="203833" cy="203833"/>
              </a:xfrm>
              <a:prstGeom prst="chord">
                <a:avLst>
                  <a:gd name="adj1" fmla="val 21519213"/>
                  <a:gd name="adj2" fmla="val 10855818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4145935" y="4302405"/>
              <a:ext cx="1187813" cy="707889"/>
              <a:chOff x="-190" y="4081636"/>
              <a:chExt cx="1187813" cy="707889"/>
            </a:xfrm>
          </p:grpSpPr>
          <p:sp>
            <p:nvSpPr>
              <p:cNvPr id="86" name="직사각형 32"/>
              <p:cNvSpPr/>
              <p:nvPr/>
            </p:nvSpPr>
            <p:spPr>
              <a:xfrm>
                <a:off x="-190" y="4081636"/>
                <a:ext cx="1187813" cy="648072"/>
              </a:xfrm>
              <a:custGeom>
                <a:avLst/>
                <a:gdLst/>
                <a:ahLst/>
                <a:cxnLst/>
                <a:rect l="l" t="t" r="r" b="b"/>
                <a:pathLst>
                  <a:path w="1187813" h="648072">
                    <a:moveTo>
                      <a:pt x="0" y="0"/>
                    </a:moveTo>
                    <a:lnTo>
                      <a:pt x="1187813" y="0"/>
                    </a:lnTo>
                    <a:lnTo>
                      <a:pt x="1187813" y="648072"/>
                    </a:lnTo>
                    <a:lnTo>
                      <a:pt x="974698" y="648072"/>
                    </a:lnTo>
                    <a:cubicBezTo>
                      <a:pt x="980707" y="629069"/>
                      <a:pt x="980705" y="608424"/>
                      <a:pt x="975065" y="588367"/>
                    </a:cubicBezTo>
                    <a:lnTo>
                      <a:pt x="752289" y="589094"/>
                    </a:lnTo>
                    <a:cubicBezTo>
                      <a:pt x="746849" y="608937"/>
                      <a:pt x="746911" y="629318"/>
                      <a:pt x="752904" y="648072"/>
                    </a:cubicBezTo>
                    <a:lnTo>
                      <a:pt x="398312" y="648072"/>
                    </a:lnTo>
                    <a:cubicBezTo>
                      <a:pt x="404321" y="629069"/>
                      <a:pt x="404319" y="608424"/>
                      <a:pt x="398679" y="588367"/>
                    </a:cubicBezTo>
                    <a:lnTo>
                      <a:pt x="175903" y="589094"/>
                    </a:lnTo>
                    <a:cubicBezTo>
                      <a:pt x="170463" y="608937"/>
                      <a:pt x="170525" y="629318"/>
                      <a:pt x="176518" y="648072"/>
                    </a:cubicBezTo>
                    <a:lnTo>
                      <a:pt x="0" y="64807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34"/>
              <p:cNvSpPr/>
              <p:nvPr/>
            </p:nvSpPr>
            <p:spPr>
              <a:xfrm>
                <a:off x="-190" y="4585692"/>
                <a:ext cx="1187813" cy="144016"/>
              </a:xfrm>
              <a:custGeom>
                <a:avLst/>
                <a:gdLst/>
                <a:ahLst/>
                <a:cxnLst/>
                <a:rect l="l" t="t" r="r" b="b"/>
                <a:pathLst>
                  <a:path w="1187813" h="144016">
                    <a:moveTo>
                      <a:pt x="0" y="0"/>
                    </a:moveTo>
                    <a:lnTo>
                      <a:pt x="1187813" y="0"/>
                    </a:lnTo>
                    <a:lnTo>
                      <a:pt x="1187813" y="144016"/>
                    </a:lnTo>
                    <a:lnTo>
                      <a:pt x="974698" y="144016"/>
                    </a:lnTo>
                    <a:cubicBezTo>
                      <a:pt x="980707" y="125013"/>
                      <a:pt x="980705" y="104368"/>
                      <a:pt x="975065" y="84311"/>
                    </a:cubicBezTo>
                    <a:lnTo>
                      <a:pt x="752289" y="85038"/>
                    </a:lnTo>
                    <a:cubicBezTo>
                      <a:pt x="746849" y="104881"/>
                      <a:pt x="746911" y="125262"/>
                      <a:pt x="752904" y="144016"/>
                    </a:cubicBezTo>
                    <a:lnTo>
                      <a:pt x="398312" y="144016"/>
                    </a:lnTo>
                    <a:cubicBezTo>
                      <a:pt x="404321" y="125013"/>
                      <a:pt x="404319" y="104368"/>
                      <a:pt x="398679" y="84311"/>
                    </a:cubicBezTo>
                    <a:lnTo>
                      <a:pt x="175903" y="85038"/>
                    </a:lnTo>
                    <a:cubicBezTo>
                      <a:pt x="170463" y="104881"/>
                      <a:pt x="170525" y="125262"/>
                      <a:pt x="176518" y="144016"/>
                    </a:cubicBezTo>
                    <a:lnTo>
                      <a:pt x="0" y="1440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모서리가 둥근 직사각형 87"/>
              <p:cNvSpPr/>
              <p:nvPr/>
            </p:nvSpPr>
            <p:spPr>
              <a:xfrm>
                <a:off x="107504" y="4197783"/>
                <a:ext cx="360040" cy="180020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모서리가 둥근 직사각형 88"/>
              <p:cNvSpPr/>
              <p:nvPr/>
            </p:nvSpPr>
            <p:spPr>
              <a:xfrm>
                <a:off x="683568" y="4197783"/>
                <a:ext cx="360040" cy="180020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현 89"/>
              <p:cNvSpPr/>
              <p:nvPr/>
            </p:nvSpPr>
            <p:spPr>
              <a:xfrm>
                <a:off x="185607" y="4585692"/>
                <a:ext cx="203833" cy="203833"/>
              </a:xfrm>
              <a:prstGeom prst="chord">
                <a:avLst>
                  <a:gd name="adj1" fmla="val 21519213"/>
                  <a:gd name="adj2" fmla="val 10855818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현 90"/>
              <p:cNvSpPr/>
              <p:nvPr/>
            </p:nvSpPr>
            <p:spPr>
              <a:xfrm>
                <a:off x="761671" y="4585691"/>
                <a:ext cx="203833" cy="203833"/>
              </a:xfrm>
              <a:prstGeom prst="chord">
                <a:avLst>
                  <a:gd name="adj1" fmla="val 21519213"/>
                  <a:gd name="adj2" fmla="val 10855818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8" name="직사각형 34"/>
            <p:cNvSpPr/>
            <p:nvPr/>
          </p:nvSpPr>
          <p:spPr>
            <a:xfrm>
              <a:off x="5396299" y="4806459"/>
              <a:ext cx="1187813" cy="144016"/>
            </a:xfrm>
            <a:custGeom>
              <a:avLst/>
              <a:gdLst/>
              <a:ahLst/>
              <a:cxnLst/>
              <a:rect l="l" t="t" r="r" b="b"/>
              <a:pathLst>
                <a:path w="1187813" h="144016">
                  <a:moveTo>
                    <a:pt x="0" y="0"/>
                  </a:moveTo>
                  <a:lnTo>
                    <a:pt x="1187813" y="0"/>
                  </a:lnTo>
                  <a:lnTo>
                    <a:pt x="1187813" y="144016"/>
                  </a:lnTo>
                  <a:lnTo>
                    <a:pt x="974698" y="144016"/>
                  </a:lnTo>
                  <a:cubicBezTo>
                    <a:pt x="980707" y="125013"/>
                    <a:pt x="980705" y="104368"/>
                    <a:pt x="975065" y="84311"/>
                  </a:cubicBezTo>
                  <a:lnTo>
                    <a:pt x="752289" y="85038"/>
                  </a:lnTo>
                  <a:cubicBezTo>
                    <a:pt x="746849" y="104881"/>
                    <a:pt x="746911" y="125262"/>
                    <a:pt x="752904" y="144016"/>
                  </a:cubicBezTo>
                  <a:lnTo>
                    <a:pt x="398312" y="144016"/>
                  </a:lnTo>
                  <a:cubicBezTo>
                    <a:pt x="404321" y="125013"/>
                    <a:pt x="404319" y="104368"/>
                    <a:pt x="398679" y="84311"/>
                  </a:cubicBezTo>
                  <a:lnTo>
                    <a:pt x="175903" y="85038"/>
                  </a:lnTo>
                  <a:cubicBezTo>
                    <a:pt x="170463" y="104881"/>
                    <a:pt x="170525" y="125262"/>
                    <a:pt x="176518" y="144016"/>
                  </a:cubicBezTo>
                  <a:lnTo>
                    <a:pt x="0" y="14401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모서리가 둥근 직사각형 108"/>
            <p:cNvSpPr/>
            <p:nvPr/>
          </p:nvSpPr>
          <p:spPr>
            <a:xfrm>
              <a:off x="5503993" y="4418550"/>
              <a:ext cx="360040" cy="180020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현 110"/>
            <p:cNvSpPr/>
            <p:nvPr/>
          </p:nvSpPr>
          <p:spPr>
            <a:xfrm>
              <a:off x="5582096" y="4806459"/>
              <a:ext cx="203833" cy="203833"/>
            </a:xfrm>
            <a:prstGeom prst="chord">
              <a:avLst>
                <a:gd name="adj1" fmla="val 21519213"/>
                <a:gd name="adj2" fmla="val 10855818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현 111"/>
            <p:cNvSpPr/>
            <p:nvPr/>
          </p:nvSpPr>
          <p:spPr>
            <a:xfrm>
              <a:off x="6158160" y="4806458"/>
              <a:ext cx="203833" cy="203833"/>
            </a:xfrm>
            <a:prstGeom prst="chord">
              <a:avLst>
                <a:gd name="adj1" fmla="val 21519213"/>
                <a:gd name="adj2" fmla="val 10855818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모서리가 둥근 직사각형 123"/>
            <p:cNvSpPr/>
            <p:nvPr/>
          </p:nvSpPr>
          <p:spPr>
            <a:xfrm>
              <a:off x="6071674" y="4418549"/>
              <a:ext cx="504690" cy="180021"/>
            </a:xfrm>
            <a:custGeom>
              <a:avLst/>
              <a:gdLst/>
              <a:ahLst/>
              <a:cxnLst/>
              <a:rect l="l" t="t" r="r" b="b"/>
              <a:pathLst>
                <a:path w="504690" h="180021">
                  <a:moveTo>
                    <a:pt x="30004" y="0"/>
                  </a:moveTo>
                  <a:lnTo>
                    <a:pt x="330036" y="0"/>
                  </a:lnTo>
                  <a:cubicBezTo>
                    <a:pt x="339077" y="0"/>
                    <a:pt x="347184" y="3999"/>
                    <a:pt x="352100" y="10834"/>
                  </a:cubicBezTo>
                  <a:cubicBezTo>
                    <a:pt x="375403" y="17406"/>
                    <a:pt x="395429" y="30526"/>
                    <a:pt x="411107" y="47292"/>
                  </a:cubicBezTo>
                  <a:cubicBezTo>
                    <a:pt x="455002" y="73726"/>
                    <a:pt x="488369" y="111339"/>
                    <a:pt x="504690" y="156052"/>
                  </a:cubicBezTo>
                  <a:cubicBezTo>
                    <a:pt x="498999" y="170129"/>
                    <a:pt x="485186" y="180021"/>
                    <a:pt x="469061" y="180021"/>
                  </a:cubicBezTo>
                  <a:lnTo>
                    <a:pt x="314751" y="180021"/>
                  </a:lnTo>
                  <a:lnTo>
                    <a:pt x="314748" y="180020"/>
                  </a:lnTo>
                  <a:lnTo>
                    <a:pt x="30004" y="180020"/>
                  </a:lnTo>
                  <a:cubicBezTo>
                    <a:pt x="13433" y="180020"/>
                    <a:pt x="0" y="166587"/>
                    <a:pt x="0" y="150016"/>
                  </a:cubicBezTo>
                  <a:lnTo>
                    <a:pt x="0" y="30004"/>
                  </a:lnTo>
                  <a:cubicBezTo>
                    <a:pt x="0" y="13433"/>
                    <a:pt x="13433" y="0"/>
                    <a:pt x="30004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6584112" y="4806457"/>
              <a:ext cx="220136" cy="145579"/>
            </a:xfrm>
            <a:custGeom>
              <a:avLst/>
              <a:gdLst/>
              <a:ahLst/>
              <a:cxnLst/>
              <a:rect l="l" t="t" r="r" b="b"/>
              <a:pathLst>
                <a:path w="220136" h="131472">
                  <a:moveTo>
                    <a:pt x="0" y="0"/>
                  </a:moveTo>
                  <a:lnTo>
                    <a:pt x="214118" y="0"/>
                  </a:lnTo>
                  <a:cubicBezTo>
                    <a:pt x="215151" y="10588"/>
                    <a:pt x="211616" y="20168"/>
                    <a:pt x="206620" y="29196"/>
                  </a:cubicBezTo>
                  <a:lnTo>
                    <a:pt x="220136" y="25454"/>
                  </a:lnTo>
                  <a:cubicBezTo>
                    <a:pt x="201433" y="68046"/>
                    <a:pt x="168023" y="104088"/>
                    <a:pt x="122539" y="131472"/>
                  </a:cubicBezTo>
                  <a:lnTo>
                    <a:pt x="0" y="1314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-826050" y="4297660"/>
              <a:ext cx="1187813" cy="707889"/>
              <a:chOff x="-190" y="4081636"/>
              <a:chExt cx="1187813" cy="707889"/>
            </a:xfrm>
          </p:grpSpPr>
          <p:sp>
            <p:nvSpPr>
              <p:cNvPr id="58" name="직사각형 32"/>
              <p:cNvSpPr/>
              <p:nvPr/>
            </p:nvSpPr>
            <p:spPr>
              <a:xfrm>
                <a:off x="-190" y="4081636"/>
                <a:ext cx="1187813" cy="648072"/>
              </a:xfrm>
              <a:custGeom>
                <a:avLst/>
                <a:gdLst/>
                <a:ahLst/>
                <a:cxnLst/>
                <a:rect l="l" t="t" r="r" b="b"/>
                <a:pathLst>
                  <a:path w="1187813" h="648072">
                    <a:moveTo>
                      <a:pt x="0" y="0"/>
                    </a:moveTo>
                    <a:lnTo>
                      <a:pt x="1187813" y="0"/>
                    </a:lnTo>
                    <a:lnTo>
                      <a:pt x="1187813" y="648072"/>
                    </a:lnTo>
                    <a:lnTo>
                      <a:pt x="974698" y="648072"/>
                    </a:lnTo>
                    <a:cubicBezTo>
                      <a:pt x="980707" y="629069"/>
                      <a:pt x="980705" y="608424"/>
                      <a:pt x="975065" y="588367"/>
                    </a:cubicBezTo>
                    <a:lnTo>
                      <a:pt x="752289" y="589094"/>
                    </a:lnTo>
                    <a:cubicBezTo>
                      <a:pt x="746849" y="608937"/>
                      <a:pt x="746911" y="629318"/>
                      <a:pt x="752904" y="648072"/>
                    </a:cubicBezTo>
                    <a:lnTo>
                      <a:pt x="398312" y="648072"/>
                    </a:lnTo>
                    <a:cubicBezTo>
                      <a:pt x="404321" y="629069"/>
                      <a:pt x="404319" y="608424"/>
                      <a:pt x="398679" y="588367"/>
                    </a:cubicBezTo>
                    <a:lnTo>
                      <a:pt x="175903" y="589094"/>
                    </a:lnTo>
                    <a:cubicBezTo>
                      <a:pt x="170463" y="608937"/>
                      <a:pt x="170525" y="629318"/>
                      <a:pt x="176518" y="648072"/>
                    </a:cubicBezTo>
                    <a:lnTo>
                      <a:pt x="0" y="64807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34"/>
              <p:cNvSpPr/>
              <p:nvPr/>
            </p:nvSpPr>
            <p:spPr>
              <a:xfrm>
                <a:off x="-190" y="4585692"/>
                <a:ext cx="1187813" cy="144016"/>
              </a:xfrm>
              <a:custGeom>
                <a:avLst/>
                <a:gdLst/>
                <a:ahLst/>
                <a:cxnLst/>
                <a:rect l="l" t="t" r="r" b="b"/>
                <a:pathLst>
                  <a:path w="1187813" h="144016">
                    <a:moveTo>
                      <a:pt x="0" y="0"/>
                    </a:moveTo>
                    <a:lnTo>
                      <a:pt x="1187813" y="0"/>
                    </a:lnTo>
                    <a:lnTo>
                      <a:pt x="1187813" y="144016"/>
                    </a:lnTo>
                    <a:lnTo>
                      <a:pt x="974698" y="144016"/>
                    </a:lnTo>
                    <a:cubicBezTo>
                      <a:pt x="980707" y="125013"/>
                      <a:pt x="980705" y="104368"/>
                      <a:pt x="975065" y="84311"/>
                    </a:cubicBezTo>
                    <a:lnTo>
                      <a:pt x="752289" y="85038"/>
                    </a:lnTo>
                    <a:cubicBezTo>
                      <a:pt x="746849" y="104881"/>
                      <a:pt x="746911" y="125262"/>
                      <a:pt x="752904" y="144016"/>
                    </a:cubicBezTo>
                    <a:lnTo>
                      <a:pt x="398312" y="144016"/>
                    </a:lnTo>
                    <a:cubicBezTo>
                      <a:pt x="404321" y="125013"/>
                      <a:pt x="404319" y="104368"/>
                      <a:pt x="398679" y="84311"/>
                    </a:cubicBezTo>
                    <a:lnTo>
                      <a:pt x="175903" y="85038"/>
                    </a:lnTo>
                    <a:cubicBezTo>
                      <a:pt x="170463" y="104881"/>
                      <a:pt x="170525" y="125262"/>
                      <a:pt x="176518" y="144016"/>
                    </a:cubicBezTo>
                    <a:lnTo>
                      <a:pt x="0" y="1440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>
                <a:off x="107504" y="4197783"/>
                <a:ext cx="360040" cy="180020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>
                <a:off x="683568" y="4197783"/>
                <a:ext cx="360040" cy="180020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현 61"/>
              <p:cNvSpPr/>
              <p:nvPr/>
            </p:nvSpPr>
            <p:spPr>
              <a:xfrm>
                <a:off x="185607" y="4585692"/>
                <a:ext cx="203833" cy="203833"/>
              </a:xfrm>
              <a:prstGeom prst="chord">
                <a:avLst>
                  <a:gd name="adj1" fmla="val 21519213"/>
                  <a:gd name="adj2" fmla="val 10855818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현 62"/>
              <p:cNvSpPr/>
              <p:nvPr/>
            </p:nvSpPr>
            <p:spPr>
              <a:xfrm>
                <a:off x="761671" y="4585691"/>
                <a:ext cx="203833" cy="203833"/>
              </a:xfrm>
              <a:prstGeom prst="chord">
                <a:avLst>
                  <a:gd name="adj1" fmla="val 21519213"/>
                  <a:gd name="adj2" fmla="val 10855818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3" name="타원 3"/>
          <p:cNvSpPr/>
          <p:nvPr/>
        </p:nvSpPr>
        <p:spPr>
          <a:xfrm>
            <a:off x="323661" y="265212"/>
            <a:ext cx="1031016" cy="499357"/>
          </a:xfrm>
          <a:custGeom>
            <a:avLst/>
            <a:gdLst/>
            <a:ahLst/>
            <a:cxnLst/>
            <a:rect l="l" t="t" r="r" b="b"/>
            <a:pathLst>
              <a:path w="1180701" h="571855">
                <a:moveTo>
                  <a:pt x="480501" y="0"/>
                </a:moveTo>
                <a:cubicBezTo>
                  <a:pt x="622062" y="0"/>
                  <a:pt x="736819" y="94833"/>
                  <a:pt x="736819" y="211815"/>
                </a:cubicBezTo>
                <a:lnTo>
                  <a:pt x="1000681" y="211815"/>
                </a:lnTo>
                <a:cubicBezTo>
                  <a:pt x="1100103" y="211815"/>
                  <a:pt x="1180701" y="292413"/>
                  <a:pt x="1180701" y="391835"/>
                </a:cubicBezTo>
                <a:cubicBezTo>
                  <a:pt x="1180701" y="491257"/>
                  <a:pt x="1100103" y="571855"/>
                  <a:pt x="1000681" y="571855"/>
                </a:cubicBezTo>
                <a:lnTo>
                  <a:pt x="180020" y="571855"/>
                </a:lnTo>
                <a:cubicBezTo>
                  <a:pt x="80598" y="571855"/>
                  <a:pt x="0" y="491257"/>
                  <a:pt x="0" y="391835"/>
                </a:cubicBezTo>
                <a:cubicBezTo>
                  <a:pt x="0" y="292413"/>
                  <a:pt x="80598" y="211815"/>
                  <a:pt x="180020" y="211815"/>
                </a:cubicBezTo>
                <a:lnTo>
                  <a:pt x="224183" y="211815"/>
                </a:lnTo>
                <a:cubicBezTo>
                  <a:pt x="224183" y="94833"/>
                  <a:pt x="338940" y="0"/>
                  <a:pt x="4805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86464" y="265212"/>
            <a:ext cx="32654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000" b="1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4. </a:t>
            </a:r>
            <a:r>
              <a:rPr lang="ko-KR" altLang="en-US" sz="3000" b="1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문제 해결 과정</a:t>
            </a:r>
          </a:p>
        </p:txBody>
      </p:sp>
      <p:grpSp>
        <p:nvGrpSpPr>
          <p:cNvPr id="120" name="그룹 119"/>
          <p:cNvGrpSpPr/>
          <p:nvPr/>
        </p:nvGrpSpPr>
        <p:grpSpPr>
          <a:xfrm>
            <a:off x="7767265" y="4403450"/>
            <a:ext cx="438084" cy="714194"/>
            <a:chOff x="2163763" y="679451"/>
            <a:chExt cx="828675" cy="1350962"/>
          </a:xfrm>
        </p:grpSpPr>
        <p:sp>
          <p:nvSpPr>
            <p:cNvPr id="121" name="Rectangle 1184"/>
            <p:cNvSpPr>
              <a:spLocks noChangeArrowheads="1"/>
            </p:cNvSpPr>
            <p:nvPr/>
          </p:nvSpPr>
          <p:spPr bwMode="auto">
            <a:xfrm>
              <a:off x="2540001" y="1757363"/>
              <a:ext cx="50800" cy="273050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</p:txBody>
        </p:sp>
        <p:sp>
          <p:nvSpPr>
            <p:cNvPr id="122" name="Freeform 1185"/>
            <p:cNvSpPr>
              <a:spLocks/>
            </p:cNvSpPr>
            <p:nvPr/>
          </p:nvSpPr>
          <p:spPr bwMode="auto">
            <a:xfrm>
              <a:off x="2163763" y="679451"/>
              <a:ext cx="828675" cy="1085850"/>
            </a:xfrm>
            <a:custGeom>
              <a:avLst/>
              <a:gdLst>
                <a:gd name="T0" fmla="*/ 518 w 1045"/>
                <a:gd name="T1" fmla="*/ 0 h 1370"/>
                <a:gd name="T2" fmla="*/ 574 w 1045"/>
                <a:gd name="T3" fmla="*/ 8 h 1370"/>
                <a:gd name="T4" fmla="*/ 629 w 1045"/>
                <a:gd name="T5" fmla="*/ 26 h 1370"/>
                <a:gd name="T6" fmla="*/ 683 w 1045"/>
                <a:gd name="T7" fmla="*/ 58 h 1370"/>
                <a:gd name="T8" fmla="*/ 734 w 1045"/>
                <a:gd name="T9" fmla="*/ 97 h 1370"/>
                <a:gd name="T10" fmla="*/ 782 w 1045"/>
                <a:gd name="T11" fmla="*/ 147 h 1370"/>
                <a:gd name="T12" fmla="*/ 827 w 1045"/>
                <a:gd name="T13" fmla="*/ 204 h 1370"/>
                <a:gd name="T14" fmla="*/ 871 w 1045"/>
                <a:gd name="T15" fmla="*/ 267 h 1370"/>
                <a:gd name="T16" fmla="*/ 908 w 1045"/>
                <a:gd name="T17" fmla="*/ 335 h 1370"/>
                <a:gd name="T18" fmla="*/ 942 w 1045"/>
                <a:gd name="T19" fmla="*/ 406 h 1370"/>
                <a:gd name="T20" fmla="*/ 972 w 1045"/>
                <a:gd name="T21" fmla="*/ 479 h 1370"/>
                <a:gd name="T22" fmla="*/ 997 w 1045"/>
                <a:gd name="T23" fmla="*/ 552 h 1370"/>
                <a:gd name="T24" fmla="*/ 1017 w 1045"/>
                <a:gd name="T25" fmla="*/ 626 h 1370"/>
                <a:gd name="T26" fmla="*/ 1033 w 1045"/>
                <a:gd name="T27" fmla="*/ 699 h 1370"/>
                <a:gd name="T28" fmla="*/ 1043 w 1045"/>
                <a:gd name="T29" fmla="*/ 768 h 1370"/>
                <a:gd name="T30" fmla="*/ 1045 w 1045"/>
                <a:gd name="T31" fmla="*/ 832 h 1370"/>
                <a:gd name="T32" fmla="*/ 1039 w 1045"/>
                <a:gd name="T33" fmla="*/ 915 h 1370"/>
                <a:gd name="T34" fmla="*/ 1023 w 1045"/>
                <a:gd name="T35" fmla="*/ 994 h 1370"/>
                <a:gd name="T36" fmla="*/ 997 w 1045"/>
                <a:gd name="T37" fmla="*/ 1065 h 1370"/>
                <a:gd name="T38" fmla="*/ 962 w 1045"/>
                <a:gd name="T39" fmla="*/ 1130 h 1370"/>
                <a:gd name="T40" fmla="*/ 918 w 1045"/>
                <a:gd name="T41" fmla="*/ 1190 h 1370"/>
                <a:gd name="T42" fmla="*/ 869 w 1045"/>
                <a:gd name="T43" fmla="*/ 1243 h 1370"/>
                <a:gd name="T44" fmla="*/ 811 w 1045"/>
                <a:gd name="T45" fmla="*/ 1287 h 1370"/>
                <a:gd name="T46" fmla="*/ 748 w 1045"/>
                <a:gd name="T47" fmla="*/ 1322 h 1370"/>
                <a:gd name="T48" fmla="*/ 679 w 1045"/>
                <a:gd name="T49" fmla="*/ 1348 h 1370"/>
                <a:gd name="T50" fmla="*/ 605 w 1045"/>
                <a:gd name="T51" fmla="*/ 1364 h 1370"/>
                <a:gd name="T52" fmla="*/ 528 w 1045"/>
                <a:gd name="T53" fmla="*/ 1370 h 1370"/>
                <a:gd name="T54" fmla="*/ 457 w 1045"/>
                <a:gd name="T55" fmla="*/ 1366 h 1370"/>
                <a:gd name="T56" fmla="*/ 388 w 1045"/>
                <a:gd name="T57" fmla="*/ 1352 h 1370"/>
                <a:gd name="T58" fmla="*/ 324 w 1045"/>
                <a:gd name="T59" fmla="*/ 1330 h 1370"/>
                <a:gd name="T60" fmla="*/ 263 w 1045"/>
                <a:gd name="T61" fmla="*/ 1299 h 1370"/>
                <a:gd name="T62" fmla="*/ 208 w 1045"/>
                <a:gd name="T63" fmla="*/ 1263 h 1370"/>
                <a:gd name="T64" fmla="*/ 156 w 1045"/>
                <a:gd name="T65" fmla="*/ 1218 h 1370"/>
                <a:gd name="T66" fmla="*/ 111 w 1045"/>
                <a:gd name="T67" fmla="*/ 1166 h 1370"/>
                <a:gd name="T68" fmla="*/ 73 w 1045"/>
                <a:gd name="T69" fmla="*/ 1111 h 1370"/>
                <a:gd name="T70" fmla="*/ 41 w 1045"/>
                <a:gd name="T71" fmla="*/ 1047 h 1370"/>
                <a:gd name="T72" fmla="*/ 20 w 1045"/>
                <a:gd name="T73" fmla="*/ 980 h 1370"/>
                <a:gd name="T74" fmla="*/ 6 w 1045"/>
                <a:gd name="T75" fmla="*/ 909 h 1370"/>
                <a:gd name="T76" fmla="*/ 0 w 1045"/>
                <a:gd name="T77" fmla="*/ 832 h 1370"/>
                <a:gd name="T78" fmla="*/ 4 w 1045"/>
                <a:gd name="T79" fmla="*/ 768 h 1370"/>
                <a:gd name="T80" fmla="*/ 12 w 1045"/>
                <a:gd name="T81" fmla="*/ 699 h 1370"/>
                <a:gd name="T82" fmla="*/ 25 w 1045"/>
                <a:gd name="T83" fmla="*/ 626 h 1370"/>
                <a:gd name="T84" fmla="*/ 45 w 1045"/>
                <a:gd name="T85" fmla="*/ 552 h 1370"/>
                <a:gd name="T86" fmla="*/ 71 w 1045"/>
                <a:gd name="T87" fmla="*/ 479 h 1370"/>
                <a:gd name="T88" fmla="*/ 99 w 1045"/>
                <a:gd name="T89" fmla="*/ 406 h 1370"/>
                <a:gd name="T90" fmla="*/ 132 w 1045"/>
                <a:gd name="T91" fmla="*/ 335 h 1370"/>
                <a:gd name="T92" fmla="*/ 170 w 1045"/>
                <a:gd name="T93" fmla="*/ 267 h 1370"/>
                <a:gd name="T94" fmla="*/ 212 w 1045"/>
                <a:gd name="T95" fmla="*/ 204 h 1370"/>
                <a:gd name="T96" fmla="*/ 255 w 1045"/>
                <a:gd name="T97" fmla="*/ 147 h 1370"/>
                <a:gd name="T98" fmla="*/ 303 w 1045"/>
                <a:gd name="T99" fmla="*/ 97 h 1370"/>
                <a:gd name="T100" fmla="*/ 352 w 1045"/>
                <a:gd name="T101" fmla="*/ 58 h 1370"/>
                <a:gd name="T102" fmla="*/ 405 w 1045"/>
                <a:gd name="T103" fmla="*/ 26 h 1370"/>
                <a:gd name="T104" fmla="*/ 461 w 1045"/>
                <a:gd name="T105" fmla="*/ 8 h 1370"/>
                <a:gd name="T106" fmla="*/ 518 w 1045"/>
                <a:gd name="T107" fmla="*/ 0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45" h="1370">
                  <a:moveTo>
                    <a:pt x="518" y="0"/>
                  </a:moveTo>
                  <a:lnTo>
                    <a:pt x="574" y="8"/>
                  </a:lnTo>
                  <a:lnTo>
                    <a:pt x="629" y="26"/>
                  </a:lnTo>
                  <a:lnTo>
                    <a:pt x="683" y="58"/>
                  </a:lnTo>
                  <a:lnTo>
                    <a:pt x="734" y="97"/>
                  </a:lnTo>
                  <a:lnTo>
                    <a:pt x="782" y="147"/>
                  </a:lnTo>
                  <a:lnTo>
                    <a:pt x="827" y="204"/>
                  </a:lnTo>
                  <a:lnTo>
                    <a:pt x="871" y="267"/>
                  </a:lnTo>
                  <a:lnTo>
                    <a:pt x="908" y="335"/>
                  </a:lnTo>
                  <a:lnTo>
                    <a:pt x="942" y="406"/>
                  </a:lnTo>
                  <a:lnTo>
                    <a:pt x="972" y="479"/>
                  </a:lnTo>
                  <a:lnTo>
                    <a:pt x="997" y="552"/>
                  </a:lnTo>
                  <a:lnTo>
                    <a:pt x="1017" y="626"/>
                  </a:lnTo>
                  <a:lnTo>
                    <a:pt x="1033" y="699"/>
                  </a:lnTo>
                  <a:lnTo>
                    <a:pt x="1043" y="768"/>
                  </a:lnTo>
                  <a:lnTo>
                    <a:pt x="1045" y="832"/>
                  </a:lnTo>
                  <a:lnTo>
                    <a:pt x="1039" y="915"/>
                  </a:lnTo>
                  <a:lnTo>
                    <a:pt x="1023" y="994"/>
                  </a:lnTo>
                  <a:lnTo>
                    <a:pt x="997" y="1065"/>
                  </a:lnTo>
                  <a:lnTo>
                    <a:pt x="962" y="1130"/>
                  </a:lnTo>
                  <a:lnTo>
                    <a:pt x="918" y="1190"/>
                  </a:lnTo>
                  <a:lnTo>
                    <a:pt x="869" y="1243"/>
                  </a:lnTo>
                  <a:lnTo>
                    <a:pt x="811" y="1287"/>
                  </a:lnTo>
                  <a:lnTo>
                    <a:pt x="748" y="1322"/>
                  </a:lnTo>
                  <a:lnTo>
                    <a:pt x="679" y="1348"/>
                  </a:lnTo>
                  <a:lnTo>
                    <a:pt x="605" y="1364"/>
                  </a:lnTo>
                  <a:lnTo>
                    <a:pt x="528" y="1370"/>
                  </a:lnTo>
                  <a:lnTo>
                    <a:pt x="457" y="1366"/>
                  </a:lnTo>
                  <a:lnTo>
                    <a:pt x="388" y="1352"/>
                  </a:lnTo>
                  <a:lnTo>
                    <a:pt x="324" y="1330"/>
                  </a:lnTo>
                  <a:lnTo>
                    <a:pt x="263" y="1299"/>
                  </a:lnTo>
                  <a:lnTo>
                    <a:pt x="208" y="1263"/>
                  </a:lnTo>
                  <a:lnTo>
                    <a:pt x="156" y="1218"/>
                  </a:lnTo>
                  <a:lnTo>
                    <a:pt x="111" y="1166"/>
                  </a:lnTo>
                  <a:lnTo>
                    <a:pt x="73" y="1111"/>
                  </a:lnTo>
                  <a:lnTo>
                    <a:pt x="41" y="1047"/>
                  </a:lnTo>
                  <a:lnTo>
                    <a:pt x="20" y="980"/>
                  </a:lnTo>
                  <a:lnTo>
                    <a:pt x="6" y="909"/>
                  </a:lnTo>
                  <a:lnTo>
                    <a:pt x="0" y="832"/>
                  </a:lnTo>
                  <a:lnTo>
                    <a:pt x="4" y="768"/>
                  </a:lnTo>
                  <a:lnTo>
                    <a:pt x="12" y="699"/>
                  </a:lnTo>
                  <a:lnTo>
                    <a:pt x="25" y="626"/>
                  </a:lnTo>
                  <a:lnTo>
                    <a:pt x="45" y="552"/>
                  </a:lnTo>
                  <a:lnTo>
                    <a:pt x="71" y="479"/>
                  </a:lnTo>
                  <a:lnTo>
                    <a:pt x="99" y="406"/>
                  </a:lnTo>
                  <a:lnTo>
                    <a:pt x="132" y="335"/>
                  </a:lnTo>
                  <a:lnTo>
                    <a:pt x="170" y="267"/>
                  </a:lnTo>
                  <a:lnTo>
                    <a:pt x="212" y="204"/>
                  </a:lnTo>
                  <a:lnTo>
                    <a:pt x="255" y="147"/>
                  </a:lnTo>
                  <a:lnTo>
                    <a:pt x="303" y="97"/>
                  </a:lnTo>
                  <a:lnTo>
                    <a:pt x="352" y="58"/>
                  </a:lnTo>
                  <a:lnTo>
                    <a:pt x="405" y="26"/>
                  </a:lnTo>
                  <a:lnTo>
                    <a:pt x="461" y="8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B3EF1E"/>
            </a:solidFill>
            <a:ln w="0">
              <a:solidFill>
                <a:srgbClr val="B3EF1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</p:txBody>
        </p:sp>
        <p:sp>
          <p:nvSpPr>
            <p:cNvPr id="123" name="Freeform 1186"/>
            <p:cNvSpPr>
              <a:spLocks/>
            </p:cNvSpPr>
            <p:nvPr/>
          </p:nvSpPr>
          <p:spPr bwMode="auto">
            <a:xfrm>
              <a:off x="2163763" y="679451"/>
              <a:ext cx="427038" cy="1085850"/>
            </a:xfrm>
            <a:custGeom>
              <a:avLst/>
              <a:gdLst>
                <a:gd name="T0" fmla="*/ 518 w 538"/>
                <a:gd name="T1" fmla="*/ 0 h 1370"/>
                <a:gd name="T2" fmla="*/ 528 w 538"/>
                <a:gd name="T3" fmla="*/ 0 h 1370"/>
                <a:gd name="T4" fmla="*/ 538 w 538"/>
                <a:gd name="T5" fmla="*/ 2 h 1370"/>
                <a:gd name="T6" fmla="*/ 538 w 538"/>
                <a:gd name="T7" fmla="*/ 1370 h 1370"/>
                <a:gd name="T8" fmla="*/ 528 w 538"/>
                <a:gd name="T9" fmla="*/ 1370 h 1370"/>
                <a:gd name="T10" fmla="*/ 457 w 538"/>
                <a:gd name="T11" fmla="*/ 1366 h 1370"/>
                <a:gd name="T12" fmla="*/ 388 w 538"/>
                <a:gd name="T13" fmla="*/ 1352 h 1370"/>
                <a:gd name="T14" fmla="*/ 324 w 538"/>
                <a:gd name="T15" fmla="*/ 1330 h 1370"/>
                <a:gd name="T16" fmla="*/ 263 w 538"/>
                <a:gd name="T17" fmla="*/ 1299 h 1370"/>
                <a:gd name="T18" fmla="*/ 208 w 538"/>
                <a:gd name="T19" fmla="*/ 1263 h 1370"/>
                <a:gd name="T20" fmla="*/ 156 w 538"/>
                <a:gd name="T21" fmla="*/ 1218 h 1370"/>
                <a:gd name="T22" fmla="*/ 111 w 538"/>
                <a:gd name="T23" fmla="*/ 1166 h 1370"/>
                <a:gd name="T24" fmla="*/ 73 w 538"/>
                <a:gd name="T25" fmla="*/ 1111 h 1370"/>
                <a:gd name="T26" fmla="*/ 41 w 538"/>
                <a:gd name="T27" fmla="*/ 1047 h 1370"/>
                <a:gd name="T28" fmla="*/ 20 w 538"/>
                <a:gd name="T29" fmla="*/ 980 h 1370"/>
                <a:gd name="T30" fmla="*/ 6 w 538"/>
                <a:gd name="T31" fmla="*/ 909 h 1370"/>
                <a:gd name="T32" fmla="*/ 0 w 538"/>
                <a:gd name="T33" fmla="*/ 832 h 1370"/>
                <a:gd name="T34" fmla="*/ 4 w 538"/>
                <a:gd name="T35" fmla="*/ 768 h 1370"/>
                <a:gd name="T36" fmla="*/ 12 w 538"/>
                <a:gd name="T37" fmla="*/ 699 h 1370"/>
                <a:gd name="T38" fmla="*/ 25 w 538"/>
                <a:gd name="T39" fmla="*/ 626 h 1370"/>
                <a:gd name="T40" fmla="*/ 45 w 538"/>
                <a:gd name="T41" fmla="*/ 552 h 1370"/>
                <a:gd name="T42" fmla="*/ 71 w 538"/>
                <a:gd name="T43" fmla="*/ 479 h 1370"/>
                <a:gd name="T44" fmla="*/ 99 w 538"/>
                <a:gd name="T45" fmla="*/ 406 h 1370"/>
                <a:gd name="T46" fmla="*/ 132 w 538"/>
                <a:gd name="T47" fmla="*/ 335 h 1370"/>
                <a:gd name="T48" fmla="*/ 170 w 538"/>
                <a:gd name="T49" fmla="*/ 267 h 1370"/>
                <a:gd name="T50" fmla="*/ 212 w 538"/>
                <a:gd name="T51" fmla="*/ 204 h 1370"/>
                <a:gd name="T52" fmla="*/ 255 w 538"/>
                <a:gd name="T53" fmla="*/ 147 h 1370"/>
                <a:gd name="T54" fmla="*/ 303 w 538"/>
                <a:gd name="T55" fmla="*/ 97 h 1370"/>
                <a:gd name="T56" fmla="*/ 352 w 538"/>
                <a:gd name="T57" fmla="*/ 58 h 1370"/>
                <a:gd name="T58" fmla="*/ 405 w 538"/>
                <a:gd name="T59" fmla="*/ 26 h 1370"/>
                <a:gd name="T60" fmla="*/ 461 w 538"/>
                <a:gd name="T61" fmla="*/ 8 h 1370"/>
                <a:gd name="T62" fmla="*/ 518 w 538"/>
                <a:gd name="T63" fmla="*/ 0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38" h="1370">
                  <a:moveTo>
                    <a:pt x="518" y="0"/>
                  </a:moveTo>
                  <a:lnTo>
                    <a:pt x="528" y="0"/>
                  </a:lnTo>
                  <a:lnTo>
                    <a:pt x="538" y="2"/>
                  </a:lnTo>
                  <a:lnTo>
                    <a:pt x="538" y="1370"/>
                  </a:lnTo>
                  <a:lnTo>
                    <a:pt x="528" y="1370"/>
                  </a:lnTo>
                  <a:lnTo>
                    <a:pt x="457" y="1366"/>
                  </a:lnTo>
                  <a:lnTo>
                    <a:pt x="388" y="1352"/>
                  </a:lnTo>
                  <a:lnTo>
                    <a:pt x="324" y="1330"/>
                  </a:lnTo>
                  <a:lnTo>
                    <a:pt x="263" y="1299"/>
                  </a:lnTo>
                  <a:lnTo>
                    <a:pt x="208" y="1263"/>
                  </a:lnTo>
                  <a:lnTo>
                    <a:pt x="156" y="1218"/>
                  </a:lnTo>
                  <a:lnTo>
                    <a:pt x="111" y="1166"/>
                  </a:lnTo>
                  <a:lnTo>
                    <a:pt x="73" y="1111"/>
                  </a:lnTo>
                  <a:lnTo>
                    <a:pt x="41" y="1047"/>
                  </a:lnTo>
                  <a:lnTo>
                    <a:pt x="20" y="980"/>
                  </a:lnTo>
                  <a:lnTo>
                    <a:pt x="6" y="909"/>
                  </a:lnTo>
                  <a:lnTo>
                    <a:pt x="0" y="832"/>
                  </a:lnTo>
                  <a:lnTo>
                    <a:pt x="4" y="768"/>
                  </a:lnTo>
                  <a:lnTo>
                    <a:pt x="12" y="699"/>
                  </a:lnTo>
                  <a:lnTo>
                    <a:pt x="25" y="626"/>
                  </a:lnTo>
                  <a:lnTo>
                    <a:pt x="45" y="552"/>
                  </a:lnTo>
                  <a:lnTo>
                    <a:pt x="71" y="479"/>
                  </a:lnTo>
                  <a:lnTo>
                    <a:pt x="99" y="406"/>
                  </a:lnTo>
                  <a:lnTo>
                    <a:pt x="132" y="335"/>
                  </a:lnTo>
                  <a:lnTo>
                    <a:pt x="170" y="267"/>
                  </a:lnTo>
                  <a:lnTo>
                    <a:pt x="212" y="204"/>
                  </a:lnTo>
                  <a:lnTo>
                    <a:pt x="255" y="147"/>
                  </a:lnTo>
                  <a:lnTo>
                    <a:pt x="303" y="97"/>
                  </a:lnTo>
                  <a:lnTo>
                    <a:pt x="352" y="58"/>
                  </a:lnTo>
                  <a:lnTo>
                    <a:pt x="405" y="26"/>
                  </a:lnTo>
                  <a:lnTo>
                    <a:pt x="461" y="8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86D700"/>
            </a:solidFill>
            <a:ln w="0">
              <a:solidFill>
                <a:srgbClr val="86D7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</p:txBody>
        </p:sp>
      </p:grpSp>
      <p:grpSp>
        <p:nvGrpSpPr>
          <p:cNvPr id="124" name="그룹 123"/>
          <p:cNvGrpSpPr/>
          <p:nvPr/>
        </p:nvGrpSpPr>
        <p:grpSpPr>
          <a:xfrm>
            <a:off x="8262904" y="4120698"/>
            <a:ext cx="629576" cy="1026377"/>
            <a:chOff x="2163763" y="679451"/>
            <a:chExt cx="828675" cy="1350962"/>
          </a:xfrm>
        </p:grpSpPr>
        <p:sp>
          <p:nvSpPr>
            <p:cNvPr id="125" name="Rectangle 1184"/>
            <p:cNvSpPr>
              <a:spLocks noChangeArrowheads="1"/>
            </p:cNvSpPr>
            <p:nvPr/>
          </p:nvSpPr>
          <p:spPr bwMode="auto">
            <a:xfrm>
              <a:off x="2540001" y="1757363"/>
              <a:ext cx="50800" cy="273050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</p:txBody>
        </p:sp>
        <p:sp>
          <p:nvSpPr>
            <p:cNvPr id="127" name="Freeform 1185"/>
            <p:cNvSpPr>
              <a:spLocks/>
            </p:cNvSpPr>
            <p:nvPr/>
          </p:nvSpPr>
          <p:spPr bwMode="auto">
            <a:xfrm>
              <a:off x="2163763" y="679451"/>
              <a:ext cx="828675" cy="1085850"/>
            </a:xfrm>
            <a:custGeom>
              <a:avLst/>
              <a:gdLst>
                <a:gd name="T0" fmla="*/ 518 w 1045"/>
                <a:gd name="T1" fmla="*/ 0 h 1370"/>
                <a:gd name="T2" fmla="*/ 574 w 1045"/>
                <a:gd name="T3" fmla="*/ 8 h 1370"/>
                <a:gd name="T4" fmla="*/ 629 w 1045"/>
                <a:gd name="T5" fmla="*/ 26 h 1370"/>
                <a:gd name="T6" fmla="*/ 683 w 1045"/>
                <a:gd name="T7" fmla="*/ 58 h 1370"/>
                <a:gd name="T8" fmla="*/ 734 w 1045"/>
                <a:gd name="T9" fmla="*/ 97 h 1370"/>
                <a:gd name="T10" fmla="*/ 782 w 1045"/>
                <a:gd name="T11" fmla="*/ 147 h 1370"/>
                <a:gd name="T12" fmla="*/ 827 w 1045"/>
                <a:gd name="T13" fmla="*/ 204 h 1370"/>
                <a:gd name="T14" fmla="*/ 871 w 1045"/>
                <a:gd name="T15" fmla="*/ 267 h 1370"/>
                <a:gd name="T16" fmla="*/ 908 w 1045"/>
                <a:gd name="T17" fmla="*/ 335 h 1370"/>
                <a:gd name="T18" fmla="*/ 942 w 1045"/>
                <a:gd name="T19" fmla="*/ 406 h 1370"/>
                <a:gd name="T20" fmla="*/ 972 w 1045"/>
                <a:gd name="T21" fmla="*/ 479 h 1370"/>
                <a:gd name="T22" fmla="*/ 997 w 1045"/>
                <a:gd name="T23" fmla="*/ 552 h 1370"/>
                <a:gd name="T24" fmla="*/ 1017 w 1045"/>
                <a:gd name="T25" fmla="*/ 626 h 1370"/>
                <a:gd name="T26" fmla="*/ 1033 w 1045"/>
                <a:gd name="T27" fmla="*/ 699 h 1370"/>
                <a:gd name="T28" fmla="*/ 1043 w 1045"/>
                <a:gd name="T29" fmla="*/ 768 h 1370"/>
                <a:gd name="T30" fmla="*/ 1045 w 1045"/>
                <a:gd name="T31" fmla="*/ 832 h 1370"/>
                <a:gd name="T32" fmla="*/ 1039 w 1045"/>
                <a:gd name="T33" fmla="*/ 915 h 1370"/>
                <a:gd name="T34" fmla="*/ 1023 w 1045"/>
                <a:gd name="T35" fmla="*/ 994 h 1370"/>
                <a:gd name="T36" fmla="*/ 997 w 1045"/>
                <a:gd name="T37" fmla="*/ 1065 h 1370"/>
                <a:gd name="T38" fmla="*/ 962 w 1045"/>
                <a:gd name="T39" fmla="*/ 1130 h 1370"/>
                <a:gd name="T40" fmla="*/ 918 w 1045"/>
                <a:gd name="T41" fmla="*/ 1190 h 1370"/>
                <a:gd name="T42" fmla="*/ 869 w 1045"/>
                <a:gd name="T43" fmla="*/ 1243 h 1370"/>
                <a:gd name="T44" fmla="*/ 811 w 1045"/>
                <a:gd name="T45" fmla="*/ 1287 h 1370"/>
                <a:gd name="T46" fmla="*/ 748 w 1045"/>
                <a:gd name="T47" fmla="*/ 1322 h 1370"/>
                <a:gd name="T48" fmla="*/ 679 w 1045"/>
                <a:gd name="T49" fmla="*/ 1348 h 1370"/>
                <a:gd name="T50" fmla="*/ 605 w 1045"/>
                <a:gd name="T51" fmla="*/ 1364 h 1370"/>
                <a:gd name="T52" fmla="*/ 528 w 1045"/>
                <a:gd name="T53" fmla="*/ 1370 h 1370"/>
                <a:gd name="T54" fmla="*/ 457 w 1045"/>
                <a:gd name="T55" fmla="*/ 1366 h 1370"/>
                <a:gd name="T56" fmla="*/ 388 w 1045"/>
                <a:gd name="T57" fmla="*/ 1352 h 1370"/>
                <a:gd name="T58" fmla="*/ 324 w 1045"/>
                <a:gd name="T59" fmla="*/ 1330 h 1370"/>
                <a:gd name="T60" fmla="*/ 263 w 1045"/>
                <a:gd name="T61" fmla="*/ 1299 h 1370"/>
                <a:gd name="T62" fmla="*/ 208 w 1045"/>
                <a:gd name="T63" fmla="*/ 1263 h 1370"/>
                <a:gd name="T64" fmla="*/ 156 w 1045"/>
                <a:gd name="T65" fmla="*/ 1218 h 1370"/>
                <a:gd name="T66" fmla="*/ 111 w 1045"/>
                <a:gd name="T67" fmla="*/ 1166 h 1370"/>
                <a:gd name="T68" fmla="*/ 73 w 1045"/>
                <a:gd name="T69" fmla="*/ 1111 h 1370"/>
                <a:gd name="T70" fmla="*/ 41 w 1045"/>
                <a:gd name="T71" fmla="*/ 1047 h 1370"/>
                <a:gd name="T72" fmla="*/ 20 w 1045"/>
                <a:gd name="T73" fmla="*/ 980 h 1370"/>
                <a:gd name="T74" fmla="*/ 6 w 1045"/>
                <a:gd name="T75" fmla="*/ 909 h 1370"/>
                <a:gd name="T76" fmla="*/ 0 w 1045"/>
                <a:gd name="T77" fmla="*/ 832 h 1370"/>
                <a:gd name="T78" fmla="*/ 4 w 1045"/>
                <a:gd name="T79" fmla="*/ 768 h 1370"/>
                <a:gd name="T80" fmla="*/ 12 w 1045"/>
                <a:gd name="T81" fmla="*/ 699 h 1370"/>
                <a:gd name="T82" fmla="*/ 25 w 1045"/>
                <a:gd name="T83" fmla="*/ 626 h 1370"/>
                <a:gd name="T84" fmla="*/ 45 w 1045"/>
                <a:gd name="T85" fmla="*/ 552 h 1370"/>
                <a:gd name="T86" fmla="*/ 71 w 1045"/>
                <a:gd name="T87" fmla="*/ 479 h 1370"/>
                <a:gd name="T88" fmla="*/ 99 w 1045"/>
                <a:gd name="T89" fmla="*/ 406 h 1370"/>
                <a:gd name="T90" fmla="*/ 132 w 1045"/>
                <a:gd name="T91" fmla="*/ 335 h 1370"/>
                <a:gd name="T92" fmla="*/ 170 w 1045"/>
                <a:gd name="T93" fmla="*/ 267 h 1370"/>
                <a:gd name="T94" fmla="*/ 212 w 1045"/>
                <a:gd name="T95" fmla="*/ 204 h 1370"/>
                <a:gd name="T96" fmla="*/ 255 w 1045"/>
                <a:gd name="T97" fmla="*/ 147 h 1370"/>
                <a:gd name="T98" fmla="*/ 303 w 1045"/>
                <a:gd name="T99" fmla="*/ 97 h 1370"/>
                <a:gd name="T100" fmla="*/ 352 w 1045"/>
                <a:gd name="T101" fmla="*/ 58 h 1370"/>
                <a:gd name="T102" fmla="*/ 405 w 1045"/>
                <a:gd name="T103" fmla="*/ 26 h 1370"/>
                <a:gd name="T104" fmla="*/ 461 w 1045"/>
                <a:gd name="T105" fmla="*/ 8 h 1370"/>
                <a:gd name="T106" fmla="*/ 518 w 1045"/>
                <a:gd name="T107" fmla="*/ 0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45" h="1370">
                  <a:moveTo>
                    <a:pt x="518" y="0"/>
                  </a:moveTo>
                  <a:lnTo>
                    <a:pt x="574" y="8"/>
                  </a:lnTo>
                  <a:lnTo>
                    <a:pt x="629" y="26"/>
                  </a:lnTo>
                  <a:lnTo>
                    <a:pt x="683" y="58"/>
                  </a:lnTo>
                  <a:lnTo>
                    <a:pt x="734" y="97"/>
                  </a:lnTo>
                  <a:lnTo>
                    <a:pt x="782" y="147"/>
                  </a:lnTo>
                  <a:lnTo>
                    <a:pt x="827" y="204"/>
                  </a:lnTo>
                  <a:lnTo>
                    <a:pt x="871" y="267"/>
                  </a:lnTo>
                  <a:lnTo>
                    <a:pt x="908" y="335"/>
                  </a:lnTo>
                  <a:lnTo>
                    <a:pt x="942" y="406"/>
                  </a:lnTo>
                  <a:lnTo>
                    <a:pt x="972" y="479"/>
                  </a:lnTo>
                  <a:lnTo>
                    <a:pt x="997" y="552"/>
                  </a:lnTo>
                  <a:lnTo>
                    <a:pt x="1017" y="626"/>
                  </a:lnTo>
                  <a:lnTo>
                    <a:pt x="1033" y="699"/>
                  </a:lnTo>
                  <a:lnTo>
                    <a:pt x="1043" y="768"/>
                  </a:lnTo>
                  <a:lnTo>
                    <a:pt x="1045" y="832"/>
                  </a:lnTo>
                  <a:lnTo>
                    <a:pt x="1039" y="915"/>
                  </a:lnTo>
                  <a:lnTo>
                    <a:pt x="1023" y="994"/>
                  </a:lnTo>
                  <a:lnTo>
                    <a:pt x="997" y="1065"/>
                  </a:lnTo>
                  <a:lnTo>
                    <a:pt x="962" y="1130"/>
                  </a:lnTo>
                  <a:lnTo>
                    <a:pt x="918" y="1190"/>
                  </a:lnTo>
                  <a:lnTo>
                    <a:pt x="869" y="1243"/>
                  </a:lnTo>
                  <a:lnTo>
                    <a:pt x="811" y="1287"/>
                  </a:lnTo>
                  <a:lnTo>
                    <a:pt x="748" y="1322"/>
                  </a:lnTo>
                  <a:lnTo>
                    <a:pt x="679" y="1348"/>
                  </a:lnTo>
                  <a:lnTo>
                    <a:pt x="605" y="1364"/>
                  </a:lnTo>
                  <a:lnTo>
                    <a:pt x="528" y="1370"/>
                  </a:lnTo>
                  <a:lnTo>
                    <a:pt x="457" y="1366"/>
                  </a:lnTo>
                  <a:lnTo>
                    <a:pt x="388" y="1352"/>
                  </a:lnTo>
                  <a:lnTo>
                    <a:pt x="324" y="1330"/>
                  </a:lnTo>
                  <a:lnTo>
                    <a:pt x="263" y="1299"/>
                  </a:lnTo>
                  <a:lnTo>
                    <a:pt x="208" y="1263"/>
                  </a:lnTo>
                  <a:lnTo>
                    <a:pt x="156" y="1218"/>
                  </a:lnTo>
                  <a:lnTo>
                    <a:pt x="111" y="1166"/>
                  </a:lnTo>
                  <a:lnTo>
                    <a:pt x="73" y="1111"/>
                  </a:lnTo>
                  <a:lnTo>
                    <a:pt x="41" y="1047"/>
                  </a:lnTo>
                  <a:lnTo>
                    <a:pt x="20" y="980"/>
                  </a:lnTo>
                  <a:lnTo>
                    <a:pt x="6" y="909"/>
                  </a:lnTo>
                  <a:lnTo>
                    <a:pt x="0" y="832"/>
                  </a:lnTo>
                  <a:lnTo>
                    <a:pt x="4" y="768"/>
                  </a:lnTo>
                  <a:lnTo>
                    <a:pt x="12" y="699"/>
                  </a:lnTo>
                  <a:lnTo>
                    <a:pt x="25" y="626"/>
                  </a:lnTo>
                  <a:lnTo>
                    <a:pt x="45" y="552"/>
                  </a:lnTo>
                  <a:lnTo>
                    <a:pt x="71" y="479"/>
                  </a:lnTo>
                  <a:lnTo>
                    <a:pt x="99" y="406"/>
                  </a:lnTo>
                  <a:lnTo>
                    <a:pt x="132" y="335"/>
                  </a:lnTo>
                  <a:lnTo>
                    <a:pt x="170" y="267"/>
                  </a:lnTo>
                  <a:lnTo>
                    <a:pt x="212" y="204"/>
                  </a:lnTo>
                  <a:lnTo>
                    <a:pt x="255" y="147"/>
                  </a:lnTo>
                  <a:lnTo>
                    <a:pt x="303" y="97"/>
                  </a:lnTo>
                  <a:lnTo>
                    <a:pt x="352" y="58"/>
                  </a:lnTo>
                  <a:lnTo>
                    <a:pt x="405" y="26"/>
                  </a:lnTo>
                  <a:lnTo>
                    <a:pt x="461" y="8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B3EF1E"/>
            </a:solidFill>
            <a:ln w="0">
              <a:solidFill>
                <a:srgbClr val="B3EF1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</p:txBody>
        </p:sp>
        <p:sp>
          <p:nvSpPr>
            <p:cNvPr id="130" name="Freeform 1186"/>
            <p:cNvSpPr>
              <a:spLocks/>
            </p:cNvSpPr>
            <p:nvPr/>
          </p:nvSpPr>
          <p:spPr bwMode="auto">
            <a:xfrm>
              <a:off x="2163763" y="679451"/>
              <a:ext cx="427038" cy="1085850"/>
            </a:xfrm>
            <a:custGeom>
              <a:avLst/>
              <a:gdLst>
                <a:gd name="T0" fmla="*/ 518 w 538"/>
                <a:gd name="T1" fmla="*/ 0 h 1370"/>
                <a:gd name="T2" fmla="*/ 528 w 538"/>
                <a:gd name="T3" fmla="*/ 0 h 1370"/>
                <a:gd name="T4" fmla="*/ 538 w 538"/>
                <a:gd name="T5" fmla="*/ 2 h 1370"/>
                <a:gd name="T6" fmla="*/ 538 w 538"/>
                <a:gd name="T7" fmla="*/ 1370 h 1370"/>
                <a:gd name="T8" fmla="*/ 528 w 538"/>
                <a:gd name="T9" fmla="*/ 1370 h 1370"/>
                <a:gd name="T10" fmla="*/ 457 w 538"/>
                <a:gd name="T11" fmla="*/ 1366 h 1370"/>
                <a:gd name="T12" fmla="*/ 388 w 538"/>
                <a:gd name="T13" fmla="*/ 1352 h 1370"/>
                <a:gd name="T14" fmla="*/ 324 w 538"/>
                <a:gd name="T15" fmla="*/ 1330 h 1370"/>
                <a:gd name="T16" fmla="*/ 263 w 538"/>
                <a:gd name="T17" fmla="*/ 1299 h 1370"/>
                <a:gd name="T18" fmla="*/ 208 w 538"/>
                <a:gd name="T19" fmla="*/ 1263 h 1370"/>
                <a:gd name="T20" fmla="*/ 156 w 538"/>
                <a:gd name="T21" fmla="*/ 1218 h 1370"/>
                <a:gd name="T22" fmla="*/ 111 w 538"/>
                <a:gd name="T23" fmla="*/ 1166 h 1370"/>
                <a:gd name="T24" fmla="*/ 73 w 538"/>
                <a:gd name="T25" fmla="*/ 1111 h 1370"/>
                <a:gd name="T26" fmla="*/ 41 w 538"/>
                <a:gd name="T27" fmla="*/ 1047 h 1370"/>
                <a:gd name="T28" fmla="*/ 20 w 538"/>
                <a:gd name="T29" fmla="*/ 980 h 1370"/>
                <a:gd name="T30" fmla="*/ 6 w 538"/>
                <a:gd name="T31" fmla="*/ 909 h 1370"/>
                <a:gd name="T32" fmla="*/ 0 w 538"/>
                <a:gd name="T33" fmla="*/ 832 h 1370"/>
                <a:gd name="T34" fmla="*/ 4 w 538"/>
                <a:gd name="T35" fmla="*/ 768 h 1370"/>
                <a:gd name="T36" fmla="*/ 12 w 538"/>
                <a:gd name="T37" fmla="*/ 699 h 1370"/>
                <a:gd name="T38" fmla="*/ 25 w 538"/>
                <a:gd name="T39" fmla="*/ 626 h 1370"/>
                <a:gd name="T40" fmla="*/ 45 w 538"/>
                <a:gd name="T41" fmla="*/ 552 h 1370"/>
                <a:gd name="T42" fmla="*/ 71 w 538"/>
                <a:gd name="T43" fmla="*/ 479 h 1370"/>
                <a:gd name="T44" fmla="*/ 99 w 538"/>
                <a:gd name="T45" fmla="*/ 406 h 1370"/>
                <a:gd name="T46" fmla="*/ 132 w 538"/>
                <a:gd name="T47" fmla="*/ 335 h 1370"/>
                <a:gd name="T48" fmla="*/ 170 w 538"/>
                <a:gd name="T49" fmla="*/ 267 h 1370"/>
                <a:gd name="T50" fmla="*/ 212 w 538"/>
                <a:gd name="T51" fmla="*/ 204 h 1370"/>
                <a:gd name="T52" fmla="*/ 255 w 538"/>
                <a:gd name="T53" fmla="*/ 147 h 1370"/>
                <a:gd name="T54" fmla="*/ 303 w 538"/>
                <a:gd name="T55" fmla="*/ 97 h 1370"/>
                <a:gd name="T56" fmla="*/ 352 w 538"/>
                <a:gd name="T57" fmla="*/ 58 h 1370"/>
                <a:gd name="T58" fmla="*/ 405 w 538"/>
                <a:gd name="T59" fmla="*/ 26 h 1370"/>
                <a:gd name="T60" fmla="*/ 461 w 538"/>
                <a:gd name="T61" fmla="*/ 8 h 1370"/>
                <a:gd name="T62" fmla="*/ 518 w 538"/>
                <a:gd name="T63" fmla="*/ 0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38" h="1370">
                  <a:moveTo>
                    <a:pt x="518" y="0"/>
                  </a:moveTo>
                  <a:lnTo>
                    <a:pt x="528" y="0"/>
                  </a:lnTo>
                  <a:lnTo>
                    <a:pt x="538" y="2"/>
                  </a:lnTo>
                  <a:lnTo>
                    <a:pt x="538" y="1370"/>
                  </a:lnTo>
                  <a:lnTo>
                    <a:pt x="528" y="1370"/>
                  </a:lnTo>
                  <a:lnTo>
                    <a:pt x="457" y="1366"/>
                  </a:lnTo>
                  <a:lnTo>
                    <a:pt x="388" y="1352"/>
                  </a:lnTo>
                  <a:lnTo>
                    <a:pt x="324" y="1330"/>
                  </a:lnTo>
                  <a:lnTo>
                    <a:pt x="263" y="1299"/>
                  </a:lnTo>
                  <a:lnTo>
                    <a:pt x="208" y="1263"/>
                  </a:lnTo>
                  <a:lnTo>
                    <a:pt x="156" y="1218"/>
                  </a:lnTo>
                  <a:lnTo>
                    <a:pt x="111" y="1166"/>
                  </a:lnTo>
                  <a:lnTo>
                    <a:pt x="73" y="1111"/>
                  </a:lnTo>
                  <a:lnTo>
                    <a:pt x="41" y="1047"/>
                  </a:lnTo>
                  <a:lnTo>
                    <a:pt x="20" y="980"/>
                  </a:lnTo>
                  <a:lnTo>
                    <a:pt x="6" y="909"/>
                  </a:lnTo>
                  <a:lnTo>
                    <a:pt x="0" y="832"/>
                  </a:lnTo>
                  <a:lnTo>
                    <a:pt x="4" y="768"/>
                  </a:lnTo>
                  <a:lnTo>
                    <a:pt x="12" y="699"/>
                  </a:lnTo>
                  <a:lnTo>
                    <a:pt x="25" y="626"/>
                  </a:lnTo>
                  <a:lnTo>
                    <a:pt x="45" y="552"/>
                  </a:lnTo>
                  <a:lnTo>
                    <a:pt x="71" y="479"/>
                  </a:lnTo>
                  <a:lnTo>
                    <a:pt x="99" y="406"/>
                  </a:lnTo>
                  <a:lnTo>
                    <a:pt x="132" y="335"/>
                  </a:lnTo>
                  <a:lnTo>
                    <a:pt x="170" y="267"/>
                  </a:lnTo>
                  <a:lnTo>
                    <a:pt x="212" y="204"/>
                  </a:lnTo>
                  <a:lnTo>
                    <a:pt x="255" y="147"/>
                  </a:lnTo>
                  <a:lnTo>
                    <a:pt x="303" y="97"/>
                  </a:lnTo>
                  <a:lnTo>
                    <a:pt x="352" y="58"/>
                  </a:lnTo>
                  <a:lnTo>
                    <a:pt x="405" y="26"/>
                  </a:lnTo>
                  <a:lnTo>
                    <a:pt x="461" y="8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86D700"/>
            </a:solidFill>
            <a:ln w="0">
              <a:solidFill>
                <a:srgbClr val="86D7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7E7EAC1A-EF3C-408B-AFAA-D42EB12AAF16}"/>
              </a:ext>
            </a:extLst>
          </p:cNvPr>
          <p:cNvGrpSpPr/>
          <p:nvPr/>
        </p:nvGrpSpPr>
        <p:grpSpPr>
          <a:xfrm>
            <a:off x="827584" y="1345332"/>
            <a:ext cx="3593729" cy="615553"/>
            <a:chOff x="827584" y="1345332"/>
            <a:chExt cx="3593729" cy="615553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5AD516C1-9CFD-447B-93AD-1994993389B3}"/>
                </a:ext>
              </a:extLst>
            </p:cNvPr>
            <p:cNvGrpSpPr/>
            <p:nvPr/>
          </p:nvGrpSpPr>
          <p:grpSpPr>
            <a:xfrm flipH="1">
              <a:off x="2828752" y="1503894"/>
              <a:ext cx="606176" cy="353943"/>
              <a:chOff x="701220" y="985292"/>
              <a:chExt cx="606176" cy="353943"/>
            </a:xfrm>
          </p:grpSpPr>
          <p:sp>
            <p:nvSpPr>
              <p:cNvPr id="92" name="Freeform 345">
                <a:extLst>
                  <a:ext uri="{FF2B5EF4-FFF2-40B4-BE49-F238E27FC236}">
                    <a16:creationId xmlns:a16="http://schemas.microsoft.com/office/drawing/2014/main" id="{8EBC6E2B-CB8C-496D-A205-D09CA0314C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8284" y="1023878"/>
                <a:ext cx="519112" cy="271463"/>
              </a:xfrm>
              <a:custGeom>
                <a:avLst/>
                <a:gdLst>
                  <a:gd name="T0" fmla="*/ 0 w 656"/>
                  <a:gd name="T1" fmla="*/ 0 h 341"/>
                  <a:gd name="T2" fmla="*/ 504 w 656"/>
                  <a:gd name="T3" fmla="*/ 0 h 341"/>
                  <a:gd name="T4" fmla="*/ 656 w 656"/>
                  <a:gd name="T5" fmla="*/ 170 h 341"/>
                  <a:gd name="T6" fmla="*/ 504 w 656"/>
                  <a:gd name="T7" fmla="*/ 341 h 341"/>
                  <a:gd name="T8" fmla="*/ 0 w 656"/>
                  <a:gd name="T9" fmla="*/ 341 h 341"/>
                  <a:gd name="T10" fmla="*/ 0 w 656"/>
                  <a:gd name="T11" fmla="*/ 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6" h="341">
                    <a:moveTo>
                      <a:pt x="0" y="0"/>
                    </a:moveTo>
                    <a:lnTo>
                      <a:pt x="504" y="0"/>
                    </a:lnTo>
                    <a:lnTo>
                      <a:pt x="656" y="170"/>
                    </a:lnTo>
                    <a:lnTo>
                      <a:pt x="504" y="341"/>
                    </a:lnTo>
                    <a:lnTo>
                      <a:pt x="0" y="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B2B7F"/>
              </a:solidFill>
              <a:ln w="0">
                <a:solidFill>
                  <a:srgbClr val="EB2B7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청소년서체" panose="02020603020101020101" pitchFamily="18" charset="-127"/>
                  <a:ea typeface="청소년서체" panose="02020603020101020101" pitchFamily="18" charset="-127"/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C05C9FA4-0A46-46B4-BD00-62FA02A231C4}"/>
                  </a:ext>
                </a:extLst>
              </p:cNvPr>
              <p:cNvSpPr txBox="1"/>
              <p:nvPr/>
            </p:nvSpPr>
            <p:spPr>
              <a:xfrm>
                <a:off x="701220" y="985292"/>
                <a:ext cx="51911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700" b="1" dirty="0">
                    <a:solidFill>
                      <a:schemeClr val="bg1"/>
                    </a:solidFill>
                    <a:latin typeface="청소년서체" panose="02020603020101020101" pitchFamily="18" charset="-127"/>
                    <a:ea typeface="청소년서체" panose="02020603020101020101" pitchFamily="18" charset="-127"/>
                  </a:rPr>
                  <a:t>01</a:t>
                </a:r>
                <a:endParaRPr lang="ko-KR" altLang="en-US" sz="1700" b="1" dirty="0">
                  <a:solidFill>
                    <a:schemeClr val="bg1"/>
                  </a:solidFill>
                  <a:latin typeface="청소년서체" panose="02020603020101020101" pitchFamily="18" charset="-127"/>
                  <a:ea typeface="청소년서체" panose="02020603020101020101" pitchFamily="18" charset="-127"/>
                </a:endParaRPr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38CF57C-CFA0-4AAB-8B41-72BBB1E3A2FB}"/>
                </a:ext>
              </a:extLst>
            </p:cNvPr>
            <p:cNvSpPr txBox="1"/>
            <p:nvPr/>
          </p:nvSpPr>
          <p:spPr>
            <a:xfrm>
              <a:off x="3348190" y="1417340"/>
              <a:ext cx="1073123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b="1">
                  <a:latin typeface="청소년서체" panose="02020603020101020101" pitchFamily="18" charset="-127"/>
                  <a:ea typeface="청소년서체" panose="02020603020101020101" pitchFamily="18" charset="-127"/>
                </a:rPr>
                <a:t>초기화</a:t>
              </a:r>
              <a:endParaRPr lang="ko-KR" altLang="en-US" sz="2500" b="1" dirty="0"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E382A65-183B-484C-BFBA-C0F9FF78DEF4}"/>
                </a:ext>
              </a:extLst>
            </p:cNvPr>
            <p:cNvSpPr txBox="1"/>
            <p:nvPr/>
          </p:nvSpPr>
          <p:spPr>
            <a:xfrm>
              <a:off x="827584" y="1345332"/>
              <a:ext cx="190907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700" dirty="0">
                  <a:latin typeface="청소년서체" panose="02020603020101020101" pitchFamily="18" charset="-127"/>
                  <a:ea typeface="청소년서체" panose="02020603020101020101" pitchFamily="18" charset="-127"/>
                </a:rPr>
                <a:t>같은 노선 →거리표</a:t>
              </a:r>
              <a:endParaRPr lang="en-US" altLang="ko-KR" sz="1700" dirty="0"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  <a:p>
              <a:r>
                <a:rPr lang="ko-KR" altLang="en-US" sz="1700" dirty="0">
                  <a:latin typeface="청소년서체" panose="02020603020101020101" pitchFamily="18" charset="-127"/>
                  <a:ea typeface="청소년서체" panose="02020603020101020101" pitchFamily="18" charset="-127"/>
                </a:rPr>
                <a:t>다른 노선 →</a:t>
              </a:r>
              <a:r>
                <a:rPr lang="en-US" altLang="ko-KR" sz="1700" dirty="0">
                  <a:latin typeface="청소년서체" panose="02020603020101020101" pitchFamily="18" charset="-127"/>
                  <a:ea typeface="청소년서체" panose="02020603020101020101" pitchFamily="18" charset="-127"/>
                </a:rPr>
                <a:t>INF</a:t>
              </a:r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92511973-2301-4B13-BB11-75DDE74C25E4}"/>
              </a:ext>
            </a:extLst>
          </p:cNvPr>
          <p:cNvGrpSpPr/>
          <p:nvPr/>
        </p:nvGrpSpPr>
        <p:grpSpPr>
          <a:xfrm>
            <a:off x="3168702" y="1217480"/>
            <a:ext cx="2823417" cy="2822052"/>
            <a:chOff x="2905026" y="1058804"/>
            <a:chExt cx="3282950" cy="3281363"/>
          </a:xfrm>
        </p:grpSpPr>
        <p:sp>
          <p:nvSpPr>
            <p:cNvPr id="95" name="Freeform 767">
              <a:extLst>
                <a:ext uri="{FF2B5EF4-FFF2-40B4-BE49-F238E27FC236}">
                  <a16:creationId xmlns:a16="http://schemas.microsoft.com/office/drawing/2014/main" id="{908CFF63-4699-4523-B547-552DDBF2DB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5026" y="1939867"/>
              <a:ext cx="200025" cy="1520825"/>
            </a:xfrm>
            <a:custGeom>
              <a:avLst/>
              <a:gdLst>
                <a:gd name="T0" fmla="*/ 248 w 253"/>
                <a:gd name="T1" fmla="*/ 1898 h 1915"/>
                <a:gd name="T2" fmla="*/ 253 w 253"/>
                <a:gd name="T3" fmla="*/ 1908 h 1915"/>
                <a:gd name="T4" fmla="*/ 240 w 253"/>
                <a:gd name="T5" fmla="*/ 1915 h 1915"/>
                <a:gd name="T6" fmla="*/ 231 w 253"/>
                <a:gd name="T7" fmla="*/ 1898 h 1915"/>
                <a:gd name="T8" fmla="*/ 212 w 253"/>
                <a:gd name="T9" fmla="*/ 1825 h 1915"/>
                <a:gd name="T10" fmla="*/ 212 w 253"/>
                <a:gd name="T11" fmla="*/ 1861 h 1915"/>
                <a:gd name="T12" fmla="*/ 212 w 253"/>
                <a:gd name="T13" fmla="*/ 1825 h 1915"/>
                <a:gd name="T14" fmla="*/ 201 w 253"/>
                <a:gd name="T15" fmla="*/ 1797 h 1915"/>
                <a:gd name="T16" fmla="*/ 175 w 253"/>
                <a:gd name="T17" fmla="*/ 1775 h 1915"/>
                <a:gd name="T18" fmla="*/ 176 w 253"/>
                <a:gd name="T19" fmla="*/ 1741 h 1915"/>
                <a:gd name="T20" fmla="*/ 165 w 253"/>
                <a:gd name="T21" fmla="*/ 1711 h 1915"/>
                <a:gd name="T22" fmla="*/ 141 w 253"/>
                <a:gd name="T23" fmla="*/ 1689 h 1915"/>
                <a:gd name="T24" fmla="*/ 124 w 253"/>
                <a:gd name="T25" fmla="*/ 1595 h 1915"/>
                <a:gd name="T26" fmla="*/ 109 w 253"/>
                <a:gd name="T27" fmla="*/ 1601 h 1915"/>
                <a:gd name="T28" fmla="*/ 115 w 253"/>
                <a:gd name="T29" fmla="*/ 1567 h 1915"/>
                <a:gd name="T30" fmla="*/ 107 w 253"/>
                <a:gd name="T31" fmla="*/ 1537 h 1915"/>
                <a:gd name="T32" fmla="*/ 83 w 253"/>
                <a:gd name="T33" fmla="*/ 1511 h 1915"/>
                <a:gd name="T34" fmla="*/ 75 w 253"/>
                <a:gd name="T35" fmla="*/ 1417 h 1915"/>
                <a:gd name="T36" fmla="*/ 60 w 253"/>
                <a:gd name="T37" fmla="*/ 1421 h 1915"/>
                <a:gd name="T38" fmla="*/ 68 w 253"/>
                <a:gd name="T39" fmla="*/ 1387 h 1915"/>
                <a:gd name="T40" fmla="*/ 62 w 253"/>
                <a:gd name="T41" fmla="*/ 1357 h 1915"/>
                <a:gd name="T42" fmla="*/ 42 w 253"/>
                <a:gd name="T43" fmla="*/ 1331 h 1915"/>
                <a:gd name="T44" fmla="*/ 40 w 253"/>
                <a:gd name="T45" fmla="*/ 1236 h 1915"/>
                <a:gd name="T46" fmla="*/ 25 w 253"/>
                <a:gd name="T47" fmla="*/ 1239 h 1915"/>
                <a:gd name="T48" fmla="*/ 36 w 253"/>
                <a:gd name="T49" fmla="*/ 1206 h 1915"/>
                <a:gd name="T50" fmla="*/ 32 w 253"/>
                <a:gd name="T51" fmla="*/ 1176 h 1915"/>
                <a:gd name="T52" fmla="*/ 13 w 253"/>
                <a:gd name="T53" fmla="*/ 1146 h 1915"/>
                <a:gd name="T54" fmla="*/ 21 w 253"/>
                <a:gd name="T55" fmla="*/ 1052 h 1915"/>
                <a:gd name="T56" fmla="*/ 4 w 253"/>
                <a:gd name="T57" fmla="*/ 1054 h 1915"/>
                <a:gd name="T58" fmla="*/ 19 w 253"/>
                <a:gd name="T59" fmla="*/ 1022 h 1915"/>
                <a:gd name="T60" fmla="*/ 17 w 253"/>
                <a:gd name="T61" fmla="*/ 990 h 1915"/>
                <a:gd name="T62" fmla="*/ 0 w 253"/>
                <a:gd name="T63" fmla="*/ 960 h 1915"/>
                <a:gd name="T64" fmla="*/ 0 w 253"/>
                <a:gd name="T65" fmla="*/ 867 h 1915"/>
                <a:gd name="T66" fmla="*/ 0 w 253"/>
                <a:gd name="T67" fmla="*/ 898 h 1915"/>
                <a:gd name="T68" fmla="*/ 19 w 253"/>
                <a:gd name="T69" fmla="*/ 807 h 1915"/>
                <a:gd name="T70" fmla="*/ 2 w 253"/>
                <a:gd name="T71" fmla="*/ 805 h 1915"/>
                <a:gd name="T72" fmla="*/ 21 w 253"/>
                <a:gd name="T73" fmla="*/ 775 h 1915"/>
                <a:gd name="T74" fmla="*/ 8 w 253"/>
                <a:gd name="T75" fmla="*/ 743 h 1915"/>
                <a:gd name="T76" fmla="*/ 25 w 253"/>
                <a:gd name="T77" fmla="*/ 715 h 1915"/>
                <a:gd name="T78" fmla="*/ 21 w 253"/>
                <a:gd name="T79" fmla="*/ 621 h 1915"/>
                <a:gd name="T80" fmla="*/ 17 w 253"/>
                <a:gd name="T81" fmla="*/ 651 h 1915"/>
                <a:gd name="T82" fmla="*/ 45 w 253"/>
                <a:gd name="T83" fmla="*/ 561 h 1915"/>
                <a:gd name="T84" fmla="*/ 30 w 253"/>
                <a:gd name="T85" fmla="*/ 559 h 1915"/>
                <a:gd name="T86" fmla="*/ 51 w 253"/>
                <a:gd name="T87" fmla="*/ 531 h 1915"/>
                <a:gd name="T88" fmla="*/ 57 w 253"/>
                <a:gd name="T89" fmla="*/ 438 h 1915"/>
                <a:gd name="T90" fmla="*/ 49 w 253"/>
                <a:gd name="T91" fmla="*/ 468 h 1915"/>
                <a:gd name="T92" fmla="*/ 87 w 253"/>
                <a:gd name="T93" fmla="*/ 382 h 1915"/>
                <a:gd name="T94" fmla="*/ 72 w 253"/>
                <a:gd name="T95" fmla="*/ 378 h 1915"/>
                <a:gd name="T96" fmla="*/ 96 w 253"/>
                <a:gd name="T97" fmla="*/ 352 h 1915"/>
                <a:gd name="T98" fmla="*/ 109 w 253"/>
                <a:gd name="T99" fmla="*/ 260 h 1915"/>
                <a:gd name="T100" fmla="*/ 98 w 253"/>
                <a:gd name="T101" fmla="*/ 288 h 1915"/>
                <a:gd name="T102" fmla="*/ 145 w 253"/>
                <a:gd name="T103" fmla="*/ 206 h 1915"/>
                <a:gd name="T104" fmla="*/ 130 w 253"/>
                <a:gd name="T105" fmla="*/ 200 h 1915"/>
                <a:gd name="T106" fmla="*/ 154 w 253"/>
                <a:gd name="T107" fmla="*/ 177 h 1915"/>
                <a:gd name="T108" fmla="*/ 176 w 253"/>
                <a:gd name="T109" fmla="*/ 86 h 1915"/>
                <a:gd name="T110" fmla="*/ 163 w 253"/>
                <a:gd name="T111" fmla="*/ 114 h 1915"/>
                <a:gd name="T112" fmla="*/ 218 w 253"/>
                <a:gd name="T113" fmla="*/ 37 h 1915"/>
                <a:gd name="T114" fmla="*/ 203 w 253"/>
                <a:gd name="T115" fmla="*/ 29 h 1915"/>
                <a:gd name="T116" fmla="*/ 231 w 253"/>
                <a:gd name="T117" fmla="*/ 9 h 1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3" h="1915">
                  <a:moveTo>
                    <a:pt x="240" y="1882"/>
                  </a:moveTo>
                  <a:lnTo>
                    <a:pt x="244" y="1891"/>
                  </a:lnTo>
                  <a:lnTo>
                    <a:pt x="248" y="1898"/>
                  </a:lnTo>
                  <a:lnTo>
                    <a:pt x="251" y="1902"/>
                  </a:lnTo>
                  <a:lnTo>
                    <a:pt x="253" y="1906"/>
                  </a:lnTo>
                  <a:lnTo>
                    <a:pt x="253" y="1908"/>
                  </a:lnTo>
                  <a:lnTo>
                    <a:pt x="253" y="1908"/>
                  </a:lnTo>
                  <a:lnTo>
                    <a:pt x="240" y="1915"/>
                  </a:lnTo>
                  <a:lnTo>
                    <a:pt x="240" y="1915"/>
                  </a:lnTo>
                  <a:lnTo>
                    <a:pt x="238" y="1912"/>
                  </a:lnTo>
                  <a:lnTo>
                    <a:pt x="235" y="1906"/>
                  </a:lnTo>
                  <a:lnTo>
                    <a:pt x="231" y="1898"/>
                  </a:lnTo>
                  <a:lnTo>
                    <a:pt x="225" y="1887"/>
                  </a:lnTo>
                  <a:lnTo>
                    <a:pt x="240" y="1882"/>
                  </a:lnTo>
                  <a:close/>
                  <a:moveTo>
                    <a:pt x="212" y="1825"/>
                  </a:moveTo>
                  <a:lnTo>
                    <a:pt x="220" y="1840"/>
                  </a:lnTo>
                  <a:lnTo>
                    <a:pt x="225" y="1854"/>
                  </a:lnTo>
                  <a:lnTo>
                    <a:pt x="212" y="1861"/>
                  </a:lnTo>
                  <a:lnTo>
                    <a:pt x="206" y="1846"/>
                  </a:lnTo>
                  <a:lnTo>
                    <a:pt x="199" y="1833"/>
                  </a:lnTo>
                  <a:lnTo>
                    <a:pt x="212" y="1825"/>
                  </a:lnTo>
                  <a:close/>
                  <a:moveTo>
                    <a:pt x="188" y="1769"/>
                  </a:moveTo>
                  <a:lnTo>
                    <a:pt x="195" y="1784"/>
                  </a:lnTo>
                  <a:lnTo>
                    <a:pt x="201" y="1797"/>
                  </a:lnTo>
                  <a:lnTo>
                    <a:pt x="186" y="1803"/>
                  </a:lnTo>
                  <a:lnTo>
                    <a:pt x="180" y="1790"/>
                  </a:lnTo>
                  <a:lnTo>
                    <a:pt x="175" y="1775"/>
                  </a:lnTo>
                  <a:lnTo>
                    <a:pt x="188" y="1769"/>
                  </a:lnTo>
                  <a:close/>
                  <a:moveTo>
                    <a:pt x="165" y="1711"/>
                  </a:moveTo>
                  <a:lnTo>
                    <a:pt x="176" y="1741"/>
                  </a:lnTo>
                  <a:lnTo>
                    <a:pt x="161" y="1747"/>
                  </a:lnTo>
                  <a:lnTo>
                    <a:pt x="150" y="1717"/>
                  </a:lnTo>
                  <a:lnTo>
                    <a:pt x="165" y="1711"/>
                  </a:lnTo>
                  <a:close/>
                  <a:moveTo>
                    <a:pt x="145" y="1653"/>
                  </a:moveTo>
                  <a:lnTo>
                    <a:pt x="154" y="1683"/>
                  </a:lnTo>
                  <a:lnTo>
                    <a:pt x="141" y="1689"/>
                  </a:lnTo>
                  <a:lnTo>
                    <a:pt x="130" y="1659"/>
                  </a:lnTo>
                  <a:lnTo>
                    <a:pt x="145" y="1653"/>
                  </a:lnTo>
                  <a:close/>
                  <a:moveTo>
                    <a:pt x="124" y="1595"/>
                  </a:moveTo>
                  <a:lnTo>
                    <a:pt x="133" y="1625"/>
                  </a:lnTo>
                  <a:lnTo>
                    <a:pt x="120" y="1631"/>
                  </a:lnTo>
                  <a:lnTo>
                    <a:pt x="109" y="1601"/>
                  </a:lnTo>
                  <a:lnTo>
                    <a:pt x="124" y="1595"/>
                  </a:lnTo>
                  <a:close/>
                  <a:moveTo>
                    <a:pt x="107" y="1537"/>
                  </a:moveTo>
                  <a:lnTo>
                    <a:pt x="115" y="1567"/>
                  </a:lnTo>
                  <a:lnTo>
                    <a:pt x="102" y="1571"/>
                  </a:lnTo>
                  <a:lnTo>
                    <a:pt x="92" y="1541"/>
                  </a:lnTo>
                  <a:lnTo>
                    <a:pt x="107" y="1537"/>
                  </a:lnTo>
                  <a:close/>
                  <a:moveTo>
                    <a:pt x="90" y="1477"/>
                  </a:moveTo>
                  <a:lnTo>
                    <a:pt x="98" y="1507"/>
                  </a:lnTo>
                  <a:lnTo>
                    <a:pt x="83" y="1511"/>
                  </a:lnTo>
                  <a:lnTo>
                    <a:pt x="75" y="1481"/>
                  </a:lnTo>
                  <a:lnTo>
                    <a:pt x="90" y="1477"/>
                  </a:lnTo>
                  <a:close/>
                  <a:moveTo>
                    <a:pt x="75" y="1417"/>
                  </a:moveTo>
                  <a:lnTo>
                    <a:pt x="83" y="1447"/>
                  </a:lnTo>
                  <a:lnTo>
                    <a:pt x="68" y="1451"/>
                  </a:lnTo>
                  <a:lnTo>
                    <a:pt x="60" y="1421"/>
                  </a:lnTo>
                  <a:lnTo>
                    <a:pt x="75" y="1417"/>
                  </a:lnTo>
                  <a:close/>
                  <a:moveTo>
                    <a:pt x="62" y="1357"/>
                  </a:moveTo>
                  <a:lnTo>
                    <a:pt x="68" y="1387"/>
                  </a:lnTo>
                  <a:lnTo>
                    <a:pt x="53" y="1391"/>
                  </a:lnTo>
                  <a:lnTo>
                    <a:pt x="47" y="1361"/>
                  </a:lnTo>
                  <a:lnTo>
                    <a:pt x="62" y="1357"/>
                  </a:lnTo>
                  <a:close/>
                  <a:moveTo>
                    <a:pt x="51" y="1297"/>
                  </a:moveTo>
                  <a:lnTo>
                    <a:pt x="57" y="1327"/>
                  </a:lnTo>
                  <a:lnTo>
                    <a:pt x="42" y="1331"/>
                  </a:lnTo>
                  <a:lnTo>
                    <a:pt x="36" y="1299"/>
                  </a:lnTo>
                  <a:lnTo>
                    <a:pt x="51" y="1297"/>
                  </a:lnTo>
                  <a:close/>
                  <a:moveTo>
                    <a:pt x="40" y="1236"/>
                  </a:moveTo>
                  <a:lnTo>
                    <a:pt x="45" y="1267"/>
                  </a:lnTo>
                  <a:lnTo>
                    <a:pt x="30" y="1269"/>
                  </a:lnTo>
                  <a:lnTo>
                    <a:pt x="25" y="1239"/>
                  </a:lnTo>
                  <a:lnTo>
                    <a:pt x="40" y="1236"/>
                  </a:lnTo>
                  <a:close/>
                  <a:moveTo>
                    <a:pt x="32" y="1176"/>
                  </a:moveTo>
                  <a:lnTo>
                    <a:pt x="36" y="1206"/>
                  </a:lnTo>
                  <a:lnTo>
                    <a:pt x="21" y="1207"/>
                  </a:lnTo>
                  <a:lnTo>
                    <a:pt x="17" y="1177"/>
                  </a:lnTo>
                  <a:lnTo>
                    <a:pt x="32" y="1176"/>
                  </a:lnTo>
                  <a:close/>
                  <a:moveTo>
                    <a:pt x="25" y="1114"/>
                  </a:moveTo>
                  <a:lnTo>
                    <a:pt x="28" y="1144"/>
                  </a:lnTo>
                  <a:lnTo>
                    <a:pt x="13" y="1146"/>
                  </a:lnTo>
                  <a:lnTo>
                    <a:pt x="10" y="1116"/>
                  </a:lnTo>
                  <a:lnTo>
                    <a:pt x="25" y="1114"/>
                  </a:lnTo>
                  <a:close/>
                  <a:moveTo>
                    <a:pt x="21" y="1052"/>
                  </a:moveTo>
                  <a:lnTo>
                    <a:pt x="23" y="1084"/>
                  </a:lnTo>
                  <a:lnTo>
                    <a:pt x="8" y="1084"/>
                  </a:lnTo>
                  <a:lnTo>
                    <a:pt x="4" y="1054"/>
                  </a:lnTo>
                  <a:lnTo>
                    <a:pt x="21" y="1052"/>
                  </a:lnTo>
                  <a:close/>
                  <a:moveTo>
                    <a:pt x="17" y="990"/>
                  </a:moveTo>
                  <a:lnTo>
                    <a:pt x="19" y="1022"/>
                  </a:lnTo>
                  <a:lnTo>
                    <a:pt x="2" y="1022"/>
                  </a:lnTo>
                  <a:lnTo>
                    <a:pt x="2" y="992"/>
                  </a:lnTo>
                  <a:lnTo>
                    <a:pt x="17" y="990"/>
                  </a:lnTo>
                  <a:close/>
                  <a:moveTo>
                    <a:pt x="15" y="930"/>
                  </a:moveTo>
                  <a:lnTo>
                    <a:pt x="15" y="960"/>
                  </a:lnTo>
                  <a:lnTo>
                    <a:pt x="0" y="960"/>
                  </a:lnTo>
                  <a:lnTo>
                    <a:pt x="0" y="930"/>
                  </a:lnTo>
                  <a:lnTo>
                    <a:pt x="15" y="930"/>
                  </a:lnTo>
                  <a:close/>
                  <a:moveTo>
                    <a:pt x="0" y="867"/>
                  </a:moveTo>
                  <a:lnTo>
                    <a:pt x="15" y="868"/>
                  </a:lnTo>
                  <a:lnTo>
                    <a:pt x="15" y="898"/>
                  </a:lnTo>
                  <a:lnTo>
                    <a:pt x="0" y="898"/>
                  </a:lnTo>
                  <a:lnTo>
                    <a:pt x="0" y="867"/>
                  </a:lnTo>
                  <a:close/>
                  <a:moveTo>
                    <a:pt x="2" y="805"/>
                  </a:moveTo>
                  <a:lnTo>
                    <a:pt x="19" y="807"/>
                  </a:lnTo>
                  <a:lnTo>
                    <a:pt x="17" y="837"/>
                  </a:lnTo>
                  <a:lnTo>
                    <a:pt x="2" y="837"/>
                  </a:lnTo>
                  <a:lnTo>
                    <a:pt x="2" y="805"/>
                  </a:lnTo>
                  <a:close/>
                  <a:moveTo>
                    <a:pt x="8" y="743"/>
                  </a:moveTo>
                  <a:lnTo>
                    <a:pt x="23" y="745"/>
                  </a:lnTo>
                  <a:lnTo>
                    <a:pt x="21" y="775"/>
                  </a:lnTo>
                  <a:lnTo>
                    <a:pt x="21" y="775"/>
                  </a:lnTo>
                  <a:lnTo>
                    <a:pt x="4" y="775"/>
                  </a:lnTo>
                  <a:lnTo>
                    <a:pt x="8" y="743"/>
                  </a:lnTo>
                  <a:close/>
                  <a:moveTo>
                    <a:pt x="13" y="681"/>
                  </a:moveTo>
                  <a:lnTo>
                    <a:pt x="28" y="683"/>
                  </a:lnTo>
                  <a:lnTo>
                    <a:pt x="25" y="715"/>
                  </a:lnTo>
                  <a:lnTo>
                    <a:pt x="10" y="713"/>
                  </a:lnTo>
                  <a:lnTo>
                    <a:pt x="13" y="681"/>
                  </a:lnTo>
                  <a:close/>
                  <a:moveTo>
                    <a:pt x="21" y="621"/>
                  </a:moveTo>
                  <a:lnTo>
                    <a:pt x="36" y="623"/>
                  </a:lnTo>
                  <a:lnTo>
                    <a:pt x="32" y="653"/>
                  </a:lnTo>
                  <a:lnTo>
                    <a:pt x="17" y="651"/>
                  </a:lnTo>
                  <a:lnTo>
                    <a:pt x="21" y="621"/>
                  </a:lnTo>
                  <a:close/>
                  <a:moveTo>
                    <a:pt x="30" y="559"/>
                  </a:moveTo>
                  <a:lnTo>
                    <a:pt x="45" y="561"/>
                  </a:lnTo>
                  <a:lnTo>
                    <a:pt x="42" y="591"/>
                  </a:lnTo>
                  <a:lnTo>
                    <a:pt x="27" y="589"/>
                  </a:lnTo>
                  <a:lnTo>
                    <a:pt x="30" y="559"/>
                  </a:lnTo>
                  <a:close/>
                  <a:moveTo>
                    <a:pt x="43" y="498"/>
                  </a:moveTo>
                  <a:lnTo>
                    <a:pt x="58" y="501"/>
                  </a:lnTo>
                  <a:lnTo>
                    <a:pt x="51" y="531"/>
                  </a:lnTo>
                  <a:lnTo>
                    <a:pt x="36" y="530"/>
                  </a:lnTo>
                  <a:lnTo>
                    <a:pt x="43" y="498"/>
                  </a:lnTo>
                  <a:close/>
                  <a:moveTo>
                    <a:pt x="57" y="438"/>
                  </a:moveTo>
                  <a:lnTo>
                    <a:pt x="72" y="441"/>
                  </a:lnTo>
                  <a:lnTo>
                    <a:pt x="64" y="471"/>
                  </a:lnTo>
                  <a:lnTo>
                    <a:pt x="49" y="468"/>
                  </a:lnTo>
                  <a:lnTo>
                    <a:pt x="57" y="438"/>
                  </a:lnTo>
                  <a:close/>
                  <a:moveTo>
                    <a:pt x="72" y="378"/>
                  </a:moveTo>
                  <a:lnTo>
                    <a:pt x="87" y="382"/>
                  </a:lnTo>
                  <a:lnTo>
                    <a:pt x="79" y="412"/>
                  </a:lnTo>
                  <a:lnTo>
                    <a:pt x="64" y="408"/>
                  </a:lnTo>
                  <a:lnTo>
                    <a:pt x="72" y="378"/>
                  </a:lnTo>
                  <a:close/>
                  <a:moveTo>
                    <a:pt x="88" y="318"/>
                  </a:moveTo>
                  <a:lnTo>
                    <a:pt x="103" y="324"/>
                  </a:lnTo>
                  <a:lnTo>
                    <a:pt x="96" y="352"/>
                  </a:lnTo>
                  <a:lnTo>
                    <a:pt x="81" y="348"/>
                  </a:lnTo>
                  <a:lnTo>
                    <a:pt x="88" y="318"/>
                  </a:lnTo>
                  <a:close/>
                  <a:moveTo>
                    <a:pt x="109" y="260"/>
                  </a:moveTo>
                  <a:lnTo>
                    <a:pt x="122" y="264"/>
                  </a:lnTo>
                  <a:lnTo>
                    <a:pt x="113" y="294"/>
                  </a:lnTo>
                  <a:lnTo>
                    <a:pt x="98" y="288"/>
                  </a:lnTo>
                  <a:lnTo>
                    <a:pt x="109" y="260"/>
                  </a:lnTo>
                  <a:close/>
                  <a:moveTo>
                    <a:pt x="130" y="200"/>
                  </a:moveTo>
                  <a:lnTo>
                    <a:pt x="145" y="206"/>
                  </a:lnTo>
                  <a:lnTo>
                    <a:pt x="133" y="235"/>
                  </a:lnTo>
                  <a:lnTo>
                    <a:pt x="118" y="230"/>
                  </a:lnTo>
                  <a:lnTo>
                    <a:pt x="130" y="200"/>
                  </a:lnTo>
                  <a:close/>
                  <a:moveTo>
                    <a:pt x="152" y="144"/>
                  </a:moveTo>
                  <a:lnTo>
                    <a:pt x="167" y="149"/>
                  </a:lnTo>
                  <a:lnTo>
                    <a:pt x="154" y="177"/>
                  </a:lnTo>
                  <a:lnTo>
                    <a:pt x="141" y="172"/>
                  </a:lnTo>
                  <a:lnTo>
                    <a:pt x="152" y="144"/>
                  </a:lnTo>
                  <a:close/>
                  <a:moveTo>
                    <a:pt x="176" y="86"/>
                  </a:moveTo>
                  <a:lnTo>
                    <a:pt x="191" y="93"/>
                  </a:lnTo>
                  <a:lnTo>
                    <a:pt x="178" y="121"/>
                  </a:lnTo>
                  <a:lnTo>
                    <a:pt x="163" y="114"/>
                  </a:lnTo>
                  <a:lnTo>
                    <a:pt x="176" y="86"/>
                  </a:lnTo>
                  <a:close/>
                  <a:moveTo>
                    <a:pt x="203" y="29"/>
                  </a:moveTo>
                  <a:lnTo>
                    <a:pt x="218" y="37"/>
                  </a:lnTo>
                  <a:lnTo>
                    <a:pt x="205" y="65"/>
                  </a:lnTo>
                  <a:lnTo>
                    <a:pt x="190" y="58"/>
                  </a:lnTo>
                  <a:lnTo>
                    <a:pt x="203" y="29"/>
                  </a:lnTo>
                  <a:close/>
                  <a:moveTo>
                    <a:pt x="218" y="0"/>
                  </a:moveTo>
                  <a:lnTo>
                    <a:pt x="231" y="7"/>
                  </a:lnTo>
                  <a:lnTo>
                    <a:pt x="231" y="9"/>
                  </a:lnTo>
                  <a:lnTo>
                    <a:pt x="218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EB2B7F"/>
            </a:solidFill>
            <a:ln w="0">
              <a:solidFill>
                <a:srgbClr val="EB2B7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</p:txBody>
        </p:sp>
        <p:sp>
          <p:nvSpPr>
            <p:cNvPr id="96" name="Freeform 769">
              <a:extLst>
                <a:ext uri="{FF2B5EF4-FFF2-40B4-BE49-F238E27FC236}">
                  <a16:creationId xmlns:a16="http://schemas.microsoft.com/office/drawing/2014/main" id="{693D46B5-BBE0-42F4-B53A-BD4B503647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86088" y="4140142"/>
              <a:ext cx="1520825" cy="200025"/>
            </a:xfrm>
            <a:custGeom>
              <a:avLst/>
              <a:gdLst>
                <a:gd name="T0" fmla="*/ 899 w 1917"/>
                <a:gd name="T1" fmla="*/ 253 h 253"/>
                <a:gd name="T2" fmla="*/ 961 w 1917"/>
                <a:gd name="T3" fmla="*/ 238 h 253"/>
                <a:gd name="T4" fmla="*/ 929 w 1917"/>
                <a:gd name="T5" fmla="*/ 238 h 253"/>
                <a:gd name="T6" fmla="*/ 838 w 1917"/>
                <a:gd name="T7" fmla="*/ 236 h 253"/>
                <a:gd name="T8" fmla="*/ 806 w 1917"/>
                <a:gd name="T9" fmla="*/ 251 h 253"/>
                <a:gd name="T10" fmla="*/ 1023 w 1917"/>
                <a:gd name="T11" fmla="*/ 251 h 253"/>
                <a:gd name="T12" fmla="*/ 1023 w 1917"/>
                <a:gd name="T13" fmla="*/ 234 h 253"/>
                <a:gd name="T14" fmla="*/ 1055 w 1917"/>
                <a:gd name="T15" fmla="*/ 249 h 253"/>
                <a:gd name="T16" fmla="*/ 746 w 1917"/>
                <a:gd name="T17" fmla="*/ 231 h 253"/>
                <a:gd name="T18" fmla="*/ 744 w 1917"/>
                <a:gd name="T19" fmla="*/ 245 h 253"/>
                <a:gd name="T20" fmla="*/ 1145 w 1917"/>
                <a:gd name="T21" fmla="*/ 225 h 253"/>
                <a:gd name="T22" fmla="*/ 1115 w 1917"/>
                <a:gd name="T23" fmla="*/ 229 h 253"/>
                <a:gd name="T24" fmla="*/ 714 w 1917"/>
                <a:gd name="T25" fmla="*/ 229 h 253"/>
                <a:gd name="T26" fmla="*/ 684 w 1917"/>
                <a:gd name="T27" fmla="*/ 225 h 253"/>
                <a:gd name="T28" fmla="*/ 1177 w 1917"/>
                <a:gd name="T29" fmla="*/ 236 h 253"/>
                <a:gd name="T30" fmla="*/ 622 w 1917"/>
                <a:gd name="T31" fmla="*/ 217 h 253"/>
                <a:gd name="T32" fmla="*/ 620 w 1917"/>
                <a:gd name="T33" fmla="*/ 232 h 253"/>
                <a:gd name="T34" fmla="*/ 1270 w 1917"/>
                <a:gd name="T35" fmla="*/ 223 h 253"/>
                <a:gd name="T36" fmla="*/ 1267 w 1917"/>
                <a:gd name="T37" fmla="*/ 208 h 253"/>
                <a:gd name="T38" fmla="*/ 590 w 1917"/>
                <a:gd name="T39" fmla="*/ 227 h 253"/>
                <a:gd name="T40" fmla="*/ 1328 w 1917"/>
                <a:gd name="T41" fmla="*/ 197 h 253"/>
                <a:gd name="T42" fmla="*/ 1298 w 1917"/>
                <a:gd name="T43" fmla="*/ 202 h 253"/>
                <a:gd name="T44" fmla="*/ 532 w 1917"/>
                <a:gd name="T45" fmla="*/ 202 h 253"/>
                <a:gd name="T46" fmla="*/ 502 w 1917"/>
                <a:gd name="T47" fmla="*/ 195 h 253"/>
                <a:gd name="T48" fmla="*/ 1360 w 1917"/>
                <a:gd name="T49" fmla="*/ 206 h 253"/>
                <a:gd name="T50" fmla="*/ 442 w 1917"/>
                <a:gd name="T51" fmla="*/ 182 h 253"/>
                <a:gd name="T52" fmla="*/ 439 w 1917"/>
                <a:gd name="T53" fmla="*/ 197 h 253"/>
                <a:gd name="T54" fmla="*/ 1452 w 1917"/>
                <a:gd name="T55" fmla="*/ 186 h 253"/>
                <a:gd name="T56" fmla="*/ 1448 w 1917"/>
                <a:gd name="T57" fmla="*/ 171 h 253"/>
                <a:gd name="T58" fmla="*/ 409 w 1917"/>
                <a:gd name="T59" fmla="*/ 189 h 253"/>
                <a:gd name="T60" fmla="*/ 1508 w 1917"/>
                <a:gd name="T61" fmla="*/ 156 h 253"/>
                <a:gd name="T62" fmla="*/ 1478 w 1917"/>
                <a:gd name="T63" fmla="*/ 163 h 253"/>
                <a:gd name="T64" fmla="*/ 352 w 1917"/>
                <a:gd name="T65" fmla="*/ 157 h 253"/>
                <a:gd name="T66" fmla="*/ 322 w 1917"/>
                <a:gd name="T67" fmla="*/ 150 h 253"/>
                <a:gd name="T68" fmla="*/ 1542 w 1917"/>
                <a:gd name="T69" fmla="*/ 161 h 253"/>
                <a:gd name="T70" fmla="*/ 264 w 1917"/>
                <a:gd name="T71" fmla="*/ 131 h 253"/>
                <a:gd name="T72" fmla="*/ 259 w 1917"/>
                <a:gd name="T73" fmla="*/ 144 h 253"/>
                <a:gd name="T74" fmla="*/ 1630 w 1917"/>
                <a:gd name="T75" fmla="*/ 133 h 253"/>
                <a:gd name="T76" fmla="*/ 1626 w 1917"/>
                <a:gd name="T77" fmla="*/ 120 h 253"/>
                <a:gd name="T78" fmla="*/ 231 w 1917"/>
                <a:gd name="T79" fmla="*/ 135 h 253"/>
                <a:gd name="T80" fmla="*/ 1684 w 1917"/>
                <a:gd name="T81" fmla="*/ 99 h 253"/>
                <a:gd name="T82" fmla="*/ 1654 w 1917"/>
                <a:gd name="T83" fmla="*/ 109 h 253"/>
                <a:gd name="T84" fmla="*/ 178 w 1917"/>
                <a:gd name="T85" fmla="*/ 99 h 253"/>
                <a:gd name="T86" fmla="*/ 150 w 1917"/>
                <a:gd name="T87" fmla="*/ 86 h 253"/>
                <a:gd name="T88" fmla="*/ 1718 w 1917"/>
                <a:gd name="T89" fmla="*/ 103 h 253"/>
                <a:gd name="T90" fmla="*/ 92 w 1917"/>
                <a:gd name="T91" fmla="*/ 62 h 253"/>
                <a:gd name="T92" fmla="*/ 86 w 1917"/>
                <a:gd name="T93" fmla="*/ 77 h 253"/>
                <a:gd name="T94" fmla="*/ 1804 w 1917"/>
                <a:gd name="T95" fmla="*/ 68 h 253"/>
                <a:gd name="T96" fmla="*/ 1771 w 1917"/>
                <a:gd name="T97" fmla="*/ 66 h 253"/>
                <a:gd name="T98" fmla="*/ 38 w 1917"/>
                <a:gd name="T99" fmla="*/ 36 h 253"/>
                <a:gd name="T100" fmla="*/ 30 w 1917"/>
                <a:gd name="T101" fmla="*/ 51 h 253"/>
                <a:gd name="T102" fmla="*/ 1860 w 1917"/>
                <a:gd name="T103" fmla="*/ 41 h 253"/>
                <a:gd name="T104" fmla="*/ 1827 w 1917"/>
                <a:gd name="T105" fmla="*/ 41 h 253"/>
                <a:gd name="T106" fmla="*/ 8 w 1917"/>
                <a:gd name="T107" fmla="*/ 23 h 253"/>
                <a:gd name="T108" fmla="*/ 0 w 1917"/>
                <a:gd name="T109" fmla="*/ 36 h 253"/>
                <a:gd name="T110" fmla="*/ 1917 w 1917"/>
                <a:gd name="T111" fmla="*/ 13 h 253"/>
                <a:gd name="T112" fmla="*/ 1907 w 1917"/>
                <a:gd name="T113" fmla="*/ 19 h 253"/>
                <a:gd name="T114" fmla="*/ 1883 w 1917"/>
                <a:gd name="T115" fmla="*/ 13 h 253"/>
                <a:gd name="T116" fmla="*/ 1904 w 1917"/>
                <a:gd name="T117" fmla="*/ 2 h 253"/>
                <a:gd name="T118" fmla="*/ 1909 w 1917"/>
                <a:gd name="T119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17" h="253">
                  <a:moveTo>
                    <a:pt x="868" y="238"/>
                  </a:moveTo>
                  <a:lnTo>
                    <a:pt x="899" y="238"/>
                  </a:lnTo>
                  <a:lnTo>
                    <a:pt x="899" y="253"/>
                  </a:lnTo>
                  <a:lnTo>
                    <a:pt x="868" y="253"/>
                  </a:lnTo>
                  <a:lnTo>
                    <a:pt x="868" y="238"/>
                  </a:lnTo>
                  <a:close/>
                  <a:moveTo>
                    <a:pt x="961" y="238"/>
                  </a:moveTo>
                  <a:lnTo>
                    <a:pt x="961" y="253"/>
                  </a:lnTo>
                  <a:lnTo>
                    <a:pt x="929" y="253"/>
                  </a:lnTo>
                  <a:lnTo>
                    <a:pt x="929" y="238"/>
                  </a:lnTo>
                  <a:lnTo>
                    <a:pt x="961" y="238"/>
                  </a:lnTo>
                  <a:close/>
                  <a:moveTo>
                    <a:pt x="808" y="234"/>
                  </a:moveTo>
                  <a:lnTo>
                    <a:pt x="838" y="236"/>
                  </a:lnTo>
                  <a:lnTo>
                    <a:pt x="838" y="236"/>
                  </a:lnTo>
                  <a:lnTo>
                    <a:pt x="838" y="251"/>
                  </a:lnTo>
                  <a:lnTo>
                    <a:pt x="806" y="251"/>
                  </a:lnTo>
                  <a:lnTo>
                    <a:pt x="808" y="234"/>
                  </a:lnTo>
                  <a:close/>
                  <a:moveTo>
                    <a:pt x="1023" y="234"/>
                  </a:moveTo>
                  <a:lnTo>
                    <a:pt x="1023" y="251"/>
                  </a:lnTo>
                  <a:lnTo>
                    <a:pt x="991" y="251"/>
                  </a:lnTo>
                  <a:lnTo>
                    <a:pt x="991" y="236"/>
                  </a:lnTo>
                  <a:lnTo>
                    <a:pt x="1023" y="234"/>
                  </a:lnTo>
                  <a:close/>
                  <a:moveTo>
                    <a:pt x="1083" y="231"/>
                  </a:moveTo>
                  <a:lnTo>
                    <a:pt x="1085" y="245"/>
                  </a:lnTo>
                  <a:lnTo>
                    <a:pt x="1055" y="249"/>
                  </a:lnTo>
                  <a:lnTo>
                    <a:pt x="1053" y="232"/>
                  </a:lnTo>
                  <a:lnTo>
                    <a:pt x="1083" y="231"/>
                  </a:lnTo>
                  <a:close/>
                  <a:moveTo>
                    <a:pt x="746" y="231"/>
                  </a:moveTo>
                  <a:lnTo>
                    <a:pt x="776" y="232"/>
                  </a:lnTo>
                  <a:lnTo>
                    <a:pt x="776" y="249"/>
                  </a:lnTo>
                  <a:lnTo>
                    <a:pt x="744" y="245"/>
                  </a:lnTo>
                  <a:lnTo>
                    <a:pt x="746" y="231"/>
                  </a:lnTo>
                  <a:close/>
                  <a:moveTo>
                    <a:pt x="1145" y="225"/>
                  </a:moveTo>
                  <a:lnTo>
                    <a:pt x="1145" y="225"/>
                  </a:lnTo>
                  <a:lnTo>
                    <a:pt x="1147" y="240"/>
                  </a:lnTo>
                  <a:lnTo>
                    <a:pt x="1117" y="244"/>
                  </a:lnTo>
                  <a:lnTo>
                    <a:pt x="1115" y="229"/>
                  </a:lnTo>
                  <a:lnTo>
                    <a:pt x="1145" y="225"/>
                  </a:lnTo>
                  <a:close/>
                  <a:moveTo>
                    <a:pt x="684" y="225"/>
                  </a:moveTo>
                  <a:lnTo>
                    <a:pt x="714" y="229"/>
                  </a:lnTo>
                  <a:lnTo>
                    <a:pt x="714" y="244"/>
                  </a:lnTo>
                  <a:lnTo>
                    <a:pt x="682" y="240"/>
                  </a:lnTo>
                  <a:lnTo>
                    <a:pt x="684" y="225"/>
                  </a:lnTo>
                  <a:close/>
                  <a:moveTo>
                    <a:pt x="1207" y="217"/>
                  </a:moveTo>
                  <a:lnTo>
                    <a:pt x="1209" y="232"/>
                  </a:lnTo>
                  <a:lnTo>
                    <a:pt x="1177" y="236"/>
                  </a:lnTo>
                  <a:lnTo>
                    <a:pt x="1175" y="221"/>
                  </a:lnTo>
                  <a:lnTo>
                    <a:pt x="1207" y="217"/>
                  </a:lnTo>
                  <a:close/>
                  <a:moveTo>
                    <a:pt x="622" y="217"/>
                  </a:moveTo>
                  <a:lnTo>
                    <a:pt x="654" y="221"/>
                  </a:lnTo>
                  <a:lnTo>
                    <a:pt x="652" y="236"/>
                  </a:lnTo>
                  <a:lnTo>
                    <a:pt x="620" y="232"/>
                  </a:lnTo>
                  <a:lnTo>
                    <a:pt x="622" y="217"/>
                  </a:lnTo>
                  <a:close/>
                  <a:moveTo>
                    <a:pt x="1267" y="208"/>
                  </a:moveTo>
                  <a:lnTo>
                    <a:pt x="1270" y="223"/>
                  </a:lnTo>
                  <a:lnTo>
                    <a:pt x="1239" y="229"/>
                  </a:lnTo>
                  <a:lnTo>
                    <a:pt x="1237" y="214"/>
                  </a:lnTo>
                  <a:lnTo>
                    <a:pt x="1267" y="208"/>
                  </a:lnTo>
                  <a:close/>
                  <a:moveTo>
                    <a:pt x="562" y="208"/>
                  </a:moveTo>
                  <a:lnTo>
                    <a:pt x="592" y="212"/>
                  </a:lnTo>
                  <a:lnTo>
                    <a:pt x="590" y="227"/>
                  </a:lnTo>
                  <a:lnTo>
                    <a:pt x="560" y="223"/>
                  </a:lnTo>
                  <a:lnTo>
                    <a:pt x="562" y="208"/>
                  </a:lnTo>
                  <a:close/>
                  <a:moveTo>
                    <a:pt x="1328" y="197"/>
                  </a:moveTo>
                  <a:lnTo>
                    <a:pt x="1330" y="212"/>
                  </a:lnTo>
                  <a:lnTo>
                    <a:pt x="1300" y="217"/>
                  </a:lnTo>
                  <a:lnTo>
                    <a:pt x="1298" y="202"/>
                  </a:lnTo>
                  <a:lnTo>
                    <a:pt x="1328" y="197"/>
                  </a:lnTo>
                  <a:close/>
                  <a:moveTo>
                    <a:pt x="502" y="195"/>
                  </a:moveTo>
                  <a:lnTo>
                    <a:pt x="532" y="202"/>
                  </a:lnTo>
                  <a:lnTo>
                    <a:pt x="529" y="217"/>
                  </a:lnTo>
                  <a:lnTo>
                    <a:pt x="499" y="210"/>
                  </a:lnTo>
                  <a:lnTo>
                    <a:pt x="502" y="195"/>
                  </a:lnTo>
                  <a:close/>
                  <a:moveTo>
                    <a:pt x="1388" y="186"/>
                  </a:moveTo>
                  <a:lnTo>
                    <a:pt x="1392" y="201"/>
                  </a:lnTo>
                  <a:lnTo>
                    <a:pt x="1360" y="206"/>
                  </a:lnTo>
                  <a:lnTo>
                    <a:pt x="1358" y="191"/>
                  </a:lnTo>
                  <a:lnTo>
                    <a:pt x="1388" y="186"/>
                  </a:lnTo>
                  <a:close/>
                  <a:moveTo>
                    <a:pt x="442" y="182"/>
                  </a:moveTo>
                  <a:lnTo>
                    <a:pt x="472" y="189"/>
                  </a:lnTo>
                  <a:lnTo>
                    <a:pt x="469" y="204"/>
                  </a:lnTo>
                  <a:lnTo>
                    <a:pt x="439" y="197"/>
                  </a:lnTo>
                  <a:lnTo>
                    <a:pt x="442" y="182"/>
                  </a:lnTo>
                  <a:close/>
                  <a:moveTo>
                    <a:pt x="1448" y="171"/>
                  </a:moveTo>
                  <a:lnTo>
                    <a:pt x="1452" y="186"/>
                  </a:lnTo>
                  <a:lnTo>
                    <a:pt x="1422" y="193"/>
                  </a:lnTo>
                  <a:lnTo>
                    <a:pt x="1418" y="178"/>
                  </a:lnTo>
                  <a:lnTo>
                    <a:pt x="1448" y="171"/>
                  </a:lnTo>
                  <a:close/>
                  <a:moveTo>
                    <a:pt x="382" y="167"/>
                  </a:moveTo>
                  <a:lnTo>
                    <a:pt x="412" y="174"/>
                  </a:lnTo>
                  <a:lnTo>
                    <a:pt x="409" y="189"/>
                  </a:lnTo>
                  <a:lnTo>
                    <a:pt x="379" y="182"/>
                  </a:lnTo>
                  <a:lnTo>
                    <a:pt x="382" y="167"/>
                  </a:lnTo>
                  <a:close/>
                  <a:moveTo>
                    <a:pt x="1508" y="156"/>
                  </a:moveTo>
                  <a:lnTo>
                    <a:pt x="1512" y="171"/>
                  </a:lnTo>
                  <a:lnTo>
                    <a:pt x="1482" y="178"/>
                  </a:lnTo>
                  <a:lnTo>
                    <a:pt x="1478" y="163"/>
                  </a:lnTo>
                  <a:lnTo>
                    <a:pt x="1508" y="156"/>
                  </a:lnTo>
                  <a:close/>
                  <a:moveTo>
                    <a:pt x="322" y="150"/>
                  </a:moveTo>
                  <a:lnTo>
                    <a:pt x="352" y="157"/>
                  </a:lnTo>
                  <a:lnTo>
                    <a:pt x="349" y="172"/>
                  </a:lnTo>
                  <a:lnTo>
                    <a:pt x="319" y="165"/>
                  </a:lnTo>
                  <a:lnTo>
                    <a:pt x="322" y="150"/>
                  </a:lnTo>
                  <a:close/>
                  <a:moveTo>
                    <a:pt x="1566" y="139"/>
                  </a:moveTo>
                  <a:lnTo>
                    <a:pt x="1572" y="152"/>
                  </a:lnTo>
                  <a:lnTo>
                    <a:pt x="1542" y="161"/>
                  </a:lnTo>
                  <a:lnTo>
                    <a:pt x="1538" y="146"/>
                  </a:lnTo>
                  <a:lnTo>
                    <a:pt x="1566" y="139"/>
                  </a:lnTo>
                  <a:close/>
                  <a:moveTo>
                    <a:pt x="264" y="131"/>
                  </a:moveTo>
                  <a:lnTo>
                    <a:pt x="294" y="141"/>
                  </a:lnTo>
                  <a:lnTo>
                    <a:pt x="289" y="156"/>
                  </a:lnTo>
                  <a:lnTo>
                    <a:pt x="259" y="144"/>
                  </a:lnTo>
                  <a:lnTo>
                    <a:pt x="264" y="131"/>
                  </a:lnTo>
                  <a:close/>
                  <a:moveTo>
                    <a:pt x="1626" y="120"/>
                  </a:moveTo>
                  <a:lnTo>
                    <a:pt x="1630" y="133"/>
                  </a:lnTo>
                  <a:lnTo>
                    <a:pt x="1602" y="144"/>
                  </a:lnTo>
                  <a:lnTo>
                    <a:pt x="1596" y="129"/>
                  </a:lnTo>
                  <a:lnTo>
                    <a:pt x="1626" y="120"/>
                  </a:lnTo>
                  <a:close/>
                  <a:moveTo>
                    <a:pt x="206" y="109"/>
                  </a:moveTo>
                  <a:lnTo>
                    <a:pt x="234" y="120"/>
                  </a:lnTo>
                  <a:lnTo>
                    <a:pt x="231" y="135"/>
                  </a:lnTo>
                  <a:lnTo>
                    <a:pt x="201" y="124"/>
                  </a:lnTo>
                  <a:lnTo>
                    <a:pt x="206" y="109"/>
                  </a:lnTo>
                  <a:close/>
                  <a:moveTo>
                    <a:pt x="1684" y="99"/>
                  </a:moveTo>
                  <a:lnTo>
                    <a:pt x="1690" y="113"/>
                  </a:lnTo>
                  <a:lnTo>
                    <a:pt x="1660" y="124"/>
                  </a:lnTo>
                  <a:lnTo>
                    <a:pt x="1654" y="109"/>
                  </a:lnTo>
                  <a:lnTo>
                    <a:pt x="1684" y="99"/>
                  </a:lnTo>
                  <a:close/>
                  <a:moveTo>
                    <a:pt x="150" y="86"/>
                  </a:moveTo>
                  <a:lnTo>
                    <a:pt x="178" y="99"/>
                  </a:lnTo>
                  <a:lnTo>
                    <a:pt x="173" y="113"/>
                  </a:lnTo>
                  <a:lnTo>
                    <a:pt x="143" y="101"/>
                  </a:lnTo>
                  <a:lnTo>
                    <a:pt x="150" y="86"/>
                  </a:lnTo>
                  <a:close/>
                  <a:moveTo>
                    <a:pt x="1741" y="77"/>
                  </a:moveTo>
                  <a:lnTo>
                    <a:pt x="1748" y="92"/>
                  </a:lnTo>
                  <a:lnTo>
                    <a:pt x="1718" y="103"/>
                  </a:lnTo>
                  <a:lnTo>
                    <a:pt x="1712" y="88"/>
                  </a:lnTo>
                  <a:lnTo>
                    <a:pt x="1741" y="77"/>
                  </a:lnTo>
                  <a:close/>
                  <a:moveTo>
                    <a:pt x="92" y="62"/>
                  </a:moveTo>
                  <a:lnTo>
                    <a:pt x="120" y="75"/>
                  </a:lnTo>
                  <a:lnTo>
                    <a:pt x="115" y="90"/>
                  </a:lnTo>
                  <a:lnTo>
                    <a:pt x="86" y="77"/>
                  </a:lnTo>
                  <a:lnTo>
                    <a:pt x="92" y="62"/>
                  </a:lnTo>
                  <a:close/>
                  <a:moveTo>
                    <a:pt x="1799" y="53"/>
                  </a:moveTo>
                  <a:lnTo>
                    <a:pt x="1804" y="68"/>
                  </a:lnTo>
                  <a:lnTo>
                    <a:pt x="1791" y="73"/>
                  </a:lnTo>
                  <a:lnTo>
                    <a:pt x="1776" y="79"/>
                  </a:lnTo>
                  <a:lnTo>
                    <a:pt x="1771" y="66"/>
                  </a:lnTo>
                  <a:lnTo>
                    <a:pt x="1784" y="58"/>
                  </a:lnTo>
                  <a:lnTo>
                    <a:pt x="1799" y="53"/>
                  </a:lnTo>
                  <a:close/>
                  <a:moveTo>
                    <a:pt x="38" y="36"/>
                  </a:moveTo>
                  <a:lnTo>
                    <a:pt x="64" y="49"/>
                  </a:lnTo>
                  <a:lnTo>
                    <a:pt x="58" y="64"/>
                  </a:lnTo>
                  <a:lnTo>
                    <a:pt x="30" y="51"/>
                  </a:lnTo>
                  <a:lnTo>
                    <a:pt x="38" y="36"/>
                  </a:lnTo>
                  <a:close/>
                  <a:moveTo>
                    <a:pt x="1855" y="28"/>
                  </a:moveTo>
                  <a:lnTo>
                    <a:pt x="1860" y="41"/>
                  </a:lnTo>
                  <a:lnTo>
                    <a:pt x="1847" y="47"/>
                  </a:lnTo>
                  <a:lnTo>
                    <a:pt x="1832" y="54"/>
                  </a:lnTo>
                  <a:lnTo>
                    <a:pt x="1827" y="41"/>
                  </a:lnTo>
                  <a:lnTo>
                    <a:pt x="1842" y="34"/>
                  </a:lnTo>
                  <a:lnTo>
                    <a:pt x="1855" y="28"/>
                  </a:lnTo>
                  <a:close/>
                  <a:moveTo>
                    <a:pt x="8" y="23"/>
                  </a:moveTo>
                  <a:lnTo>
                    <a:pt x="10" y="23"/>
                  </a:lnTo>
                  <a:lnTo>
                    <a:pt x="2" y="36"/>
                  </a:lnTo>
                  <a:lnTo>
                    <a:pt x="0" y="36"/>
                  </a:lnTo>
                  <a:lnTo>
                    <a:pt x="8" y="23"/>
                  </a:lnTo>
                  <a:close/>
                  <a:moveTo>
                    <a:pt x="1909" y="0"/>
                  </a:moveTo>
                  <a:lnTo>
                    <a:pt x="1917" y="13"/>
                  </a:lnTo>
                  <a:lnTo>
                    <a:pt x="1915" y="13"/>
                  </a:lnTo>
                  <a:lnTo>
                    <a:pt x="1913" y="15"/>
                  </a:lnTo>
                  <a:lnTo>
                    <a:pt x="1907" y="19"/>
                  </a:lnTo>
                  <a:lnTo>
                    <a:pt x="1898" y="23"/>
                  </a:lnTo>
                  <a:lnTo>
                    <a:pt x="1889" y="28"/>
                  </a:lnTo>
                  <a:lnTo>
                    <a:pt x="1883" y="13"/>
                  </a:lnTo>
                  <a:lnTo>
                    <a:pt x="1890" y="10"/>
                  </a:lnTo>
                  <a:lnTo>
                    <a:pt x="1898" y="6"/>
                  </a:lnTo>
                  <a:lnTo>
                    <a:pt x="1904" y="2"/>
                  </a:lnTo>
                  <a:lnTo>
                    <a:pt x="1907" y="0"/>
                  </a:lnTo>
                  <a:lnTo>
                    <a:pt x="1909" y="0"/>
                  </a:lnTo>
                  <a:lnTo>
                    <a:pt x="1909" y="0"/>
                  </a:lnTo>
                  <a:close/>
                </a:path>
              </a:pathLst>
            </a:custGeom>
            <a:solidFill>
              <a:srgbClr val="EB2B7F"/>
            </a:solidFill>
            <a:ln w="0">
              <a:solidFill>
                <a:srgbClr val="EB2B7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</p:txBody>
        </p:sp>
        <p:sp>
          <p:nvSpPr>
            <p:cNvPr id="97" name="Freeform 771">
              <a:extLst>
                <a:ext uri="{FF2B5EF4-FFF2-40B4-BE49-F238E27FC236}">
                  <a16:creationId xmlns:a16="http://schemas.microsoft.com/office/drawing/2014/main" id="{97AC1928-09EE-47D1-87FC-9540CA76E3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84776" y="1938279"/>
              <a:ext cx="203200" cy="1520825"/>
            </a:xfrm>
            <a:custGeom>
              <a:avLst/>
              <a:gdLst>
                <a:gd name="T0" fmla="*/ 37 w 255"/>
                <a:gd name="T1" fmla="*/ 1915 h 1915"/>
                <a:gd name="T2" fmla="*/ 50 w 255"/>
                <a:gd name="T3" fmla="*/ 1852 h 1915"/>
                <a:gd name="T4" fmla="*/ 37 w 255"/>
                <a:gd name="T5" fmla="*/ 1878 h 1915"/>
                <a:gd name="T6" fmla="*/ 90 w 255"/>
                <a:gd name="T7" fmla="*/ 1801 h 1915"/>
                <a:gd name="T8" fmla="*/ 77 w 255"/>
                <a:gd name="T9" fmla="*/ 1796 h 1915"/>
                <a:gd name="T10" fmla="*/ 103 w 255"/>
                <a:gd name="T11" fmla="*/ 1773 h 1915"/>
                <a:gd name="T12" fmla="*/ 122 w 255"/>
                <a:gd name="T13" fmla="*/ 1681 h 1915"/>
                <a:gd name="T14" fmla="*/ 110 w 255"/>
                <a:gd name="T15" fmla="*/ 1709 h 1915"/>
                <a:gd name="T16" fmla="*/ 155 w 255"/>
                <a:gd name="T17" fmla="*/ 1627 h 1915"/>
                <a:gd name="T18" fmla="*/ 142 w 255"/>
                <a:gd name="T19" fmla="*/ 1621 h 1915"/>
                <a:gd name="T20" fmla="*/ 165 w 255"/>
                <a:gd name="T21" fmla="*/ 1597 h 1915"/>
                <a:gd name="T22" fmla="*/ 176 w 255"/>
                <a:gd name="T23" fmla="*/ 1503 h 1915"/>
                <a:gd name="T24" fmla="*/ 168 w 255"/>
                <a:gd name="T25" fmla="*/ 1533 h 1915"/>
                <a:gd name="T26" fmla="*/ 206 w 255"/>
                <a:gd name="T27" fmla="*/ 1447 h 1915"/>
                <a:gd name="T28" fmla="*/ 191 w 255"/>
                <a:gd name="T29" fmla="*/ 1444 h 1915"/>
                <a:gd name="T30" fmla="*/ 212 w 255"/>
                <a:gd name="T31" fmla="*/ 1417 h 1915"/>
                <a:gd name="T32" fmla="*/ 213 w 255"/>
                <a:gd name="T33" fmla="*/ 1324 h 1915"/>
                <a:gd name="T34" fmla="*/ 208 w 255"/>
                <a:gd name="T35" fmla="*/ 1354 h 1915"/>
                <a:gd name="T36" fmla="*/ 238 w 255"/>
                <a:gd name="T37" fmla="*/ 1264 h 1915"/>
                <a:gd name="T38" fmla="*/ 223 w 255"/>
                <a:gd name="T39" fmla="*/ 1262 h 1915"/>
                <a:gd name="T40" fmla="*/ 242 w 255"/>
                <a:gd name="T41" fmla="*/ 1234 h 1915"/>
                <a:gd name="T42" fmla="*/ 234 w 255"/>
                <a:gd name="T43" fmla="*/ 1140 h 1915"/>
                <a:gd name="T44" fmla="*/ 232 w 255"/>
                <a:gd name="T45" fmla="*/ 1170 h 1915"/>
                <a:gd name="T46" fmla="*/ 253 w 255"/>
                <a:gd name="T47" fmla="*/ 1078 h 1915"/>
                <a:gd name="T48" fmla="*/ 238 w 255"/>
                <a:gd name="T49" fmla="*/ 1078 h 1915"/>
                <a:gd name="T50" fmla="*/ 255 w 255"/>
                <a:gd name="T51" fmla="*/ 1048 h 1915"/>
                <a:gd name="T52" fmla="*/ 255 w 255"/>
                <a:gd name="T53" fmla="*/ 955 h 1915"/>
                <a:gd name="T54" fmla="*/ 238 w 255"/>
                <a:gd name="T55" fmla="*/ 955 h 1915"/>
                <a:gd name="T56" fmla="*/ 253 w 255"/>
                <a:gd name="T57" fmla="*/ 925 h 1915"/>
                <a:gd name="T58" fmla="*/ 251 w 255"/>
                <a:gd name="T59" fmla="*/ 893 h 1915"/>
                <a:gd name="T60" fmla="*/ 234 w 255"/>
                <a:gd name="T61" fmla="*/ 863 h 1915"/>
                <a:gd name="T62" fmla="*/ 227 w 255"/>
                <a:gd name="T63" fmla="*/ 771 h 1915"/>
                <a:gd name="T64" fmla="*/ 227 w 255"/>
                <a:gd name="T65" fmla="*/ 771 h 1915"/>
                <a:gd name="T66" fmla="*/ 228 w 255"/>
                <a:gd name="T67" fmla="*/ 801 h 1915"/>
                <a:gd name="T68" fmla="*/ 234 w 255"/>
                <a:gd name="T69" fmla="*/ 708 h 1915"/>
                <a:gd name="T70" fmla="*/ 219 w 255"/>
                <a:gd name="T71" fmla="*/ 709 h 1915"/>
                <a:gd name="T72" fmla="*/ 230 w 255"/>
                <a:gd name="T73" fmla="*/ 678 h 1915"/>
                <a:gd name="T74" fmla="*/ 225 w 255"/>
                <a:gd name="T75" fmla="*/ 646 h 1915"/>
                <a:gd name="T76" fmla="*/ 204 w 255"/>
                <a:gd name="T77" fmla="*/ 618 h 1915"/>
                <a:gd name="T78" fmla="*/ 200 w 255"/>
                <a:gd name="T79" fmla="*/ 524 h 1915"/>
                <a:gd name="T80" fmla="*/ 185 w 255"/>
                <a:gd name="T81" fmla="*/ 528 h 1915"/>
                <a:gd name="T82" fmla="*/ 172 w 255"/>
                <a:gd name="T83" fmla="*/ 468 h 1915"/>
                <a:gd name="T84" fmla="*/ 172 w 255"/>
                <a:gd name="T85" fmla="*/ 468 h 1915"/>
                <a:gd name="T86" fmla="*/ 180 w 255"/>
                <a:gd name="T87" fmla="*/ 498 h 1915"/>
                <a:gd name="T88" fmla="*/ 172 w 255"/>
                <a:gd name="T89" fmla="*/ 404 h 1915"/>
                <a:gd name="T90" fmla="*/ 157 w 255"/>
                <a:gd name="T91" fmla="*/ 408 h 1915"/>
                <a:gd name="T92" fmla="*/ 163 w 255"/>
                <a:gd name="T93" fmla="*/ 374 h 1915"/>
                <a:gd name="T94" fmla="*/ 154 w 255"/>
                <a:gd name="T95" fmla="*/ 344 h 1915"/>
                <a:gd name="T96" fmla="*/ 129 w 255"/>
                <a:gd name="T97" fmla="*/ 320 h 1915"/>
                <a:gd name="T98" fmla="*/ 114 w 255"/>
                <a:gd name="T99" fmla="*/ 226 h 1915"/>
                <a:gd name="T100" fmla="*/ 99 w 255"/>
                <a:gd name="T101" fmla="*/ 232 h 1915"/>
                <a:gd name="T102" fmla="*/ 103 w 255"/>
                <a:gd name="T103" fmla="*/ 198 h 1915"/>
                <a:gd name="T104" fmla="*/ 92 w 255"/>
                <a:gd name="T105" fmla="*/ 168 h 1915"/>
                <a:gd name="T106" fmla="*/ 80 w 255"/>
                <a:gd name="T107" fmla="*/ 140 h 1915"/>
                <a:gd name="T108" fmla="*/ 54 w 255"/>
                <a:gd name="T109" fmla="*/ 118 h 1915"/>
                <a:gd name="T110" fmla="*/ 49 w 255"/>
                <a:gd name="T111" fmla="*/ 69 h 1915"/>
                <a:gd name="T112" fmla="*/ 35 w 255"/>
                <a:gd name="T113" fmla="*/ 75 h 1915"/>
                <a:gd name="T114" fmla="*/ 15 w 255"/>
                <a:gd name="T115" fmla="*/ 0 h 1915"/>
                <a:gd name="T116" fmla="*/ 21 w 255"/>
                <a:gd name="T117" fmla="*/ 9 h 1915"/>
                <a:gd name="T118" fmla="*/ 15 w 255"/>
                <a:gd name="T119" fmla="*/ 33 h 1915"/>
                <a:gd name="T120" fmla="*/ 4 w 255"/>
                <a:gd name="T121" fmla="*/ 13 h 1915"/>
                <a:gd name="T122" fmla="*/ 0 w 255"/>
                <a:gd name="T123" fmla="*/ 7 h 1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55" h="1915">
                  <a:moveTo>
                    <a:pt x="24" y="1906"/>
                  </a:moveTo>
                  <a:lnTo>
                    <a:pt x="37" y="1914"/>
                  </a:lnTo>
                  <a:lnTo>
                    <a:pt x="37" y="1915"/>
                  </a:lnTo>
                  <a:lnTo>
                    <a:pt x="22" y="1908"/>
                  </a:lnTo>
                  <a:lnTo>
                    <a:pt x="24" y="1906"/>
                  </a:lnTo>
                  <a:close/>
                  <a:moveTo>
                    <a:pt x="50" y="1852"/>
                  </a:moveTo>
                  <a:lnTo>
                    <a:pt x="65" y="1857"/>
                  </a:lnTo>
                  <a:lnTo>
                    <a:pt x="52" y="1885"/>
                  </a:lnTo>
                  <a:lnTo>
                    <a:pt x="37" y="1878"/>
                  </a:lnTo>
                  <a:lnTo>
                    <a:pt x="50" y="1852"/>
                  </a:lnTo>
                  <a:close/>
                  <a:moveTo>
                    <a:pt x="77" y="1796"/>
                  </a:moveTo>
                  <a:lnTo>
                    <a:pt x="90" y="1801"/>
                  </a:lnTo>
                  <a:lnTo>
                    <a:pt x="79" y="1829"/>
                  </a:lnTo>
                  <a:lnTo>
                    <a:pt x="64" y="1824"/>
                  </a:lnTo>
                  <a:lnTo>
                    <a:pt x="77" y="1796"/>
                  </a:lnTo>
                  <a:close/>
                  <a:moveTo>
                    <a:pt x="99" y="1738"/>
                  </a:moveTo>
                  <a:lnTo>
                    <a:pt x="114" y="1743"/>
                  </a:lnTo>
                  <a:lnTo>
                    <a:pt x="103" y="1773"/>
                  </a:lnTo>
                  <a:lnTo>
                    <a:pt x="88" y="1766"/>
                  </a:lnTo>
                  <a:lnTo>
                    <a:pt x="99" y="1738"/>
                  </a:lnTo>
                  <a:close/>
                  <a:moveTo>
                    <a:pt x="122" y="1681"/>
                  </a:moveTo>
                  <a:lnTo>
                    <a:pt x="137" y="1685"/>
                  </a:lnTo>
                  <a:lnTo>
                    <a:pt x="125" y="1715"/>
                  </a:lnTo>
                  <a:lnTo>
                    <a:pt x="110" y="1709"/>
                  </a:lnTo>
                  <a:lnTo>
                    <a:pt x="122" y="1681"/>
                  </a:lnTo>
                  <a:close/>
                  <a:moveTo>
                    <a:pt x="142" y="1621"/>
                  </a:moveTo>
                  <a:lnTo>
                    <a:pt x="155" y="1627"/>
                  </a:lnTo>
                  <a:lnTo>
                    <a:pt x="146" y="1657"/>
                  </a:lnTo>
                  <a:lnTo>
                    <a:pt x="131" y="1651"/>
                  </a:lnTo>
                  <a:lnTo>
                    <a:pt x="142" y="1621"/>
                  </a:lnTo>
                  <a:close/>
                  <a:moveTo>
                    <a:pt x="159" y="1563"/>
                  </a:moveTo>
                  <a:lnTo>
                    <a:pt x="174" y="1567"/>
                  </a:lnTo>
                  <a:lnTo>
                    <a:pt x="165" y="1597"/>
                  </a:lnTo>
                  <a:lnTo>
                    <a:pt x="152" y="1593"/>
                  </a:lnTo>
                  <a:lnTo>
                    <a:pt x="159" y="1563"/>
                  </a:lnTo>
                  <a:close/>
                  <a:moveTo>
                    <a:pt x="176" y="1503"/>
                  </a:moveTo>
                  <a:lnTo>
                    <a:pt x="191" y="1507"/>
                  </a:lnTo>
                  <a:lnTo>
                    <a:pt x="183" y="1537"/>
                  </a:lnTo>
                  <a:lnTo>
                    <a:pt x="168" y="1533"/>
                  </a:lnTo>
                  <a:lnTo>
                    <a:pt x="176" y="1503"/>
                  </a:lnTo>
                  <a:close/>
                  <a:moveTo>
                    <a:pt x="191" y="1444"/>
                  </a:moveTo>
                  <a:lnTo>
                    <a:pt x="206" y="1447"/>
                  </a:lnTo>
                  <a:lnTo>
                    <a:pt x="198" y="1477"/>
                  </a:lnTo>
                  <a:lnTo>
                    <a:pt x="183" y="1473"/>
                  </a:lnTo>
                  <a:lnTo>
                    <a:pt x="191" y="1444"/>
                  </a:lnTo>
                  <a:close/>
                  <a:moveTo>
                    <a:pt x="202" y="1384"/>
                  </a:moveTo>
                  <a:lnTo>
                    <a:pt x="217" y="1387"/>
                  </a:lnTo>
                  <a:lnTo>
                    <a:pt x="212" y="1417"/>
                  </a:lnTo>
                  <a:lnTo>
                    <a:pt x="197" y="1414"/>
                  </a:lnTo>
                  <a:lnTo>
                    <a:pt x="202" y="1384"/>
                  </a:lnTo>
                  <a:close/>
                  <a:moveTo>
                    <a:pt x="213" y="1324"/>
                  </a:moveTo>
                  <a:lnTo>
                    <a:pt x="228" y="1326"/>
                  </a:lnTo>
                  <a:lnTo>
                    <a:pt x="223" y="1356"/>
                  </a:lnTo>
                  <a:lnTo>
                    <a:pt x="208" y="1354"/>
                  </a:lnTo>
                  <a:lnTo>
                    <a:pt x="213" y="1324"/>
                  </a:lnTo>
                  <a:close/>
                  <a:moveTo>
                    <a:pt x="223" y="1262"/>
                  </a:moveTo>
                  <a:lnTo>
                    <a:pt x="238" y="1264"/>
                  </a:lnTo>
                  <a:lnTo>
                    <a:pt x="234" y="1296"/>
                  </a:lnTo>
                  <a:lnTo>
                    <a:pt x="219" y="1294"/>
                  </a:lnTo>
                  <a:lnTo>
                    <a:pt x="223" y="1262"/>
                  </a:lnTo>
                  <a:close/>
                  <a:moveTo>
                    <a:pt x="228" y="1202"/>
                  </a:moveTo>
                  <a:lnTo>
                    <a:pt x="245" y="1202"/>
                  </a:lnTo>
                  <a:lnTo>
                    <a:pt x="242" y="1234"/>
                  </a:lnTo>
                  <a:lnTo>
                    <a:pt x="227" y="1232"/>
                  </a:lnTo>
                  <a:lnTo>
                    <a:pt x="228" y="1202"/>
                  </a:lnTo>
                  <a:close/>
                  <a:moveTo>
                    <a:pt x="234" y="1140"/>
                  </a:moveTo>
                  <a:lnTo>
                    <a:pt x="249" y="1140"/>
                  </a:lnTo>
                  <a:lnTo>
                    <a:pt x="247" y="1172"/>
                  </a:lnTo>
                  <a:lnTo>
                    <a:pt x="232" y="1170"/>
                  </a:lnTo>
                  <a:lnTo>
                    <a:pt x="234" y="1140"/>
                  </a:lnTo>
                  <a:close/>
                  <a:moveTo>
                    <a:pt x="238" y="1078"/>
                  </a:moveTo>
                  <a:lnTo>
                    <a:pt x="253" y="1078"/>
                  </a:lnTo>
                  <a:lnTo>
                    <a:pt x="251" y="1110"/>
                  </a:lnTo>
                  <a:lnTo>
                    <a:pt x="236" y="1108"/>
                  </a:lnTo>
                  <a:lnTo>
                    <a:pt x="238" y="1078"/>
                  </a:lnTo>
                  <a:close/>
                  <a:moveTo>
                    <a:pt x="240" y="1017"/>
                  </a:moveTo>
                  <a:lnTo>
                    <a:pt x="255" y="1017"/>
                  </a:lnTo>
                  <a:lnTo>
                    <a:pt x="255" y="1048"/>
                  </a:lnTo>
                  <a:lnTo>
                    <a:pt x="238" y="1048"/>
                  </a:lnTo>
                  <a:lnTo>
                    <a:pt x="240" y="1017"/>
                  </a:lnTo>
                  <a:close/>
                  <a:moveTo>
                    <a:pt x="255" y="955"/>
                  </a:moveTo>
                  <a:lnTo>
                    <a:pt x="255" y="987"/>
                  </a:lnTo>
                  <a:lnTo>
                    <a:pt x="240" y="987"/>
                  </a:lnTo>
                  <a:lnTo>
                    <a:pt x="238" y="955"/>
                  </a:lnTo>
                  <a:lnTo>
                    <a:pt x="255" y="955"/>
                  </a:lnTo>
                  <a:close/>
                  <a:moveTo>
                    <a:pt x="251" y="893"/>
                  </a:moveTo>
                  <a:lnTo>
                    <a:pt x="253" y="925"/>
                  </a:lnTo>
                  <a:lnTo>
                    <a:pt x="238" y="925"/>
                  </a:lnTo>
                  <a:lnTo>
                    <a:pt x="236" y="893"/>
                  </a:lnTo>
                  <a:lnTo>
                    <a:pt x="251" y="893"/>
                  </a:lnTo>
                  <a:close/>
                  <a:moveTo>
                    <a:pt x="247" y="831"/>
                  </a:moveTo>
                  <a:lnTo>
                    <a:pt x="249" y="861"/>
                  </a:lnTo>
                  <a:lnTo>
                    <a:pt x="234" y="863"/>
                  </a:lnTo>
                  <a:lnTo>
                    <a:pt x="232" y="833"/>
                  </a:lnTo>
                  <a:lnTo>
                    <a:pt x="247" y="831"/>
                  </a:lnTo>
                  <a:close/>
                  <a:moveTo>
                    <a:pt x="227" y="771"/>
                  </a:moveTo>
                  <a:lnTo>
                    <a:pt x="227" y="771"/>
                  </a:lnTo>
                  <a:lnTo>
                    <a:pt x="227" y="771"/>
                  </a:lnTo>
                  <a:lnTo>
                    <a:pt x="227" y="771"/>
                  </a:lnTo>
                  <a:close/>
                  <a:moveTo>
                    <a:pt x="242" y="769"/>
                  </a:moveTo>
                  <a:lnTo>
                    <a:pt x="245" y="799"/>
                  </a:lnTo>
                  <a:lnTo>
                    <a:pt x="228" y="801"/>
                  </a:lnTo>
                  <a:lnTo>
                    <a:pt x="227" y="771"/>
                  </a:lnTo>
                  <a:lnTo>
                    <a:pt x="242" y="769"/>
                  </a:lnTo>
                  <a:close/>
                  <a:moveTo>
                    <a:pt x="234" y="708"/>
                  </a:moveTo>
                  <a:lnTo>
                    <a:pt x="238" y="739"/>
                  </a:lnTo>
                  <a:lnTo>
                    <a:pt x="223" y="741"/>
                  </a:lnTo>
                  <a:lnTo>
                    <a:pt x="219" y="709"/>
                  </a:lnTo>
                  <a:lnTo>
                    <a:pt x="234" y="708"/>
                  </a:lnTo>
                  <a:close/>
                  <a:moveTo>
                    <a:pt x="225" y="646"/>
                  </a:moveTo>
                  <a:lnTo>
                    <a:pt x="230" y="678"/>
                  </a:lnTo>
                  <a:lnTo>
                    <a:pt x="213" y="679"/>
                  </a:lnTo>
                  <a:lnTo>
                    <a:pt x="210" y="649"/>
                  </a:lnTo>
                  <a:lnTo>
                    <a:pt x="225" y="646"/>
                  </a:lnTo>
                  <a:close/>
                  <a:moveTo>
                    <a:pt x="213" y="586"/>
                  </a:moveTo>
                  <a:lnTo>
                    <a:pt x="219" y="616"/>
                  </a:lnTo>
                  <a:lnTo>
                    <a:pt x="204" y="618"/>
                  </a:lnTo>
                  <a:lnTo>
                    <a:pt x="198" y="588"/>
                  </a:lnTo>
                  <a:lnTo>
                    <a:pt x="213" y="586"/>
                  </a:lnTo>
                  <a:close/>
                  <a:moveTo>
                    <a:pt x="200" y="524"/>
                  </a:moveTo>
                  <a:lnTo>
                    <a:pt x="208" y="556"/>
                  </a:lnTo>
                  <a:lnTo>
                    <a:pt x="193" y="558"/>
                  </a:lnTo>
                  <a:lnTo>
                    <a:pt x="185" y="528"/>
                  </a:lnTo>
                  <a:lnTo>
                    <a:pt x="185" y="528"/>
                  </a:lnTo>
                  <a:lnTo>
                    <a:pt x="200" y="524"/>
                  </a:lnTo>
                  <a:close/>
                  <a:moveTo>
                    <a:pt x="172" y="468"/>
                  </a:moveTo>
                  <a:lnTo>
                    <a:pt x="172" y="468"/>
                  </a:lnTo>
                  <a:lnTo>
                    <a:pt x="172" y="468"/>
                  </a:lnTo>
                  <a:lnTo>
                    <a:pt x="172" y="468"/>
                  </a:lnTo>
                  <a:close/>
                  <a:moveTo>
                    <a:pt x="187" y="464"/>
                  </a:moveTo>
                  <a:lnTo>
                    <a:pt x="195" y="494"/>
                  </a:lnTo>
                  <a:lnTo>
                    <a:pt x="180" y="498"/>
                  </a:lnTo>
                  <a:lnTo>
                    <a:pt x="172" y="468"/>
                  </a:lnTo>
                  <a:lnTo>
                    <a:pt x="187" y="464"/>
                  </a:lnTo>
                  <a:close/>
                  <a:moveTo>
                    <a:pt x="172" y="404"/>
                  </a:moveTo>
                  <a:lnTo>
                    <a:pt x="180" y="434"/>
                  </a:lnTo>
                  <a:lnTo>
                    <a:pt x="165" y="438"/>
                  </a:lnTo>
                  <a:lnTo>
                    <a:pt x="157" y="408"/>
                  </a:lnTo>
                  <a:lnTo>
                    <a:pt x="172" y="404"/>
                  </a:lnTo>
                  <a:close/>
                  <a:moveTo>
                    <a:pt x="154" y="344"/>
                  </a:moveTo>
                  <a:lnTo>
                    <a:pt x="163" y="374"/>
                  </a:lnTo>
                  <a:lnTo>
                    <a:pt x="148" y="378"/>
                  </a:lnTo>
                  <a:lnTo>
                    <a:pt x="139" y="350"/>
                  </a:lnTo>
                  <a:lnTo>
                    <a:pt x="154" y="344"/>
                  </a:lnTo>
                  <a:close/>
                  <a:moveTo>
                    <a:pt x="135" y="286"/>
                  </a:moveTo>
                  <a:lnTo>
                    <a:pt x="144" y="314"/>
                  </a:lnTo>
                  <a:lnTo>
                    <a:pt x="129" y="320"/>
                  </a:lnTo>
                  <a:lnTo>
                    <a:pt x="120" y="290"/>
                  </a:lnTo>
                  <a:lnTo>
                    <a:pt x="135" y="286"/>
                  </a:lnTo>
                  <a:close/>
                  <a:moveTo>
                    <a:pt x="114" y="226"/>
                  </a:moveTo>
                  <a:lnTo>
                    <a:pt x="125" y="256"/>
                  </a:lnTo>
                  <a:lnTo>
                    <a:pt x="110" y="262"/>
                  </a:lnTo>
                  <a:lnTo>
                    <a:pt x="99" y="232"/>
                  </a:lnTo>
                  <a:lnTo>
                    <a:pt x="114" y="226"/>
                  </a:lnTo>
                  <a:close/>
                  <a:moveTo>
                    <a:pt x="92" y="168"/>
                  </a:moveTo>
                  <a:lnTo>
                    <a:pt x="103" y="198"/>
                  </a:lnTo>
                  <a:lnTo>
                    <a:pt x="90" y="204"/>
                  </a:lnTo>
                  <a:lnTo>
                    <a:pt x="79" y="176"/>
                  </a:lnTo>
                  <a:lnTo>
                    <a:pt x="92" y="168"/>
                  </a:lnTo>
                  <a:close/>
                  <a:moveTo>
                    <a:pt x="69" y="112"/>
                  </a:moveTo>
                  <a:lnTo>
                    <a:pt x="75" y="125"/>
                  </a:lnTo>
                  <a:lnTo>
                    <a:pt x="80" y="140"/>
                  </a:lnTo>
                  <a:lnTo>
                    <a:pt x="65" y="146"/>
                  </a:lnTo>
                  <a:lnTo>
                    <a:pt x="60" y="133"/>
                  </a:lnTo>
                  <a:lnTo>
                    <a:pt x="54" y="118"/>
                  </a:lnTo>
                  <a:lnTo>
                    <a:pt x="69" y="112"/>
                  </a:lnTo>
                  <a:close/>
                  <a:moveTo>
                    <a:pt x="43" y="56"/>
                  </a:moveTo>
                  <a:lnTo>
                    <a:pt x="49" y="69"/>
                  </a:lnTo>
                  <a:lnTo>
                    <a:pt x="56" y="84"/>
                  </a:lnTo>
                  <a:lnTo>
                    <a:pt x="41" y="90"/>
                  </a:lnTo>
                  <a:lnTo>
                    <a:pt x="35" y="75"/>
                  </a:lnTo>
                  <a:lnTo>
                    <a:pt x="28" y="61"/>
                  </a:lnTo>
                  <a:lnTo>
                    <a:pt x="43" y="56"/>
                  </a:lnTo>
                  <a:close/>
                  <a:moveTo>
                    <a:pt x="15" y="0"/>
                  </a:moveTo>
                  <a:lnTo>
                    <a:pt x="15" y="2"/>
                  </a:lnTo>
                  <a:lnTo>
                    <a:pt x="17" y="3"/>
                  </a:lnTo>
                  <a:lnTo>
                    <a:pt x="21" y="9"/>
                  </a:lnTo>
                  <a:lnTo>
                    <a:pt x="24" y="18"/>
                  </a:lnTo>
                  <a:lnTo>
                    <a:pt x="28" y="28"/>
                  </a:lnTo>
                  <a:lnTo>
                    <a:pt x="15" y="33"/>
                  </a:lnTo>
                  <a:lnTo>
                    <a:pt x="11" y="26"/>
                  </a:lnTo>
                  <a:lnTo>
                    <a:pt x="6" y="18"/>
                  </a:lnTo>
                  <a:lnTo>
                    <a:pt x="4" y="13"/>
                  </a:lnTo>
                  <a:lnTo>
                    <a:pt x="2" y="9"/>
                  </a:lnTo>
                  <a:lnTo>
                    <a:pt x="2" y="7"/>
                  </a:lnTo>
                  <a:lnTo>
                    <a:pt x="0" y="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EB2B7F"/>
            </a:solidFill>
            <a:ln w="0">
              <a:solidFill>
                <a:srgbClr val="EB2B7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</p:txBody>
        </p:sp>
        <p:sp>
          <p:nvSpPr>
            <p:cNvPr id="98" name="Freeform 773">
              <a:extLst>
                <a:ext uri="{FF2B5EF4-FFF2-40B4-BE49-F238E27FC236}">
                  <a16:creationId xmlns:a16="http://schemas.microsoft.com/office/drawing/2014/main" id="{5648522C-97BA-48A8-BCD4-9120524F3D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47988" y="1058804"/>
              <a:ext cx="1520825" cy="201613"/>
            </a:xfrm>
            <a:custGeom>
              <a:avLst/>
              <a:gdLst>
                <a:gd name="T0" fmla="*/ 26 w 1916"/>
                <a:gd name="T1" fmla="*/ 243 h 255"/>
                <a:gd name="T2" fmla="*/ 9 w 1916"/>
                <a:gd name="T3" fmla="*/ 253 h 255"/>
                <a:gd name="T4" fmla="*/ 0 w 1916"/>
                <a:gd name="T5" fmla="*/ 240 h 255"/>
                <a:gd name="T6" fmla="*/ 9 w 1916"/>
                <a:gd name="T7" fmla="*/ 234 h 255"/>
                <a:gd name="T8" fmla="*/ 1914 w 1916"/>
                <a:gd name="T9" fmla="*/ 217 h 255"/>
                <a:gd name="T10" fmla="*/ 1907 w 1916"/>
                <a:gd name="T11" fmla="*/ 230 h 255"/>
                <a:gd name="T12" fmla="*/ 89 w 1916"/>
                <a:gd name="T13" fmla="*/ 213 h 255"/>
                <a:gd name="T14" fmla="*/ 56 w 1916"/>
                <a:gd name="T15" fmla="*/ 212 h 255"/>
                <a:gd name="T16" fmla="*/ 1858 w 1916"/>
                <a:gd name="T17" fmla="*/ 189 h 255"/>
                <a:gd name="T18" fmla="*/ 1852 w 1916"/>
                <a:gd name="T19" fmla="*/ 204 h 255"/>
                <a:gd name="T20" fmla="*/ 146 w 1916"/>
                <a:gd name="T21" fmla="*/ 189 h 255"/>
                <a:gd name="T22" fmla="*/ 112 w 1916"/>
                <a:gd name="T23" fmla="*/ 185 h 255"/>
                <a:gd name="T24" fmla="*/ 1802 w 1916"/>
                <a:gd name="T25" fmla="*/ 165 h 255"/>
                <a:gd name="T26" fmla="*/ 1796 w 1916"/>
                <a:gd name="T27" fmla="*/ 178 h 255"/>
                <a:gd name="T28" fmla="*/ 232 w 1916"/>
                <a:gd name="T29" fmla="*/ 155 h 255"/>
                <a:gd name="T30" fmla="*/ 198 w 1916"/>
                <a:gd name="T31" fmla="*/ 152 h 255"/>
                <a:gd name="T32" fmla="*/ 168 w 1916"/>
                <a:gd name="T33" fmla="*/ 163 h 255"/>
                <a:gd name="T34" fmla="*/ 1774 w 1916"/>
                <a:gd name="T35" fmla="*/ 152 h 255"/>
                <a:gd name="T36" fmla="*/ 1744 w 1916"/>
                <a:gd name="T37" fmla="*/ 140 h 255"/>
                <a:gd name="T38" fmla="*/ 232 w 1916"/>
                <a:gd name="T39" fmla="*/ 155 h 255"/>
                <a:gd name="T40" fmla="*/ 1686 w 1916"/>
                <a:gd name="T41" fmla="*/ 118 h 255"/>
                <a:gd name="T42" fmla="*/ 1682 w 1916"/>
                <a:gd name="T43" fmla="*/ 133 h 255"/>
                <a:gd name="T44" fmla="*/ 320 w 1916"/>
                <a:gd name="T45" fmla="*/ 125 h 255"/>
                <a:gd name="T46" fmla="*/ 314 w 1916"/>
                <a:gd name="T47" fmla="*/ 110 h 255"/>
                <a:gd name="T48" fmla="*/ 1652 w 1916"/>
                <a:gd name="T49" fmla="*/ 124 h 255"/>
                <a:gd name="T50" fmla="*/ 374 w 1916"/>
                <a:gd name="T51" fmla="*/ 92 h 255"/>
                <a:gd name="T52" fmla="*/ 344 w 1916"/>
                <a:gd name="T53" fmla="*/ 101 h 255"/>
                <a:gd name="T54" fmla="*/ 1597 w 1916"/>
                <a:gd name="T55" fmla="*/ 90 h 255"/>
                <a:gd name="T56" fmla="*/ 1568 w 1916"/>
                <a:gd name="T57" fmla="*/ 81 h 255"/>
                <a:gd name="T58" fmla="*/ 408 w 1916"/>
                <a:gd name="T59" fmla="*/ 97 h 255"/>
                <a:gd name="T60" fmla="*/ 1508 w 1916"/>
                <a:gd name="T61" fmla="*/ 64 h 255"/>
                <a:gd name="T62" fmla="*/ 1504 w 1916"/>
                <a:gd name="T63" fmla="*/ 79 h 255"/>
                <a:gd name="T64" fmla="*/ 498 w 1916"/>
                <a:gd name="T65" fmla="*/ 75 h 255"/>
                <a:gd name="T66" fmla="*/ 494 w 1916"/>
                <a:gd name="T67" fmla="*/ 60 h 255"/>
                <a:gd name="T68" fmla="*/ 1474 w 1916"/>
                <a:gd name="T69" fmla="*/ 71 h 255"/>
                <a:gd name="T70" fmla="*/ 556 w 1916"/>
                <a:gd name="T71" fmla="*/ 47 h 255"/>
                <a:gd name="T72" fmla="*/ 524 w 1916"/>
                <a:gd name="T73" fmla="*/ 54 h 255"/>
                <a:gd name="T74" fmla="*/ 1418 w 1916"/>
                <a:gd name="T75" fmla="*/ 43 h 255"/>
                <a:gd name="T76" fmla="*/ 1388 w 1916"/>
                <a:gd name="T77" fmla="*/ 37 h 255"/>
                <a:gd name="T78" fmla="*/ 588 w 1916"/>
                <a:gd name="T79" fmla="*/ 56 h 255"/>
                <a:gd name="T80" fmla="*/ 771 w 1916"/>
                <a:gd name="T81" fmla="*/ 28 h 255"/>
                <a:gd name="T82" fmla="*/ 771 w 1916"/>
                <a:gd name="T83" fmla="*/ 28 h 255"/>
                <a:gd name="T84" fmla="*/ 1354 w 1916"/>
                <a:gd name="T85" fmla="*/ 47 h 255"/>
                <a:gd name="T86" fmla="*/ 678 w 1916"/>
                <a:gd name="T87" fmla="*/ 24 h 255"/>
                <a:gd name="T88" fmla="*/ 646 w 1916"/>
                <a:gd name="T89" fmla="*/ 30 h 255"/>
                <a:gd name="T90" fmla="*/ 1296 w 1916"/>
                <a:gd name="T91" fmla="*/ 21 h 255"/>
                <a:gd name="T92" fmla="*/ 1264 w 1916"/>
                <a:gd name="T93" fmla="*/ 17 h 255"/>
                <a:gd name="T94" fmla="*/ 710 w 1916"/>
                <a:gd name="T95" fmla="*/ 36 h 255"/>
                <a:gd name="T96" fmla="*/ 1202 w 1916"/>
                <a:gd name="T97" fmla="*/ 9 h 255"/>
                <a:gd name="T98" fmla="*/ 1202 w 1916"/>
                <a:gd name="T99" fmla="*/ 26 h 255"/>
                <a:gd name="T100" fmla="*/ 801 w 1916"/>
                <a:gd name="T101" fmla="*/ 26 h 255"/>
                <a:gd name="T102" fmla="*/ 799 w 1916"/>
                <a:gd name="T103" fmla="*/ 9 h 255"/>
                <a:gd name="T104" fmla="*/ 833 w 1916"/>
                <a:gd name="T105" fmla="*/ 22 h 255"/>
                <a:gd name="T106" fmla="*/ 1140 w 1916"/>
                <a:gd name="T107" fmla="*/ 6 h 255"/>
                <a:gd name="T108" fmla="*/ 1140 w 1916"/>
                <a:gd name="T109" fmla="*/ 21 h 255"/>
                <a:gd name="T110" fmla="*/ 925 w 1916"/>
                <a:gd name="T111" fmla="*/ 17 h 255"/>
                <a:gd name="T112" fmla="*/ 925 w 1916"/>
                <a:gd name="T113" fmla="*/ 2 h 255"/>
                <a:gd name="T114" fmla="*/ 1109 w 1916"/>
                <a:gd name="T115" fmla="*/ 19 h 255"/>
                <a:gd name="T116" fmla="*/ 987 w 1916"/>
                <a:gd name="T117" fmla="*/ 0 h 255"/>
                <a:gd name="T118" fmla="*/ 955 w 1916"/>
                <a:gd name="T119" fmla="*/ 0 h 255"/>
                <a:gd name="T120" fmla="*/ 1049 w 1916"/>
                <a:gd name="T121" fmla="*/ 0 h 255"/>
                <a:gd name="T122" fmla="*/ 1017 w 1916"/>
                <a:gd name="T123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16" h="255">
                  <a:moveTo>
                    <a:pt x="28" y="227"/>
                  </a:moveTo>
                  <a:lnTo>
                    <a:pt x="33" y="240"/>
                  </a:lnTo>
                  <a:lnTo>
                    <a:pt x="26" y="243"/>
                  </a:lnTo>
                  <a:lnTo>
                    <a:pt x="18" y="249"/>
                  </a:lnTo>
                  <a:lnTo>
                    <a:pt x="13" y="251"/>
                  </a:lnTo>
                  <a:lnTo>
                    <a:pt x="9" y="253"/>
                  </a:lnTo>
                  <a:lnTo>
                    <a:pt x="7" y="253"/>
                  </a:lnTo>
                  <a:lnTo>
                    <a:pt x="7" y="255"/>
                  </a:lnTo>
                  <a:lnTo>
                    <a:pt x="0" y="240"/>
                  </a:lnTo>
                  <a:lnTo>
                    <a:pt x="1" y="240"/>
                  </a:lnTo>
                  <a:lnTo>
                    <a:pt x="3" y="238"/>
                  </a:lnTo>
                  <a:lnTo>
                    <a:pt x="9" y="234"/>
                  </a:lnTo>
                  <a:lnTo>
                    <a:pt x="18" y="230"/>
                  </a:lnTo>
                  <a:lnTo>
                    <a:pt x="28" y="227"/>
                  </a:lnTo>
                  <a:close/>
                  <a:moveTo>
                    <a:pt x="1914" y="217"/>
                  </a:moveTo>
                  <a:lnTo>
                    <a:pt x="1916" y="217"/>
                  </a:lnTo>
                  <a:lnTo>
                    <a:pt x="1908" y="232"/>
                  </a:lnTo>
                  <a:lnTo>
                    <a:pt x="1907" y="230"/>
                  </a:lnTo>
                  <a:lnTo>
                    <a:pt x="1914" y="217"/>
                  </a:lnTo>
                  <a:close/>
                  <a:moveTo>
                    <a:pt x="84" y="199"/>
                  </a:moveTo>
                  <a:lnTo>
                    <a:pt x="89" y="213"/>
                  </a:lnTo>
                  <a:lnTo>
                    <a:pt x="74" y="219"/>
                  </a:lnTo>
                  <a:lnTo>
                    <a:pt x="61" y="227"/>
                  </a:lnTo>
                  <a:lnTo>
                    <a:pt x="56" y="212"/>
                  </a:lnTo>
                  <a:lnTo>
                    <a:pt x="69" y="206"/>
                  </a:lnTo>
                  <a:lnTo>
                    <a:pt x="84" y="199"/>
                  </a:lnTo>
                  <a:close/>
                  <a:moveTo>
                    <a:pt x="1858" y="189"/>
                  </a:moveTo>
                  <a:lnTo>
                    <a:pt x="1886" y="202"/>
                  </a:lnTo>
                  <a:lnTo>
                    <a:pt x="1878" y="217"/>
                  </a:lnTo>
                  <a:lnTo>
                    <a:pt x="1852" y="204"/>
                  </a:lnTo>
                  <a:lnTo>
                    <a:pt x="1858" y="189"/>
                  </a:lnTo>
                  <a:close/>
                  <a:moveTo>
                    <a:pt x="140" y="174"/>
                  </a:moveTo>
                  <a:lnTo>
                    <a:pt x="146" y="189"/>
                  </a:lnTo>
                  <a:lnTo>
                    <a:pt x="133" y="195"/>
                  </a:lnTo>
                  <a:lnTo>
                    <a:pt x="118" y="200"/>
                  </a:lnTo>
                  <a:lnTo>
                    <a:pt x="112" y="185"/>
                  </a:lnTo>
                  <a:lnTo>
                    <a:pt x="125" y="180"/>
                  </a:lnTo>
                  <a:lnTo>
                    <a:pt x="140" y="174"/>
                  </a:lnTo>
                  <a:close/>
                  <a:moveTo>
                    <a:pt x="1802" y="165"/>
                  </a:moveTo>
                  <a:lnTo>
                    <a:pt x="1830" y="176"/>
                  </a:lnTo>
                  <a:lnTo>
                    <a:pt x="1824" y="191"/>
                  </a:lnTo>
                  <a:lnTo>
                    <a:pt x="1796" y="178"/>
                  </a:lnTo>
                  <a:lnTo>
                    <a:pt x="1802" y="165"/>
                  </a:lnTo>
                  <a:close/>
                  <a:moveTo>
                    <a:pt x="232" y="155"/>
                  </a:moveTo>
                  <a:lnTo>
                    <a:pt x="232" y="155"/>
                  </a:lnTo>
                  <a:lnTo>
                    <a:pt x="232" y="155"/>
                  </a:lnTo>
                  <a:lnTo>
                    <a:pt x="232" y="155"/>
                  </a:lnTo>
                  <a:close/>
                  <a:moveTo>
                    <a:pt x="198" y="152"/>
                  </a:moveTo>
                  <a:lnTo>
                    <a:pt x="204" y="165"/>
                  </a:lnTo>
                  <a:lnTo>
                    <a:pt x="176" y="176"/>
                  </a:lnTo>
                  <a:lnTo>
                    <a:pt x="168" y="163"/>
                  </a:lnTo>
                  <a:lnTo>
                    <a:pt x="198" y="152"/>
                  </a:lnTo>
                  <a:close/>
                  <a:moveTo>
                    <a:pt x="1744" y="140"/>
                  </a:moveTo>
                  <a:lnTo>
                    <a:pt x="1774" y="152"/>
                  </a:lnTo>
                  <a:lnTo>
                    <a:pt x="1766" y="167"/>
                  </a:lnTo>
                  <a:lnTo>
                    <a:pt x="1738" y="155"/>
                  </a:lnTo>
                  <a:lnTo>
                    <a:pt x="1744" y="140"/>
                  </a:lnTo>
                  <a:close/>
                  <a:moveTo>
                    <a:pt x="256" y="129"/>
                  </a:moveTo>
                  <a:lnTo>
                    <a:pt x="262" y="144"/>
                  </a:lnTo>
                  <a:lnTo>
                    <a:pt x="232" y="155"/>
                  </a:lnTo>
                  <a:lnTo>
                    <a:pt x="226" y="140"/>
                  </a:lnTo>
                  <a:lnTo>
                    <a:pt x="256" y="129"/>
                  </a:lnTo>
                  <a:close/>
                  <a:moveTo>
                    <a:pt x="1686" y="118"/>
                  </a:moveTo>
                  <a:lnTo>
                    <a:pt x="1716" y="129"/>
                  </a:lnTo>
                  <a:lnTo>
                    <a:pt x="1710" y="144"/>
                  </a:lnTo>
                  <a:lnTo>
                    <a:pt x="1682" y="133"/>
                  </a:lnTo>
                  <a:lnTo>
                    <a:pt x="1686" y="118"/>
                  </a:lnTo>
                  <a:close/>
                  <a:moveTo>
                    <a:pt x="314" y="110"/>
                  </a:moveTo>
                  <a:lnTo>
                    <a:pt x="320" y="125"/>
                  </a:lnTo>
                  <a:lnTo>
                    <a:pt x="290" y="135"/>
                  </a:lnTo>
                  <a:lnTo>
                    <a:pt x="286" y="120"/>
                  </a:lnTo>
                  <a:lnTo>
                    <a:pt x="314" y="110"/>
                  </a:lnTo>
                  <a:close/>
                  <a:moveTo>
                    <a:pt x="1627" y="99"/>
                  </a:moveTo>
                  <a:lnTo>
                    <a:pt x="1657" y="109"/>
                  </a:lnTo>
                  <a:lnTo>
                    <a:pt x="1652" y="124"/>
                  </a:lnTo>
                  <a:lnTo>
                    <a:pt x="1622" y="112"/>
                  </a:lnTo>
                  <a:lnTo>
                    <a:pt x="1627" y="99"/>
                  </a:lnTo>
                  <a:close/>
                  <a:moveTo>
                    <a:pt x="374" y="92"/>
                  </a:moveTo>
                  <a:lnTo>
                    <a:pt x="378" y="107"/>
                  </a:lnTo>
                  <a:lnTo>
                    <a:pt x="350" y="116"/>
                  </a:lnTo>
                  <a:lnTo>
                    <a:pt x="344" y="101"/>
                  </a:lnTo>
                  <a:lnTo>
                    <a:pt x="374" y="92"/>
                  </a:lnTo>
                  <a:close/>
                  <a:moveTo>
                    <a:pt x="1568" y="81"/>
                  </a:moveTo>
                  <a:lnTo>
                    <a:pt x="1597" y="90"/>
                  </a:lnTo>
                  <a:lnTo>
                    <a:pt x="1594" y="103"/>
                  </a:lnTo>
                  <a:lnTo>
                    <a:pt x="1564" y="96"/>
                  </a:lnTo>
                  <a:lnTo>
                    <a:pt x="1568" y="81"/>
                  </a:lnTo>
                  <a:close/>
                  <a:moveTo>
                    <a:pt x="434" y="75"/>
                  </a:moveTo>
                  <a:lnTo>
                    <a:pt x="438" y="90"/>
                  </a:lnTo>
                  <a:lnTo>
                    <a:pt x="408" y="97"/>
                  </a:lnTo>
                  <a:lnTo>
                    <a:pt x="404" y="82"/>
                  </a:lnTo>
                  <a:lnTo>
                    <a:pt x="434" y="75"/>
                  </a:lnTo>
                  <a:close/>
                  <a:moveTo>
                    <a:pt x="1508" y="64"/>
                  </a:moveTo>
                  <a:lnTo>
                    <a:pt x="1538" y="71"/>
                  </a:lnTo>
                  <a:lnTo>
                    <a:pt x="1534" y="86"/>
                  </a:lnTo>
                  <a:lnTo>
                    <a:pt x="1504" y="79"/>
                  </a:lnTo>
                  <a:lnTo>
                    <a:pt x="1508" y="64"/>
                  </a:lnTo>
                  <a:close/>
                  <a:moveTo>
                    <a:pt x="494" y="60"/>
                  </a:moveTo>
                  <a:lnTo>
                    <a:pt x="498" y="75"/>
                  </a:lnTo>
                  <a:lnTo>
                    <a:pt x="468" y="82"/>
                  </a:lnTo>
                  <a:lnTo>
                    <a:pt x="464" y="67"/>
                  </a:lnTo>
                  <a:lnTo>
                    <a:pt x="494" y="60"/>
                  </a:lnTo>
                  <a:close/>
                  <a:moveTo>
                    <a:pt x="1448" y="49"/>
                  </a:moveTo>
                  <a:lnTo>
                    <a:pt x="1478" y="56"/>
                  </a:lnTo>
                  <a:lnTo>
                    <a:pt x="1474" y="71"/>
                  </a:lnTo>
                  <a:lnTo>
                    <a:pt x="1444" y="64"/>
                  </a:lnTo>
                  <a:lnTo>
                    <a:pt x="1448" y="49"/>
                  </a:lnTo>
                  <a:close/>
                  <a:moveTo>
                    <a:pt x="556" y="47"/>
                  </a:moveTo>
                  <a:lnTo>
                    <a:pt x="558" y="62"/>
                  </a:lnTo>
                  <a:lnTo>
                    <a:pt x="528" y="69"/>
                  </a:lnTo>
                  <a:lnTo>
                    <a:pt x="524" y="54"/>
                  </a:lnTo>
                  <a:lnTo>
                    <a:pt x="556" y="47"/>
                  </a:lnTo>
                  <a:close/>
                  <a:moveTo>
                    <a:pt x="1388" y="37"/>
                  </a:moveTo>
                  <a:lnTo>
                    <a:pt x="1418" y="43"/>
                  </a:lnTo>
                  <a:lnTo>
                    <a:pt x="1414" y="58"/>
                  </a:lnTo>
                  <a:lnTo>
                    <a:pt x="1384" y="52"/>
                  </a:lnTo>
                  <a:lnTo>
                    <a:pt x="1388" y="37"/>
                  </a:lnTo>
                  <a:close/>
                  <a:moveTo>
                    <a:pt x="616" y="36"/>
                  </a:moveTo>
                  <a:lnTo>
                    <a:pt x="618" y="51"/>
                  </a:lnTo>
                  <a:lnTo>
                    <a:pt x="588" y="56"/>
                  </a:lnTo>
                  <a:lnTo>
                    <a:pt x="586" y="41"/>
                  </a:lnTo>
                  <a:lnTo>
                    <a:pt x="616" y="36"/>
                  </a:lnTo>
                  <a:close/>
                  <a:moveTo>
                    <a:pt x="771" y="28"/>
                  </a:moveTo>
                  <a:lnTo>
                    <a:pt x="771" y="28"/>
                  </a:lnTo>
                  <a:lnTo>
                    <a:pt x="771" y="28"/>
                  </a:lnTo>
                  <a:lnTo>
                    <a:pt x="771" y="28"/>
                  </a:lnTo>
                  <a:close/>
                  <a:moveTo>
                    <a:pt x="1326" y="26"/>
                  </a:moveTo>
                  <a:lnTo>
                    <a:pt x="1356" y="32"/>
                  </a:lnTo>
                  <a:lnTo>
                    <a:pt x="1354" y="47"/>
                  </a:lnTo>
                  <a:lnTo>
                    <a:pt x="1324" y="41"/>
                  </a:lnTo>
                  <a:lnTo>
                    <a:pt x="1326" y="26"/>
                  </a:lnTo>
                  <a:close/>
                  <a:moveTo>
                    <a:pt x="678" y="24"/>
                  </a:moveTo>
                  <a:lnTo>
                    <a:pt x="680" y="41"/>
                  </a:lnTo>
                  <a:lnTo>
                    <a:pt x="650" y="45"/>
                  </a:lnTo>
                  <a:lnTo>
                    <a:pt x="646" y="30"/>
                  </a:lnTo>
                  <a:lnTo>
                    <a:pt x="678" y="24"/>
                  </a:lnTo>
                  <a:close/>
                  <a:moveTo>
                    <a:pt x="1264" y="17"/>
                  </a:moveTo>
                  <a:lnTo>
                    <a:pt x="1296" y="21"/>
                  </a:lnTo>
                  <a:lnTo>
                    <a:pt x="1294" y="36"/>
                  </a:lnTo>
                  <a:lnTo>
                    <a:pt x="1262" y="32"/>
                  </a:lnTo>
                  <a:lnTo>
                    <a:pt x="1264" y="17"/>
                  </a:lnTo>
                  <a:close/>
                  <a:moveTo>
                    <a:pt x="739" y="17"/>
                  </a:moveTo>
                  <a:lnTo>
                    <a:pt x="741" y="32"/>
                  </a:lnTo>
                  <a:lnTo>
                    <a:pt x="710" y="36"/>
                  </a:lnTo>
                  <a:lnTo>
                    <a:pt x="708" y="21"/>
                  </a:lnTo>
                  <a:lnTo>
                    <a:pt x="739" y="17"/>
                  </a:lnTo>
                  <a:close/>
                  <a:moveTo>
                    <a:pt x="1202" y="9"/>
                  </a:moveTo>
                  <a:lnTo>
                    <a:pt x="1234" y="13"/>
                  </a:lnTo>
                  <a:lnTo>
                    <a:pt x="1232" y="28"/>
                  </a:lnTo>
                  <a:lnTo>
                    <a:pt x="1202" y="26"/>
                  </a:lnTo>
                  <a:lnTo>
                    <a:pt x="1202" y="9"/>
                  </a:lnTo>
                  <a:close/>
                  <a:moveTo>
                    <a:pt x="799" y="9"/>
                  </a:moveTo>
                  <a:lnTo>
                    <a:pt x="801" y="26"/>
                  </a:lnTo>
                  <a:lnTo>
                    <a:pt x="771" y="28"/>
                  </a:lnTo>
                  <a:lnTo>
                    <a:pt x="769" y="13"/>
                  </a:lnTo>
                  <a:lnTo>
                    <a:pt x="799" y="9"/>
                  </a:lnTo>
                  <a:close/>
                  <a:moveTo>
                    <a:pt x="861" y="6"/>
                  </a:moveTo>
                  <a:lnTo>
                    <a:pt x="863" y="21"/>
                  </a:lnTo>
                  <a:lnTo>
                    <a:pt x="833" y="22"/>
                  </a:lnTo>
                  <a:lnTo>
                    <a:pt x="831" y="7"/>
                  </a:lnTo>
                  <a:lnTo>
                    <a:pt x="861" y="6"/>
                  </a:lnTo>
                  <a:close/>
                  <a:moveTo>
                    <a:pt x="1140" y="6"/>
                  </a:moveTo>
                  <a:lnTo>
                    <a:pt x="1172" y="7"/>
                  </a:lnTo>
                  <a:lnTo>
                    <a:pt x="1170" y="22"/>
                  </a:lnTo>
                  <a:lnTo>
                    <a:pt x="1140" y="21"/>
                  </a:lnTo>
                  <a:lnTo>
                    <a:pt x="1140" y="6"/>
                  </a:lnTo>
                  <a:close/>
                  <a:moveTo>
                    <a:pt x="925" y="2"/>
                  </a:moveTo>
                  <a:lnTo>
                    <a:pt x="925" y="17"/>
                  </a:lnTo>
                  <a:lnTo>
                    <a:pt x="893" y="19"/>
                  </a:lnTo>
                  <a:lnTo>
                    <a:pt x="893" y="4"/>
                  </a:lnTo>
                  <a:lnTo>
                    <a:pt x="925" y="2"/>
                  </a:lnTo>
                  <a:close/>
                  <a:moveTo>
                    <a:pt x="1079" y="2"/>
                  </a:moveTo>
                  <a:lnTo>
                    <a:pt x="1110" y="4"/>
                  </a:lnTo>
                  <a:lnTo>
                    <a:pt x="1109" y="19"/>
                  </a:lnTo>
                  <a:lnTo>
                    <a:pt x="1079" y="17"/>
                  </a:lnTo>
                  <a:lnTo>
                    <a:pt x="1079" y="2"/>
                  </a:lnTo>
                  <a:close/>
                  <a:moveTo>
                    <a:pt x="987" y="0"/>
                  </a:moveTo>
                  <a:lnTo>
                    <a:pt x="987" y="15"/>
                  </a:lnTo>
                  <a:lnTo>
                    <a:pt x="955" y="17"/>
                  </a:lnTo>
                  <a:lnTo>
                    <a:pt x="955" y="0"/>
                  </a:lnTo>
                  <a:lnTo>
                    <a:pt x="987" y="0"/>
                  </a:lnTo>
                  <a:close/>
                  <a:moveTo>
                    <a:pt x="1017" y="0"/>
                  </a:moveTo>
                  <a:lnTo>
                    <a:pt x="1049" y="0"/>
                  </a:lnTo>
                  <a:lnTo>
                    <a:pt x="1049" y="17"/>
                  </a:lnTo>
                  <a:lnTo>
                    <a:pt x="1017" y="15"/>
                  </a:lnTo>
                  <a:lnTo>
                    <a:pt x="1017" y="0"/>
                  </a:lnTo>
                  <a:close/>
                </a:path>
              </a:pathLst>
            </a:custGeom>
            <a:solidFill>
              <a:srgbClr val="EB2B7F"/>
            </a:solidFill>
            <a:ln w="0">
              <a:solidFill>
                <a:srgbClr val="EB2B7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</p:txBody>
        </p:sp>
        <p:sp>
          <p:nvSpPr>
            <p:cNvPr id="99" name="Freeform 766">
              <a:extLst>
                <a:ext uri="{FF2B5EF4-FFF2-40B4-BE49-F238E27FC236}">
                  <a16:creationId xmlns:a16="http://schemas.microsoft.com/office/drawing/2014/main" id="{6C9A273F-A720-4205-9043-68B0B89624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2342" y="1925364"/>
              <a:ext cx="76200" cy="84138"/>
            </a:xfrm>
            <a:custGeom>
              <a:avLst/>
              <a:gdLst>
                <a:gd name="T0" fmla="*/ 88 w 98"/>
                <a:gd name="T1" fmla="*/ 0 h 107"/>
                <a:gd name="T2" fmla="*/ 98 w 98"/>
                <a:gd name="T3" fmla="*/ 107 h 107"/>
                <a:gd name="T4" fmla="*/ 62 w 98"/>
                <a:gd name="T5" fmla="*/ 56 h 107"/>
                <a:gd name="T6" fmla="*/ 0 w 98"/>
                <a:gd name="T7" fmla="*/ 62 h 107"/>
                <a:gd name="T8" fmla="*/ 88 w 98"/>
                <a:gd name="T9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107">
                  <a:moveTo>
                    <a:pt x="88" y="0"/>
                  </a:moveTo>
                  <a:lnTo>
                    <a:pt x="98" y="107"/>
                  </a:lnTo>
                  <a:lnTo>
                    <a:pt x="62" y="56"/>
                  </a:lnTo>
                  <a:lnTo>
                    <a:pt x="0" y="6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EB2B7F"/>
            </a:solidFill>
            <a:ln w="0">
              <a:solidFill>
                <a:srgbClr val="EB2B7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</p:txBody>
        </p:sp>
        <p:sp>
          <p:nvSpPr>
            <p:cNvPr id="100" name="Freeform 768">
              <a:extLst>
                <a:ext uri="{FF2B5EF4-FFF2-40B4-BE49-F238E27FC236}">
                  <a16:creationId xmlns:a16="http://schemas.microsoft.com/office/drawing/2014/main" id="{90A265D8-054F-4C43-B3BF-7B233B2185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8467" y="4147864"/>
              <a:ext cx="84137" cy="77788"/>
            </a:xfrm>
            <a:custGeom>
              <a:avLst/>
              <a:gdLst>
                <a:gd name="T0" fmla="*/ 107 w 107"/>
                <a:gd name="T1" fmla="*/ 0 h 97"/>
                <a:gd name="T2" fmla="*/ 54 w 107"/>
                <a:gd name="T3" fmla="*/ 35 h 97"/>
                <a:gd name="T4" fmla="*/ 62 w 107"/>
                <a:gd name="T5" fmla="*/ 97 h 97"/>
                <a:gd name="T6" fmla="*/ 0 w 107"/>
                <a:gd name="T7" fmla="*/ 9 h 97"/>
                <a:gd name="T8" fmla="*/ 107 w 107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97">
                  <a:moveTo>
                    <a:pt x="107" y="0"/>
                  </a:moveTo>
                  <a:lnTo>
                    <a:pt x="54" y="35"/>
                  </a:lnTo>
                  <a:lnTo>
                    <a:pt x="62" y="97"/>
                  </a:lnTo>
                  <a:lnTo>
                    <a:pt x="0" y="9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EB2B7F"/>
            </a:solidFill>
            <a:ln w="0">
              <a:solidFill>
                <a:srgbClr val="EB2B7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</p:txBody>
        </p:sp>
        <p:sp>
          <p:nvSpPr>
            <p:cNvPr id="101" name="Freeform 770">
              <a:extLst>
                <a:ext uri="{FF2B5EF4-FFF2-40B4-BE49-F238E27FC236}">
                  <a16:creationId xmlns:a16="http://schemas.microsoft.com/office/drawing/2014/main" id="{0E4F781A-C06E-4230-B2B8-59BD734FA2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2554" y="3395389"/>
              <a:ext cx="77787" cy="84138"/>
            </a:xfrm>
            <a:custGeom>
              <a:avLst/>
              <a:gdLst>
                <a:gd name="T0" fmla="*/ 0 w 98"/>
                <a:gd name="T1" fmla="*/ 0 h 107"/>
                <a:gd name="T2" fmla="*/ 34 w 98"/>
                <a:gd name="T3" fmla="*/ 53 h 107"/>
                <a:gd name="T4" fmla="*/ 98 w 98"/>
                <a:gd name="T5" fmla="*/ 45 h 107"/>
                <a:gd name="T6" fmla="*/ 8 w 98"/>
                <a:gd name="T7" fmla="*/ 107 h 107"/>
                <a:gd name="T8" fmla="*/ 0 w 98"/>
                <a:gd name="T9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107">
                  <a:moveTo>
                    <a:pt x="0" y="0"/>
                  </a:moveTo>
                  <a:lnTo>
                    <a:pt x="34" y="53"/>
                  </a:lnTo>
                  <a:lnTo>
                    <a:pt x="98" y="45"/>
                  </a:lnTo>
                  <a:lnTo>
                    <a:pt x="8" y="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2B7F"/>
            </a:solidFill>
            <a:ln w="0">
              <a:solidFill>
                <a:srgbClr val="EB2B7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</p:txBody>
        </p:sp>
        <p:sp>
          <p:nvSpPr>
            <p:cNvPr id="102" name="Freeform 772">
              <a:extLst>
                <a:ext uri="{FF2B5EF4-FFF2-40B4-BE49-F238E27FC236}">
                  <a16:creationId xmlns:a16="http://schemas.microsoft.com/office/drawing/2014/main" id="{131F553E-7DC1-464F-9CC5-3E21868B0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1979" y="1177652"/>
              <a:ext cx="84137" cy="77788"/>
            </a:xfrm>
            <a:custGeom>
              <a:avLst/>
              <a:gdLst>
                <a:gd name="T0" fmla="*/ 45 w 106"/>
                <a:gd name="T1" fmla="*/ 0 h 97"/>
                <a:gd name="T2" fmla="*/ 106 w 106"/>
                <a:gd name="T3" fmla="*/ 90 h 97"/>
                <a:gd name="T4" fmla="*/ 0 w 106"/>
                <a:gd name="T5" fmla="*/ 97 h 97"/>
                <a:gd name="T6" fmla="*/ 52 w 106"/>
                <a:gd name="T7" fmla="*/ 64 h 97"/>
                <a:gd name="T8" fmla="*/ 45 w 106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97">
                  <a:moveTo>
                    <a:pt x="45" y="0"/>
                  </a:moveTo>
                  <a:lnTo>
                    <a:pt x="106" y="90"/>
                  </a:lnTo>
                  <a:lnTo>
                    <a:pt x="0" y="97"/>
                  </a:lnTo>
                  <a:lnTo>
                    <a:pt x="52" y="64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EB2B7F"/>
            </a:solidFill>
            <a:ln w="0">
              <a:solidFill>
                <a:srgbClr val="EB2B7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D9E9D764-52B7-43FE-8331-AC6C5199E45A}"/>
              </a:ext>
            </a:extLst>
          </p:cNvPr>
          <p:cNvGrpSpPr/>
          <p:nvPr/>
        </p:nvGrpSpPr>
        <p:grpSpPr>
          <a:xfrm>
            <a:off x="832678" y="3217540"/>
            <a:ext cx="3953379" cy="877163"/>
            <a:chOff x="827584" y="1345332"/>
            <a:chExt cx="3953379" cy="877163"/>
          </a:xfrm>
        </p:grpSpPr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3620327D-7D6F-4534-9316-3B213DE20ABE}"/>
                </a:ext>
              </a:extLst>
            </p:cNvPr>
            <p:cNvGrpSpPr/>
            <p:nvPr/>
          </p:nvGrpSpPr>
          <p:grpSpPr>
            <a:xfrm flipH="1">
              <a:off x="2828752" y="1503894"/>
              <a:ext cx="606176" cy="353943"/>
              <a:chOff x="701220" y="985292"/>
              <a:chExt cx="606176" cy="353943"/>
            </a:xfrm>
          </p:grpSpPr>
          <p:sp>
            <p:nvSpPr>
              <p:cNvPr id="107" name="Freeform 345">
                <a:extLst>
                  <a:ext uri="{FF2B5EF4-FFF2-40B4-BE49-F238E27FC236}">
                    <a16:creationId xmlns:a16="http://schemas.microsoft.com/office/drawing/2014/main" id="{CCF3DFB4-695B-4C93-9003-3484253C11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8284" y="1023878"/>
                <a:ext cx="519112" cy="271463"/>
              </a:xfrm>
              <a:custGeom>
                <a:avLst/>
                <a:gdLst>
                  <a:gd name="T0" fmla="*/ 0 w 656"/>
                  <a:gd name="T1" fmla="*/ 0 h 341"/>
                  <a:gd name="T2" fmla="*/ 504 w 656"/>
                  <a:gd name="T3" fmla="*/ 0 h 341"/>
                  <a:gd name="T4" fmla="*/ 656 w 656"/>
                  <a:gd name="T5" fmla="*/ 170 h 341"/>
                  <a:gd name="T6" fmla="*/ 504 w 656"/>
                  <a:gd name="T7" fmla="*/ 341 h 341"/>
                  <a:gd name="T8" fmla="*/ 0 w 656"/>
                  <a:gd name="T9" fmla="*/ 341 h 341"/>
                  <a:gd name="T10" fmla="*/ 0 w 656"/>
                  <a:gd name="T11" fmla="*/ 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6" h="341">
                    <a:moveTo>
                      <a:pt x="0" y="0"/>
                    </a:moveTo>
                    <a:lnTo>
                      <a:pt x="504" y="0"/>
                    </a:lnTo>
                    <a:lnTo>
                      <a:pt x="656" y="170"/>
                    </a:lnTo>
                    <a:lnTo>
                      <a:pt x="504" y="341"/>
                    </a:lnTo>
                    <a:lnTo>
                      <a:pt x="0" y="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B2B7F"/>
              </a:solidFill>
              <a:ln w="0">
                <a:solidFill>
                  <a:srgbClr val="EB2B7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청소년서체" panose="02020603020101020101" pitchFamily="18" charset="-127"/>
                  <a:ea typeface="청소년서체" panose="02020603020101020101" pitchFamily="18" charset="-127"/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C1B64272-21D0-4006-A882-0121C5EDE5C9}"/>
                  </a:ext>
                </a:extLst>
              </p:cNvPr>
              <p:cNvSpPr txBox="1"/>
              <p:nvPr/>
            </p:nvSpPr>
            <p:spPr>
              <a:xfrm>
                <a:off x="701220" y="985292"/>
                <a:ext cx="51911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700" b="1" dirty="0">
                    <a:solidFill>
                      <a:schemeClr val="bg1"/>
                    </a:solidFill>
                    <a:latin typeface="청소년서체" panose="02020603020101020101" pitchFamily="18" charset="-127"/>
                    <a:ea typeface="청소년서체" panose="02020603020101020101" pitchFamily="18" charset="-127"/>
                  </a:rPr>
                  <a:t>04</a:t>
                </a:r>
                <a:endParaRPr lang="ko-KR" altLang="en-US" sz="1700" b="1" dirty="0">
                  <a:solidFill>
                    <a:schemeClr val="bg1"/>
                  </a:solidFill>
                  <a:latin typeface="청소년서체" panose="02020603020101020101" pitchFamily="18" charset="-127"/>
                  <a:ea typeface="청소년서체" panose="02020603020101020101" pitchFamily="18" charset="-127"/>
                </a:endParaRP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F9BB0C4F-F08A-40A2-ACF8-4E551F7483DC}"/>
                </a:ext>
              </a:extLst>
            </p:cNvPr>
            <p:cNvSpPr txBox="1"/>
            <p:nvPr/>
          </p:nvSpPr>
          <p:spPr>
            <a:xfrm>
              <a:off x="3348191" y="1417340"/>
              <a:ext cx="143277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b="1" dirty="0">
                  <a:latin typeface="청소년서체" panose="02020603020101020101" pitchFamily="18" charset="-127"/>
                  <a:ea typeface="청소년서체" panose="02020603020101020101" pitchFamily="18" charset="-127"/>
                </a:rPr>
                <a:t>순서 결정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3DEAD64-8A80-4D0B-A0BA-4570E0AABCF4}"/>
                </a:ext>
              </a:extLst>
            </p:cNvPr>
            <p:cNvSpPr txBox="1"/>
            <p:nvPr/>
          </p:nvSpPr>
          <p:spPr>
            <a:xfrm>
              <a:off x="827584" y="1345332"/>
              <a:ext cx="1909070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700" dirty="0">
                  <a:latin typeface="청소년서체" panose="02020603020101020101" pitchFamily="18" charset="-127"/>
                  <a:ea typeface="청소년서체" panose="02020603020101020101" pitchFamily="18" charset="-127"/>
                </a:rPr>
                <a:t>새 그래프 상에서 해밀턴 경로를 찾아 행선지 순서를 결정</a:t>
              </a: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A5B9F69C-BF0E-48F5-8CF9-7859DDEA4AB4}"/>
              </a:ext>
            </a:extLst>
          </p:cNvPr>
          <p:cNvGrpSpPr/>
          <p:nvPr/>
        </p:nvGrpSpPr>
        <p:grpSpPr>
          <a:xfrm>
            <a:off x="4960516" y="1304176"/>
            <a:ext cx="3499916" cy="974938"/>
            <a:chOff x="1978820" y="1307686"/>
            <a:chExt cx="3499916" cy="974938"/>
          </a:xfrm>
        </p:grpSpPr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0D5CB170-BD8C-4700-A11D-D832C3F43900}"/>
                </a:ext>
              </a:extLst>
            </p:cNvPr>
            <p:cNvGrpSpPr/>
            <p:nvPr/>
          </p:nvGrpSpPr>
          <p:grpSpPr>
            <a:xfrm flipH="1">
              <a:off x="2886448" y="1503894"/>
              <a:ext cx="548480" cy="353943"/>
              <a:chOff x="701220" y="985292"/>
              <a:chExt cx="548480" cy="353943"/>
            </a:xfrm>
          </p:grpSpPr>
          <p:sp>
            <p:nvSpPr>
              <p:cNvPr id="117" name="Freeform 345">
                <a:extLst>
                  <a:ext uri="{FF2B5EF4-FFF2-40B4-BE49-F238E27FC236}">
                    <a16:creationId xmlns:a16="http://schemas.microsoft.com/office/drawing/2014/main" id="{FA90C797-E226-46A3-910C-9A738F2CE3D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730588" y="1023878"/>
                <a:ext cx="519112" cy="271463"/>
              </a:xfrm>
              <a:custGeom>
                <a:avLst/>
                <a:gdLst>
                  <a:gd name="T0" fmla="*/ 0 w 656"/>
                  <a:gd name="T1" fmla="*/ 0 h 341"/>
                  <a:gd name="T2" fmla="*/ 504 w 656"/>
                  <a:gd name="T3" fmla="*/ 0 h 341"/>
                  <a:gd name="T4" fmla="*/ 656 w 656"/>
                  <a:gd name="T5" fmla="*/ 170 h 341"/>
                  <a:gd name="T6" fmla="*/ 504 w 656"/>
                  <a:gd name="T7" fmla="*/ 341 h 341"/>
                  <a:gd name="T8" fmla="*/ 0 w 656"/>
                  <a:gd name="T9" fmla="*/ 341 h 341"/>
                  <a:gd name="T10" fmla="*/ 0 w 656"/>
                  <a:gd name="T11" fmla="*/ 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6" h="341">
                    <a:moveTo>
                      <a:pt x="0" y="0"/>
                    </a:moveTo>
                    <a:lnTo>
                      <a:pt x="504" y="0"/>
                    </a:lnTo>
                    <a:lnTo>
                      <a:pt x="656" y="170"/>
                    </a:lnTo>
                    <a:lnTo>
                      <a:pt x="504" y="341"/>
                    </a:lnTo>
                    <a:lnTo>
                      <a:pt x="0" y="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B2B7F"/>
              </a:solidFill>
              <a:ln w="0">
                <a:solidFill>
                  <a:srgbClr val="EB2B7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청소년서체" panose="02020603020101020101" pitchFamily="18" charset="-127"/>
                  <a:ea typeface="청소년서체" panose="02020603020101020101" pitchFamily="18" charset="-127"/>
                </a:endParaRP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4B28515C-BC45-468F-831D-608C47CEED0A}"/>
                  </a:ext>
                </a:extLst>
              </p:cNvPr>
              <p:cNvSpPr txBox="1"/>
              <p:nvPr/>
            </p:nvSpPr>
            <p:spPr>
              <a:xfrm>
                <a:off x="701220" y="985292"/>
                <a:ext cx="51911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700" b="1" dirty="0">
                    <a:solidFill>
                      <a:schemeClr val="bg1"/>
                    </a:solidFill>
                    <a:latin typeface="청소년서체" panose="02020603020101020101" pitchFamily="18" charset="-127"/>
                    <a:ea typeface="청소년서체" panose="02020603020101020101" pitchFamily="18" charset="-127"/>
                  </a:rPr>
                  <a:t>02</a:t>
                </a:r>
                <a:endParaRPr lang="ko-KR" altLang="en-US" sz="1700" b="1" dirty="0">
                  <a:solidFill>
                    <a:schemeClr val="bg1"/>
                  </a:solidFill>
                  <a:latin typeface="청소년서체" panose="02020603020101020101" pitchFamily="18" charset="-127"/>
                  <a:ea typeface="청소년서체" panose="02020603020101020101" pitchFamily="18" charset="-127"/>
                </a:endParaRPr>
              </a:p>
            </p:txBody>
          </p:sp>
        </p:grp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89CC4C2-AED6-4C7A-A451-4D727E526DD2}"/>
                </a:ext>
              </a:extLst>
            </p:cNvPr>
            <p:cNvSpPr txBox="1"/>
            <p:nvPr/>
          </p:nvSpPr>
          <p:spPr>
            <a:xfrm>
              <a:off x="1978820" y="1420850"/>
              <a:ext cx="1051644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b="1" dirty="0">
                  <a:latin typeface="청소년서체" panose="02020603020101020101" pitchFamily="18" charset="-127"/>
                  <a:ea typeface="청소년서체" panose="02020603020101020101" pitchFamily="18" charset="-127"/>
                </a:rPr>
                <a:t>경로 갱신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8FA4C28-EDFF-429C-9B2C-77CD7BDC58B7}"/>
                </a:ext>
              </a:extLst>
            </p:cNvPr>
            <p:cNvSpPr txBox="1"/>
            <p:nvPr/>
          </p:nvSpPr>
          <p:spPr>
            <a:xfrm>
              <a:off x="3569666" y="1307686"/>
              <a:ext cx="1909070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700" dirty="0" err="1">
                  <a:latin typeface="청소년서체" panose="02020603020101020101" pitchFamily="18" charset="-127"/>
                  <a:ea typeface="청소년서체" panose="02020603020101020101" pitchFamily="18" charset="-127"/>
                </a:rPr>
                <a:t>다익스트라</a:t>
              </a:r>
              <a:r>
                <a:rPr lang="ko-KR" altLang="en-US" sz="1700" dirty="0">
                  <a:latin typeface="청소년서체" panose="02020603020101020101" pitchFamily="18" charset="-127"/>
                  <a:ea typeface="청소년서체" panose="02020603020101020101" pitchFamily="18" charset="-127"/>
                </a:rPr>
                <a:t> 알고리즘을 통해 거리를 </a:t>
              </a:r>
              <a:r>
                <a:rPr lang="ko-KR" altLang="en-US" sz="1700" dirty="0" err="1">
                  <a:latin typeface="청소년서체" panose="02020603020101020101" pitchFamily="18" charset="-127"/>
                  <a:ea typeface="청소년서체" panose="02020603020101020101" pitchFamily="18" charset="-127"/>
                </a:rPr>
                <a:t>채워나감</a:t>
              </a:r>
              <a:endParaRPr lang="ko-KR" altLang="en-US" sz="1700" dirty="0"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8BBAC912-F5AD-4D1F-9051-4B55B09DC4EA}"/>
              </a:ext>
            </a:extLst>
          </p:cNvPr>
          <p:cNvGrpSpPr/>
          <p:nvPr/>
        </p:nvGrpSpPr>
        <p:grpSpPr>
          <a:xfrm>
            <a:off x="4821310" y="3159694"/>
            <a:ext cx="3645007" cy="977773"/>
            <a:chOff x="1833729" y="1307686"/>
            <a:chExt cx="3645007" cy="977773"/>
          </a:xfrm>
        </p:grpSpPr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0322C0B6-F6F5-4B40-8742-F80903F56162}"/>
                </a:ext>
              </a:extLst>
            </p:cNvPr>
            <p:cNvGrpSpPr/>
            <p:nvPr/>
          </p:nvGrpSpPr>
          <p:grpSpPr>
            <a:xfrm flipH="1">
              <a:off x="2886448" y="1503894"/>
              <a:ext cx="548480" cy="353943"/>
              <a:chOff x="701220" y="985292"/>
              <a:chExt cx="548480" cy="353943"/>
            </a:xfrm>
          </p:grpSpPr>
          <p:sp>
            <p:nvSpPr>
              <p:cNvPr id="134" name="Freeform 345">
                <a:extLst>
                  <a:ext uri="{FF2B5EF4-FFF2-40B4-BE49-F238E27FC236}">
                    <a16:creationId xmlns:a16="http://schemas.microsoft.com/office/drawing/2014/main" id="{1664C6C4-C03A-4FE3-B66F-5149F143118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730588" y="1023878"/>
                <a:ext cx="519112" cy="271463"/>
              </a:xfrm>
              <a:custGeom>
                <a:avLst/>
                <a:gdLst>
                  <a:gd name="T0" fmla="*/ 0 w 656"/>
                  <a:gd name="T1" fmla="*/ 0 h 341"/>
                  <a:gd name="T2" fmla="*/ 504 w 656"/>
                  <a:gd name="T3" fmla="*/ 0 h 341"/>
                  <a:gd name="T4" fmla="*/ 656 w 656"/>
                  <a:gd name="T5" fmla="*/ 170 h 341"/>
                  <a:gd name="T6" fmla="*/ 504 w 656"/>
                  <a:gd name="T7" fmla="*/ 341 h 341"/>
                  <a:gd name="T8" fmla="*/ 0 w 656"/>
                  <a:gd name="T9" fmla="*/ 341 h 341"/>
                  <a:gd name="T10" fmla="*/ 0 w 656"/>
                  <a:gd name="T11" fmla="*/ 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6" h="341">
                    <a:moveTo>
                      <a:pt x="0" y="0"/>
                    </a:moveTo>
                    <a:lnTo>
                      <a:pt x="504" y="0"/>
                    </a:lnTo>
                    <a:lnTo>
                      <a:pt x="656" y="170"/>
                    </a:lnTo>
                    <a:lnTo>
                      <a:pt x="504" y="341"/>
                    </a:lnTo>
                    <a:lnTo>
                      <a:pt x="0" y="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B2B7F"/>
              </a:solidFill>
              <a:ln w="0">
                <a:solidFill>
                  <a:srgbClr val="EB2B7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청소년서체" panose="02020603020101020101" pitchFamily="18" charset="-127"/>
                  <a:ea typeface="청소년서체" panose="02020603020101020101" pitchFamily="18" charset="-127"/>
                </a:endParaRP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6649633D-D04A-47BE-BCED-3FC32EC0CDFF}"/>
                  </a:ext>
                </a:extLst>
              </p:cNvPr>
              <p:cNvSpPr txBox="1"/>
              <p:nvPr/>
            </p:nvSpPr>
            <p:spPr>
              <a:xfrm>
                <a:off x="701220" y="985292"/>
                <a:ext cx="51911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700" b="1" dirty="0">
                    <a:solidFill>
                      <a:schemeClr val="bg1"/>
                    </a:solidFill>
                    <a:latin typeface="청소년서체" panose="02020603020101020101" pitchFamily="18" charset="-127"/>
                    <a:ea typeface="청소년서체" panose="02020603020101020101" pitchFamily="18" charset="-127"/>
                  </a:rPr>
                  <a:t>03</a:t>
                </a:r>
                <a:endParaRPr lang="ko-KR" altLang="en-US" sz="1700" b="1" dirty="0">
                  <a:solidFill>
                    <a:schemeClr val="bg1"/>
                  </a:solidFill>
                  <a:latin typeface="청소년서체" panose="02020603020101020101" pitchFamily="18" charset="-127"/>
                  <a:ea typeface="청소년서체" panose="02020603020101020101" pitchFamily="18" charset="-127"/>
                </a:endParaRPr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9C5CF97B-3EAD-48A5-8AC2-E4CE34E0162C}"/>
                </a:ext>
              </a:extLst>
            </p:cNvPr>
            <p:cNvSpPr txBox="1"/>
            <p:nvPr/>
          </p:nvSpPr>
          <p:spPr>
            <a:xfrm>
              <a:off x="1833729" y="1423685"/>
              <a:ext cx="1046834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b="1" dirty="0">
                  <a:latin typeface="청소년서체" panose="02020603020101020101" pitchFamily="18" charset="-127"/>
                  <a:ea typeface="청소년서체" panose="02020603020101020101" pitchFamily="18" charset="-127"/>
                </a:rPr>
                <a:t>임시 그래프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ECD57E6E-574D-43E1-9398-8AC0CFA0BA96}"/>
                </a:ext>
              </a:extLst>
            </p:cNvPr>
            <p:cNvSpPr txBox="1"/>
            <p:nvPr/>
          </p:nvSpPr>
          <p:spPr>
            <a:xfrm>
              <a:off x="3569666" y="1307686"/>
              <a:ext cx="1909070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700" dirty="0">
                  <a:latin typeface="청소년서체" panose="02020603020101020101" pitchFamily="18" charset="-127"/>
                  <a:ea typeface="청소년서체" panose="02020603020101020101" pitchFamily="18" charset="-127"/>
                </a:rPr>
                <a:t>목적지 역들</a:t>
              </a:r>
              <a:r>
                <a:rPr lang="en-US" altLang="ko-KR" sz="1700" dirty="0">
                  <a:latin typeface="청소년서체" panose="02020603020101020101" pitchFamily="18" charset="-127"/>
                  <a:ea typeface="청소년서체" panose="02020603020101020101" pitchFamily="18" charset="-127"/>
                </a:rPr>
                <a:t>,</a:t>
              </a:r>
              <a:r>
                <a:rPr lang="ko-KR" altLang="en-US" sz="1700" dirty="0">
                  <a:latin typeface="청소년서체" panose="02020603020101020101" pitchFamily="18" charset="-127"/>
                  <a:ea typeface="청소년서체" panose="02020603020101020101" pitchFamily="18" charset="-127"/>
                </a:rPr>
                <a:t> 거리를 이용해</a:t>
              </a:r>
              <a:endParaRPr lang="en-US" altLang="ko-KR" sz="1700" dirty="0"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  <a:p>
              <a:r>
                <a:rPr lang="ko-KR" altLang="en-US" sz="1700" dirty="0">
                  <a:latin typeface="청소년서체" panose="02020603020101020101" pitchFamily="18" charset="-127"/>
                  <a:ea typeface="청소년서체" panose="02020603020101020101" pitchFamily="18" charset="-127"/>
                </a:rPr>
                <a:t>임시 그래프 생성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0834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08520" y="3133045"/>
            <a:ext cx="7154355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500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  감사합니다</a:t>
            </a:r>
          </a:p>
        </p:txBody>
      </p:sp>
      <p:grpSp>
        <p:nvGrpSpPr>
          <p:cNvPr id="165" name="그룹 164"/>
          <p:cNvGrpSpPr/>
          <p:nvPr/>
        </p:nvGrpSpPr>
        <p:grpSpPr>
          <a:xfrm>
            <a:off x="-95894" y="4303546"/>
            <a:ext cx="7630298" cy="714194"/>
            <a:chOff x="-826050" y="4297660"/>
            <a:chExt cx="7630298" cy="714194"/>
          </a:xfrm>
        </p:grpSpPr>
        <p:sp>
          <p:nvSpPr>
            <p:cNvPr id="166" name="직사각형 32"/>
            <p:cNvSpPr/>
            <p:nvPr/>
          </p:nvSpPr>
          <p:spPr>
            <a:xfrm>
              <a:off x="5396298" y="4297660"/>
              <a:ext cx="1407950" cy="652815"/>
            </a:xfrm>
            <a:custGeom>
              <a:avLst/>
              <a:gdLst/>
              <a:ahLst/>
              <a:cxnLst/>
              <a:rect l="l" t="t" r="r" b="b"/>
              <a:pathLst>
                <a:path w="1407950" h="652815">
                  <a:moveTo>
                    <a:pt x="820025" y="648976"/>
                  </a:moveTo>
                  <a:lnTo>
                    <a:pt x="820025" y="652815"/>
                  </a:lnTo>
                  <a:cubicBezTo>
                    <a:pt x="816896" y="652680"/>
                    <a:pt x="813837" y="652116"/>
                    <a:pt x="810773" y="651538"/>
                  </a:cubicBezTo>
                  <a:close/>
                  <a:moveTo>
                    <a:pt x="0" y="0"/>
                  </a:moveTo>
                  <a:lnTo>
                    <a:pt x="863777" y="0"/>
                  </a:lnTo>
                  <a:lnTo>
                    <a:pt x="863777" y="7059"/>
                  </a:lnTo>
                  <a:cubicBezTo>
                    <a:pt x="882918" y="3247"/>
                    <a:pt x="902741" y="1563"/>
                    <a:pt x="922990" y="1563"/>
                  </a:cubicBezTo>
                  <a:cubicBezTo>
                    <a:pt x="1021037" y="1563"/>
                    <a:pt x="1109070" y="41041"/>
                    <a:pt x="1168451" y="104548"/>
                  </a:cubicBezTo>
                  <a:cubicBezTo>
                    <a:pt x="1277129" y="169993"/>
                    <a:pt x="1356170" y="266907"/>
                    <a:pt x="1387858" y="381008"/>
                  </a:cubicBezTo>
                  <a:cubicBezTo>
                    <a:pt x="1400539" y="398677"/>
                    <a:pt x="1407079" y="419107"/>
                    <a:pt x="1407078" y="440658"/>
                  </a:cubicBezTo>
                  <a:cubicBezTo>
                    <a:pt x="1407079" y="458076"/>
                    <a:pt x="1402808" y="474761"/>
                    <a:pt x="1394434" y="489895"/>
                  </a:cubicBezTo>
                  <a:lnTo>
                    <a:pt x="1407950" y="486153"/>
                  </a:lnTo>
                  <a:cubicBezTo>
                    <a:pt x="1389247" y="528745"/>
                    <a:pt x="1355837" y="564787"/>
                    <a:pt x="1310353" y="592171"/>
                  </a:cubicBezTo>
                  <a:lnTo>
                    <a:pt x="1025136" y="592171"/>
                  </a:lnTo>
                  <a:lnTo>
                    <a:pt x="1124682" y="564602"/>
                  </a:lnTo>
                  <a:lnTo>
                    <a:pt x="1106888" y="555838"/>
                  </a:lnTo>
                  <a:lnTo>
                    <a:pt x="1024766" y="592171"/>
                  </a:lnTo>
                  <a:lnTo>
                    <a:pt x="820025" y="592171"/>
                  </a:lnTo>
                  <a:lnTo>
                    <a:pt x="820025" y="648072"/>
                  </a:lnTo>
                  <a:lnTo>
                    <a:pt x="708800" y="648072"/>
                  </a:lnTo>
                  <a:cubicBezTo>
                    <a:pt x="713170" y="629069"/>
                    <a:pt x="713168" y="608424"/>
                    <a:pt x="709067" y="588367"/>
                  </a:cubicBezTo>
                  <a:lnTo>
                    <a:pt x="547064" y="589094"/>
                  </a:lnTo>
                  <a:cubicBezTo>
                    <a:pt x="543108" y="608937"/>
                    <a:pt x="543154" y="629318"/>
                    <a:pt x="547512" y="648072"/>
                  </a:cubicBezTo>
                  <a:lnTo>
                    <a:pt x="289653" y="648072"/>
                  </a:lnTo>
                  <a:cubicBezTo>
                    <a:pt x="294022" y="629069"/>
                    <a:pt x="294021" y="608424"/>
                    <a:pt x="289919" y="588367"/>
                  </a:cubicBezTo>
                  <a:lnTo>
                    <a:pt x="127917" y="589094"/>
                  </a:lnTo>
                  <a:cubicBezTo>
                    <a:pt x="123961" y="608937"/>
                    <a:pt x="124006" y="629318"/>
                    <a:pt x="128364" y="648072"/>
                  </a:cubicBezTo>
                  <a:lnTo>
                    <a:pt x="0" y="64807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</p:txBody>
        </p:sp>
        <p:grpSp>
          <p:nvGrpSpPr>
            <p:cNvPr id="167" name="그룹 166"/>
            <p:cNvGrpSpPr/>
            <p:nvPr/>
          </p:nvGrpSpPr>
          <p:grpSpPr>
            <a:xfrm>
              <a:off x="419998" y="4303965"/>
              <a:ext cx="1187813" cy="707889"/>
              <a:chOff x="-190" y="4081636"/>
              <a:chExt cx="1187813" cy="707889"/>
            </a:xfrm>
          </p:grpSpPr>
          <p:sp>
            <p:nvSpPr>
              <p:cNvPr id="202" name="직사각형 32"/>
              <p:cNvSpPr/>
              <p:nvPr/>
            </p:nvSpPr>
            <p:spPr>
              <a:xfrm>
                <a:off x="-190" y="4081636"/>
                <a:ext cx="1187813" cy="648072"/>
              </a:xfrm>
              <a:custGeom>
                <a:avLst/>
                <a:gdLst/>
                <a:ahLst/>
                <a:cxnLst/>
                <a:rect l="l" t="t" r="r" b="b"/>
                <a:pathLst>
                  <a:path w="1187813" h="648072">
                    <a:moveTo>
                      <a:pt x="0" y="0"/>
                    </a:moveTo>
                    <a:lnTo>
                      <a:pt x="1187813" y="0"/>
                    </a:lnTo>
                    <a:lnTo>
                      <a:pt x="1187813" y="648072"/>
                    </a:lnTo>
                    <a:lnTo>
                      <a:pt x="974698" y="648072"/>
                    </a:lnTo>
                    <a:cubicBezTo>
                      <a:pt x="980707" y="629069"/>
                      <a:pt x="980705" y="608424"/>
                      <a:pt x="975065" y="588367"/>
                    </a:cubicBezTo>
                    <a:lnTo>
                      <a:pt x="752289" y="589094"/>
                    </a:lnTo>
                    <a:cubicBezTo>
                      <a:pt x="746849" y="608937"/>
                      <a:pt x="746911" y="629318"/>
                      <a:pt x="752904" y="648072"/>
                    </a:cubicBezTo>
                    <a:lnTo>
                      <a:pt x="398312" y="648072"/>
                    </a:lnTo>
                    <a:cubicBezTo>
                      <a:pt x="404321" y="629069"/>
                      <a:pt x="404319" y="608424"/>
                      <a:pt x="398679" y="588367"/>
                    </a:cubicBezTo>
                    <a:lnTo>
                      <a:pt x="175903" y="589094"/>
                    </a:lnTo>
                    <a:cubicBezTo>
                      <a:pt x="170463" y="608937"/>
                      <a:pt x="170525" y="629318"/>
                      <a:pt x="176518" y="648072"/>
                    </a:cubicBezTo>
                    <a:lnTo>
                      <a:pt x="0" y="64807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청소년서체" panose="02020603020101020101" pitchFamily="18" charset="-127"/>
                  <a:ea typeface="청소년서체" panose="02020603020101020101" pitchFamily="18" charset="-127"/>
                </a:endParaRPr>
              </a:p>
            </p:txBody>
          </p:sp>
          <p:sp>
            <p:nvSpPr>
              <p:cNvPr id="203" name="직사각형 34"/>
              <p:cNvSpPr/>
              <p:nvPr/>
            </p:nvSpPr>
            <p:spPr>
              <a:xfrm>
                <a:off x="-190" y="4585692"/>
                <a:ext cx="1187813" cy="144016"/>
              </a:xfrm>
              <a:custGeom>
                <a:avLst/>
                <a:gdLst/>
                <a:ahLst/>
                <a:cxnLst/>
                <a:rect l="l" t="t" r="r" b="b"/>
                <a:pathLst>
                  <a:path w="1187813" h="144016">
                    <a:moveTo>
                      <a:pt x="0" y="0"/>
                    </a:moveTo>
                    <a:lnTo>
                      <a:pt x="1187813" y="0"/>
                    </a:lnTo>
                    <a:lnTo>
                      <a:pt x="1187813" y="144016"/>
                    </a:lnTo>
                    <a:lnTo>
                      <a:pt x="974698" y="144016"/>
                    </a:lnTo>
                    <a:cubicBezTo>
                      <a:pt x="980707" y="125013"/>
                      <a:pt x="980705" y="104368"/>
                      <a:pt x="975065" y="84311"/>
                    </a:cubicBezTo>
                    <a:lnTo>
                      <a:pt x="752289" y="85038"/>
                    </a:lnTo>
                    <a:cubicBezTo>
                      <a:pt x="746849" y="104881"/>
                      <a:pt x="746911" y="125262"/>
                      <a:pt x="752904" y="144016"/>
                    </a:cubicBezTo>
                    <a:lnTo>
                      <a:pt x="398312" y="144016"/>
                    </a:lnTo>
                    <a:cubicBezTo>
                      <a:pt x="404321" y="125013"/>
                      <a:pt x="404319" y="104368"/>
                      <a:pt x="398679" y="84311"/>
                    </a:cubicBezTo>
                    <a:lnTo>
                      <a:pt x="175903" y="85038"/>
                    </a:lnTo>
                    <a:cubicBezTo>
                      <a:pt x="170463" y="104881"/>
                      <a:pt x="170525" y="125262"/>
                      <a:pt x="176518" y="144016"/>
                    </a:cubicBezTo>
                    <a:lnTo>
                      <a:pt x="0" y="1440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청소년서체" panose="02020603020101020101" pitchFamily="18" charset="-127"/>
                  <a:ea typeface="청소년서체" panose="02020603020101020101" pitchFamily="18" charset="-127"/>
                </a:endParaRPr>
              </a:p>
            </p:txBody>
          </p:sp>
          <p:sp>
            <p:nvSpPr>
              <p:cNvPr id="204" name="모서리가 둥근 직사각형 203"/>
              <p:cNvSpPr/>
              <p:nvPr/>
            </p:nvSpPr>
            <p:spPr>
              <a:xfrm>
                <a:off x="107504" y="4197783"/>
                <a:ext cx="360040" cy="180020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청소년서체" panose="02020603020101020101" pitchFamily="18" charset="-127"/>
                  <a:ea typeface="청소년서체" panose="02020603020101020101" pitchFamily="18" charset="-127"/>
                </a:endParaRPr>
              </a:p>
            </p:txBody>
          </p:sp>
          <p:sp>
            <p:nvSpPr>
              <p:cNvPr id="205" name="모서리가 둥근 직사각형 204"/>
              <p:cNvSpPr/>
              <p:nvPr/>
            </p:nvSpPr>
            <p:spPr>
              <a:xfrm>
                <a:off x="683568" y="4197783"/>
                <a:ext cx="360040" cy="180020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청소년서체" panose="02020603020101020101" pitchFamily="18" charset="-127"/>
                  <a:ea typeface="청소년서체" panose="02020603020101020101" pitchFamily="18" charset="-127"/>
                </a:endParaRPr>
              </a:p>
            </p:txBody>
          </p:sp>
          <p:sp>
            <p:nvSpPr>
              <p:cNvPr id="206" name="현 205"/>
              <p:cNvSpPr/>
              <p:nvPr/>
            </p:nvSpPr>
            <p:spPr>
              <a:xfrm>
                <a:off x="185607" y="4585692"/>
                <a:ext cx="203833" cy="203833"/>
              </a:xfrm>
              <a:prstGeom prst="chord">
                <a:avLst>
                  <a:gd name="adj1" fmla="val 21519213"/>
                  <a:gd name="adj2" fmla="val 10855818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청소년서체" panose="02020603020101020101" pitchFamily="18" charset="-127"/>
                  <a:ea typeface="청소년서체" panose="02020603020101020101" pitchFamily="18" charset="-127"/>
                </a:endParaRPr>
              </a:p>
            </p:txBody>
          </p:sp>
          <p:sp>
            <p:nvSpPr>
              <p:cNvPr id="207" name="현 206"/>
              <p:cNvSpPr/>
              <p:nvPr/>
            </p:nvSpPr>
            <p:spPr>
              <a:xfrm>
                <a:off x="761671" y="4585691"/>
                <a:ext cx="203833" cy="203833"/>
              </a:xfrm>
              <a:prstGeom prst="chord">
                <a:avLst>
                  <a:gd name="adj1" fmla="val 21519213"/>
                  <a:gd name="adj2" fmla="val 10855818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청소년서체" panose="02020603020101020101" pitchFamily="18" charset="-127"/>
                  <a:ea typeface="청소년서체" panose="02020603020101020101" pitchFamily="18" charset="-127"/>
                </a:endParaRPr>
              </a:p>
            </p:txBody>
          </p:sp>
        </p:grpSp>
        <p:grpSp>
          <p:nvGrpSpPr>
            <p:cNvPr id="168" name="그룹 167"/>
            <p:cNvGrpSpPr/>
            <p:nvPr/>
          </p:nvGrpSpPr>
          <p:grpSpPr>
            <a:xfrm>
              <a:off x="1661977" y="4303964"/>
              <a:ext cx="1187813" cy="707889"/>
              <a:chOff x="-190" y="4081636"/>
              <a:chExt cx="1187813" cy="707889"/>
            </a:xfrm>
          </p:grpSpPr>
          <p:sp>
            <p:nvSpPr>
              <p:cNvPr id="196" name="직사각형 32"/>
              <p:cNvSpPr/>
              <p:nvPr/>
            </p:nvSpPr>
            <p:spPr>
              <a:xfrm>
                <a:off x="-190" y="4081636"/>
                <a:ext cx="1187813" cy="648072"/>
              </a:xfrm>
              <a:custGeom>
                <a:avLst/>
                <a:gdLst/>
                <a:ahLst/>
                <a:cxnLst/>
                <a:rect l="l" t="t" r="r" b="b"/>
                <a:pathLst>
                  <a:path w="1187813" h="648072">
                    <a:moveTo>
                      <a:pt x="0" y="0"/>
                    </a:moveTo>
                    <a:lnTo>
                      <a:pt x="1187813" y="0"/>
                    </a:lnTo>
                    <a:lnTo>
                      <a:pt x="1187813" y="648072"/>
                    </a:lnTo>
                    <a:lnTo>
                      <a:pt x="974698" y="648072"/>
                    </a:lnTo>
                    <a:cubicBezTo>
                      <a:pt x="980707" y="629069"/>
                      <a:pt x="980705" y="608424"/>
                      <a:pt x="975065" y="588367"/>
                    </a:cubicBezTo>
                    <a:lnTo>
                      <a:pt x="752289" y="589094"/>
                    </a:lnTo>
                    <a:cubicBezTo>
                      <a:pt x="746849" y="608937"/>
                      <a:pt x="746911" y="629318"/>
                      <a:pt x="752904" y="648072"/>
                    </a:cubicBezTo>
                    <a:lnTo>
                      <a:pt x="398312" y="648072"/>
                    </a:lnTo>
                    <a:cubicBezTo>
                      <a:pt x="404321" y="629069"/>
                      <a:pt x="404319" y="608424"/>
                      <a:pt x="398679" y="588367"/>
                    </a:cubicBezTo>
                    <a:lnTo>
                      <a:pt x="175903" y="589094"/>
                    </a:lnTo>
                    <a:cubicBezTo>
                      <a:pt x="170463" y="608937"/>
                      <a:pt x="170525" y="629318"/>
                      <a:pt x="176518" y="648072"/>
                    </a:cubicBezTo>
                    <a:lnTo>
                      <a:pt x="0" y="64807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청소년서체" panose="02020603020101020101" pitchFamily="18" charset="-127"/>
                  <a:ea typeface="청소년서체" panose="02020603020101020101" pitchFamily="18" charset="-127"/>
                </a:endParaRPr>
              </a:p>
            </p:txBody>
          </p:sp>
          <p:sp>
            <p:nvSpPr>
              <p:cNvPr id="197" name="직사각형 34"/>
              <p:cNvSpPr/>
              <p:nvPr/>
            </p:nvSpPr>
            <p:spPr>
              <a:xfrm>
                <a:off x="-190" y="4585692"/>
                <a:ext cx="1187813" cy="144016"/>
              </a:xfrm>
              <a:custGeom>
                <a:avLst/>
                <a:gdLst/>
                <a:ahLst/>
                <a:cxnLst/>
                <a:rect l="l" t="t" r="r" b="b"/>
                <a:pathLst>
                  <a:path w="1187813" h="144016">
                    <a:moveTo>
                      <a:pt x="0" y="0"/>
                    </a:moveTo>
                    <a:lnTo>
                      <a:pt x="1187813" y="0"/>
                    </a:lnTo>
                    <a:lnTo>
                      <a:pt x="1187813" y="144016"/>
                    </a:lnTo>
                    <a:lnTo>
                      <a:pt x="974698" y="144016"/>
                    </a:lnTo>
                    <a:cubicBezTo>
                      <a:pt x="980707" y="125013"/>
                      <a:pt x="980705" y="104368"/>
                      <a:pt x="975065" y="84311"/>
                    </a:cubicBezTo>
                    <a:lnTo>
                      <a:pt x="752289" y="85038"/>
                    </a:lnTo>
                    <a:cubicBezTo>
                      <a:pt x="746849" y="104881"/>
                      <a:pt x="746911" y="125262"/>
                      <a:pt x="752904" y="144016"/>
                    </a:cubicBezTo>
                    <a:lnTo>
                      <a:pt x="398312" y="144016"/>
                    </a:lnTo>
                    <a:cubicBezTo>
                      <a:pt x="404321" y="125013"/>
                      <a:pt x="404319" y="104368"/>
                      <a:pt x="398679" y="84311"/>
                    </a:cubicBezTo>
                    <a:lnTo>
                      <a:pt x="175903" y="85038"/>
                    </a:lnTo>
                    <a:cubicBezTo>
                      <a:pt x="170463" y="104881"/>
                      <a:pt x="170525" y="125262"/>
                      <a:pt x="176518" y="144016"/>
                    </a:cubicBezTo>
                    <a:lnTo>
                      <a:pt x="0" y="1440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청소년서체" panose="02020603020101020101" pitchFamily="18" charset="-127"/>
                  <a:ea typeface="청소년서체" panose="02020603020101020101" pitchFamily="18" charset="-127"/>
                </a:endParaRPr>
              </a:p>
            </p:txBody>
          </p:sp>
          <p:sp>
            <p:nvSpPr>
              <p:cNvPr id="198" name="모서리가 둥근 직사각형 197"/>
              <p:cNvSpPr/>
              <p:nvPr/>
            </p:nvSpPr>
            <p:spPr>
              <a:xfrm>
                <a:off x="107504" y="4197783"/>
                <a:ext cx="360040" cy="180020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청소년서체" panose="02020603020101020101" pitchFamily="18" charset="-127"/>
                  <a:ea typeface="청소년서체" panose="02020603020101020101" pitchFamily="18" charset="-127"/>
                </a:endParaRPr>
              </a:p>
            </p:txBody>
          </p:sp>
          <p:sp>
            <p:nvSpPr>
              <p:cNvPr id="199" name="모서리가 둥근 직사각형 198"/>
              <p:cNvSpPr/>
              <p:nvPr/>
            </p:nvSpPr>
            <p:spPr>
              <a:xfrm>
                <a:off x="683568" y="4197783"/>
                <a:ext cx="360040" cy="180020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청소년서체" panose="02020603020101020101" pitchFamily="18" charset="-127"/>
                  <a:ea typeface="청소년서체" panose="02020603020101020101" pitchFamily="18" charset="-127"/>
                </a:endParaRPr>
              </a:p>
            </p:txBody>
          </p:sp>
          <p:sp>
            <p:nvSpPr>
              <p:cNvPr id="200" name="현 199"/>
              <p:cNvSpPr/>
              <p:nvPr/>
            </p:nvSpPr>
            <p:spPr>
              <a:xfrm>
                <a:off x="185607" y="4585692"/>
                <a:ext cx="203833" cy="203833"/>
              </a:xfrm>
              <a:prstGeom prst="chord">
                <a:avLst>
                  <a:gd name="adj1" fmla="val 21519213"/>
                  <a:gd name="adj2" fmla="val 10855818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청소년서체" panose="02020603020101020101" pitchFamily="18" charset="-127"/>
                  <a:ea typeface="청소년서체" panose="02020603020101020101" pitchFamily="18" charset="-127"/>
                </a:endParaRPr>
              </a:p>
            </p:txBody>
          </p:sp>
          <p:sp>
            <p:nvSpPr>
              <p:cNvPr id="201" name="현 200"/>
              <p:cNvSpPr/>
              <p:nvPr/>
            </p:nvSpPr>
            <p:spPr>
              <a:xfrm>
                <a:off x="761671" y="4585691"/>
                <a:ext cx="203833" cy="203833"/>
              </a:xfrm>
              <a:prstGeom prst="chord">
                <a:avLst>
                  <a:gd name="adj1" fmla="val 21519213"/>
                  <a:gd name="adj2" fmla="val 10855818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청소년서체" panose="02020603020101020101" pitchFamily="18" charset="-127"/>
                  <a:ea typeface="청소년서체" panose="02020603020101020101" pitchFamily="18" charset="-127"/>
                </a:endParaRPr>
              </a:p>
            </p:txBody>
          </p:sp>
        </p:grpSp>
        <p:grpSp>
          <p:nvGrpSpPr>
            <p:cNvPr id="169" name="그룹 168"/>
            <p:cNvGrpSpPr/>
            <p:nvPr/>
          </p:nvGrpSpPr>
          <p:grpSpPr>
            <a:xfrm>
              <a:off x="2903956" y="4302406"/>
              <a:ext cx="1187813" cy="707889"/>
              <a:chOff x="-190" y="4081636"/>
              <a:chExt cx="1187813" cy="707889"/>
            </a:xfrm>
          </p:grpSpPr>
          <p:sp>
            <p:nvSpPr>
              <p:cNvPr id="190" name="직사각형 32"/>
              <p:cNvSpPr/>
              <p:nvPr/>
            </p:nvSpPr>
            <p:spPr>
              <a:xfrm>
                <a:off x="-190" y="4081636"/>
                <a:ext cx="1187813" cy="648072"/>
              </a:xfrm>
              <a:custGeom>
                <a:avLst/>
                <a:gdLst/>
                <a:ahLst/>
                <a:cxnLst/>
                <a:rect l="l" t="t" r="r" b="b"/>
                <a:pathLst>
                  <a:path w="1187813" h="648072">
                    <a:moveTo>
                      <a:pt x="0" y="0"/>
                    </a:moveTo>
                    <a:lnTo>
                      <a:pt x="1187813" y="0"/>
                    </a:lnTo>
                    <a:lnTo>
                      <a:pt x="1187813" y="648072"/>
                    </a:lnTo>
                    <a:lnTo>
                      <a:pt x="974698" y="648072"/>
                    </a:lnTo>
                    <a:cubicBezTo>
                      <a:pt x="980707" y="629069"/>
                      <a:pt x="980705" y="608424"/>
                      <a:pt x="975065" y="588367"/>
                    </a:cubicBezTo>
                    <a:lnTo>
                      <a:pt x="752289" y="589094"/>
                    </a:lnTo>
                    <a:cubicBezTo>
                      <a:pt x="746849" y="608937"/>
                      <a:pt x="746911" y="629318"/>
                      <a:pt x="752904" y="648072"/>
                    </a:cubicBezTo>
                    <a:lnTo>
                      <a:pt x="398312" y="648072"/>
                    </a:lnTo>
                    <a:cubicBezTo>
                      <a:pt x="404321" y="629069"/>
                      <a:pt x="404319" y="608424"/>
                      <a:pt x="398679" y="588367"/>
                    </a:cubicBezTo>
                    <a:lnTo>
                      <a:pt x="175903" y="589094"/>
                    </a:lnTo>
                    <a:cubicBezTo>
                      <a:pt x="170463" y="608937"/>
                      <a:pt x="170525" y="629318"/>
                      <a:pt x="176518" y="648072"/>
                    </a:cubicBezTo>
                    <a:lnTo>
                      <a:pt x="0" y="64807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청소년서체" panose="02020603020101020101" pitchFamily="18" charset="-127"/>
                  <a:ea typeface="청소년서체" panose="02020603020101020101" pitchFamily="18" charset="-127"/>
                </a:endParaRPr>
              </a:p>
            </p:txBody>
          </p:sp>
          <p:sp>
            <p:nvSpPr>
              <p:cNvPr id="191" name="직사각형 34"/>
              <p:cNvSpPr/>
              <p:nvPr/>
            </p:nvSpPr>
            <p:spPr>
              <a:xfrm>
                <a:off x="-190" y="4585692"/>
                <a:ext cx="1187813" cy="144016"/>
              </a:xfrm>
              <a:custGeom>
                <a:avLst/>
                <a:gdLst/>
                <a:ahLst/>
                <a:cxnLst/>
                <a:rect l="l" t="t" r="r" b="b"/>
                <a:pathLst>
                  <a:path w="1187813" h="144016">
                    <a:moveTo>
                      <a:pt x="0" y="0"/>
                    </a:moveTo>
                    <a:lnTo>
                      <a:pt x="1187813" y="0"/>
                    </a:lnTo>
                    <a:lnTo>
                      <a:pt x="1187813" y="144016"/>
                    </a:lnTo>
                    <a:lnTo>
                      <a:pt x="974698" y="144016"/>
                    </a:lnTo>
                    <a:cubicBezTo>
                      <a:pt x="980707" y="125013"/>
                      <a:pt x="980705" y="104368"/>
                      <a:pt x="975065" y="84311"/>
                    </a:cubicBezTo>
                    <a:lnTo>
                      <a:pt x="752289" y="85038"/>
                    </a:lnTo>
                    <a:cubicBezTo>
                      <a:pt x="746849" y="104881"/>
                      <a:pt x="746911" y="125262"/>
                      <a:pt x="752904" y="144016"/>
                    </a:cubicBezTo>
                    <a:lnTo>
                      <a:pt x="398312" y="144016"/>
                    </a:lnTo>
                    <a:cubicBezTo>
                      <a:pt x="404321" y="125013"/>
                      <a:pt x="404319" y="104368"/>
                      <a:pt x="398679" y="84311"/>
                    </a:cubicBezTo>
                    <a:lnTo>
                      <a:pt x="175903" y="85038"/>
                    </a:lnTo>
                    <a:cubicBezTo>
                      <a:pt x="170463" y="104881"/>
                      <a:pt x="170525" y="125262"/>
                      <a:pt x="176518" y="144016"/>
                    </a:cubicBezTo>
                    <a:lnTo>
                      <a:pt x="0" y="1440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청소년서체" panose="02020603020101020101" pitchFamily="18" charset="-127"/>
                  <a:ea typeface="청소년서체" panose="02020603020101020101" pitchFamily="18" charset="-127"/>
                </a:endParaRPr>
              </a:p>
            </p:txBody>
          </p:sp>
          <p:sp>
            <p:nvSpPr>
              <p:cNvPr id="192" name="모서리가 둥근 직사각형 191"/>
              <p:cNvSpPr/>
              <p:nvPr/>
            </p:nvSpPr>
            <p:spPr>
              <a:xfrm>
                <a:off x="107504" y="4197783"/>
                <a:ext cx="360040" cy="180020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청소년서체" panose="02020603020101020101" pitchFamily="18" charset="-127"/>
                  <a:ea typeface="청소년서체" panose="02020603020101020101" pitchFamily="18" charset="-127"/>
                </a:endParaRPr>
              </a:p>
            </p:txBody>
          </p:sp>
          <p:sp>
            <p:nvSpPr>
              <p:cNvPr id="193" name="모서리가 둥근 직사각형 192"/>
              <p:cNvSpPr/>
              <p:nvPr/>
            </p:nvSpPr>
            <p:spPr>
              <a:xfrm>
                <a:off x="683568" y="4197783"/>
                <a:ext cx="360040" cy="180020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청소년서체" panose="02020603020101020101" pitchFamily="18" charset="-127"/>
                  <a:ea typeface="청소년서체" panose="02020603020101020101" pitchFamily="18" charset="-127"/>
                </a:endParaRPr>
              </a:p>
            </p:txBody>
          </p:sp>
          <p:sp>
            <p:nvSpPr>
              <p:cNvPr id="194" name="현 193"/>
              <p:cNvSpPr/>
              <p:nvPr/>
            </p:nvSpPr>
            <p:spPr>
              <a:xfrm>
                <a:off x="185607" y="4585692"/>
                <a:ext cx="203833" cy="203833"/>
              </a:xfrm>
              <a:prstGeom prst="chord">
                <a:avLst>
                  <a:gd name="adj1" fmla="val 21519213"/>
                  <a:gd name="adj2" fmla="val 10855818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청소년서체" panose="02020603020101020101" pitchFamily="18" charset="-127"/>
                  <a:ea typeface="청소년서체" panose="02020603020101020101" pitchFamily="18" charset="-127"/>
                </a:endParaRPr>
              </a:p>
            </p:txBody>
          </p:sp>
          <p:sp>
            <p:nvSpPr>
              <p:cNvPr id="195" name="현 194"/>
              <p:cNvSpPr/>
              <p:nvPr/>
            </p:nvSpPr>
            <p:spPr>
              <a:xfrm>
                <a:off x="761671" y="4585691"/>
                <a:ext cx="203833" cy="203833"/>
              </a:xfrm>
              <a:prstGeom prst="chord">
                <a:avLst>
                  <a:gd name="adj1" fmla="val 21519213"/>
                  <a:gd name="adj2" fmla="val 10855818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청소년서체" panose="02020603020101020101" pitchFamily="18" charset="-127"/>
                  <a:ea typeface="청소년서체" panose="02020603020101020101" pitchFamily="18" charset="-127"/>
                </a:endParaRPr>
              </a:p>
            </p:txBody>
          </p:sp>
        </p:grpSp>
        <p:grpSp>
          <p:nvGrpSpPr>
            <p:cNvPr id="170" name="그룹 169"/>
            <p:cNvGrpSpPr/>
            <p:nvPr/>
          </p:nvGrpSpPr>
          <p:grpSpPr>
            <a:xfrm>
              <a:off x="4145935" y="4302405"/>
              <a:ext cx="1187813" cy="707889"/>
              <a:chOff x="-190" y="4081636"/>
              <a:chExt cx="1187813" cy="707889"/>
            </a:xfrm>
          </p:grpSpPr>
          <p:sp>
            <p:nvSpPr>
              <p:cNvPr id="184" name="직사각형 32"/>
              <p:cNvSpPr/>
              <p:nvPr/>
            </p:nvSpPr>
            <p:spPr>
              <a:xfrm>
                <a:off x="-190" y="4081636"/>
                <a:ext cx="1187813" cy="648072"/>
              </a:xfrm>
              <a:custGeom>
                <a:avLst/>
                <a:gdLst/>
                <a:ahLst/>
                <a:cxnLst/>
                <a:rect l="l" t="t" r="r" b="b"/>
                <a:pathLst>
                  <a:path w="1187813" h="648072">
                    <a:moveTo>
                      <a:pt x="0" y="0"/>
                    </a:moveTo>
                    <a:lnTo>
                      <a:pt x="1187813" y="0"/>
                    </a:lnTo>
                    <a:lnTo>
                      <a:pt x="1187813" y="648072"/>
                    </a:lnTo>
                    <a:lnTo>
                      <a:pt x="974698" y="648072"/>
                    </a:lnTo>
                    <a:cubicBezTo>
                      <a:pt x="980707" y="629069"/>
                      <a:pt x="980705" y="608424"/>
                      <a:pt x="975065" y="588367"/>
                    </a:cubicBezTo>
                    <a:lnTo>
                      <a:pt x="752289" y="589094"/>
                    </a:lnTo>
                    <a:cubicBezTo>
                      <a:pt x="746849" y="608937"/>
                      <a:pt x="746911" y="629318"/>
                      <a:pt x="752904" y="648072"/>
                    </a:cubicBezTo>
                    <a:lnTo>
                      <a:pt x="398312" y="648072"/>
                    </a:lnTo>
                    <a:cubicBezTo>
                      <a:pt x="404321" y="629069"/>
                      <a:pt x="404319" y="608424"/>
                      <a:pt x="398679" y="588367"/>
                    </a:cubicBezTo>
                    <a:lnTo>
                      <a:pt x="175903" y="589094"/>
                    </a:lnTo>
                    <a:cubicBezTo>
                      <a:pt x="170463" y="608937"/>
                      <a:pt x="170525" y="629318"/>
                      <a:pt x="176518" y="648072"/>
                    </a:cubicBezTo>
                    <a:lnTo>
                      <a:pt x="0" y="64807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청소년서체" panose="02020603020101020101" pitchFamily="18" charset="-127"/>
                  <a:ea typeface="청소년서체" panose="02020603020101020101" pitchFamily="18" charset="-127"/>
                </a:endParaRPr>
              </a:p>
            </p:txBody>
          </p:sp>
          <p:sp>
            <p:nvSpPr>
              <p:cNvPr id="185" name="직사각형 34"/>
              <p:cNvSpPr/>
              <p:nvPr/>
            </p:nvSpPr>
            <p:spPr>
              <a:xfrm>
                <a:off x="-190" y="4585692"/>
                <a:ext cx="1187813" cy="144016"/>
              </a:xfrm>
              <a:custGeom>
                <a:avLst/>
                <a:gdLst/>
                <a:ahLst/>
                <a:cxnLst/>
                <a:rect l="l" t="t" r="r" b="b"/>
                <a:pathLst>
                  <a:path w="1187813" h="144016">
                    <a:moveTo>
                      <a:pt x="0" y="0"/>
                    </a:moveTo>
                    <a:lnTo>
                      <a:pt x="1187813" y="0"/>
                    </a:lnTo>
                    <a:lnTo>
                      <a:pt x="1187813" y="144016"/>
                    </a:lnTo>
                    <a:lnTo>
                      <a:pt x="974698" y="144016"/>
                    </a:lnTo>
                    <a:cubicBezTo>
                      <a:pt x="980707" y="125013"/>
                      <a:pt x="980705" y="104368"/>
                      <a:pt x="975065" y="84311"/>
                    </a:cubicBezTo>
                    <a:lnTo>
                      <a:pt x="752289" y="85038"/>
                    </a:lnTo>
                    <a:cubicBezTo>
                      <a:pt x="746849" y="104881"/>
                      <a:pt x="746911" y="125262"/>
                      <a:pt x="752904" y="144016"/>
                    </a:cubicBezTo>
                    <a:lnTo>
                      <a:pt x="398312" y="144016"/>
                    </a:lnTo>
                    <a:cubicBezTo>
                      <a:pt x="404321" y="125013"/>
                      <a:pt x="404319" y="104368"/>
                      <a:pt x="398679" y="84311"/>
                    </a:cubicBezTo>
                    <a:lnTo>
                      <a:pt x="175903" y="85038"/>
                    </a:lnTo>
                    <a:cubicBezTo>
                      <a:pt x="170463" y="104881"/>
                      <a:pt x="170525" y="125262"/>
                      <a:pt x="176518" y="144016"/>
                    </a:cubicBezTo>
                    <a:lnTo>
                      <a:pt x="0" y="1440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청소년서체" panose="02020603020101020101" pitchFamily="18" charset="-127"/>
                  <a:ea typeface="청소년서체" panose="02020603020101020101" pitchFamily="18" charset="-127"/>
                </a:endParaRPr>
              </a:p>
            </p:txBody>
          </p:sp>
          <p:sp>
            <p:nvSpPr>
              <p:cNvPr id="186" name="모서리가 둥근 직사각형 185"/>
              <p:cNvSpPr/>
              <p:nvPr/>
            </p:nvSpPr>
            <p:spPr>
              <a:xfrm>
                <a:off x="107504" y="4197783"/>
                <a:ext cx="360040" cy="180020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청소년서체" panose="02020603020101020101" pitchFamily="18" charset="-127"/>
                  <a:ea typeface="청소년서체" panose="02020603020101020101" pitchFamily="18" charset="-127"/>
                </a:endParaRPr>
              </a:p>
            </p:txBody>
          </p:sp>
          <p:sp>
            <p:nvSpPr>
              <p:cNvPr id="187" name="모서리가 둥근 직사각형 186"/>
              <p:cNvSpPr/>
              <p:nvPr/>
            </p:nvSpPr>
            <p:spPr>
              <a:xfrm>
                <a:off x="683568" y="4197783"/>
                <a:ext cx="360040" cy="180020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청소년서체" panose="02020603020101020101" pitchFamily="18" charset="-127"/>
                  <a:ea typeface="청소년서체" panose="02020603020101020101" pitchFamily="18" charset="-127"/>
                </a:endParaRPr>
              </a:p>
            </p:txBody>
          </p:sp>
          <p:sp>
            <p:nvSpPr>
              <p:cNvPr id="188" name="현 187"/>
              <p:cNvSpPr/>
              <p:nvPr/>
            </p:nvSpPr>
            <p:spPr>
              <a:xfrm>
                <a:off x="185607" y="4585692"/>
                <a:ext cx="203833" cy="203833"/>
              </a:xfrm>
              <a:prstGeom prst="chord">
                <a:avLst>
                  <a:gd name="adj1" fmla="val 21519213"/>
                  <a:gd name="adj2" fmla="val 10855818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청소년서체" panose="02020603020101020101" pitchFamily="18" charset="-127"/>
                  <a:ea typeface="청소년서체" panose="02020603020101020101" pitchFamily="18" charset="-127"/>
                </a:endParaRPr>
              </a:p>
            </p:txBody>
          </p:sp>
          <p:sp>
            <p:nvSpPr>
              <p:cNvPr id="189" name="현 188"/>
              <p:cNvSpPr/>
              <p:nvPr/>
            </p:nvSpPr>
            <p:spPr>
              <a:xfrm>
                <a:off x="761671" y="4585691"/>
                <a:ext cx="203833" cy="203833"/>
              </a:xfrm>
              <a:prstGeom prst="chord">
                <a:avLst>
                  <a:gd name="adj1" fmla="val 21519213"/>
                  <a:gd name="adj2" fmla="val 10855818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청소년서체" panose="02020603020101020101" pitchFamily="18" charset="-127"/>
                  <a:ea typeface="청소년서체" panose="02020603020101020101" pitchFamily="18" charset="-127"/>
                </a:endParaRPr>
              </a:p>
            </p:txBody>
          </p:sp>
        </p:grpSp>
        <p:sp>
          <p:nvSpPr>
            <p:cNvPr id="171" name="직사각형 34"/>
            <p:cNvSpPr/>
            <p:nvPr/>
          </p:nvSpPr>
          <p:spPr>
            <a:xfrm>
              <a:off x="5396299" y="4806459"/>
              <a:ext cx="1187813" cy="144016"/>
            </a:xfrm>
            <a:custGeom>
              <a:avLst/>
              <a:gdLst/>
              <a:ahLst/>
              <a:cxnLst/>
              <a:rect l="l" t="t" r="r" b="b"/>
              <a:pathLst>
                <a:path w="1187813" h="144016">
                  <a:moveTo>
                    <a:pt x="0" y="0"/>
                  </a:moveTo>
                  <a:lnTo>
                    <a:pt x="1187813" y="0"/>
                  </a:lnTo>
                  <a:lnTo>
                    <a:pt x="1187813" y="144016"/>
                  </a:lnTo>
                  <a:lnTo>
                    <a:pt x="974698" y="144016"/>
                  </a:lnTo>
                  <a:cubicBezTo>
                    <a:pt x="980707" y="125013"/>
                    <a:pt x="980705" y="104368"/>
                    <a:pt x="975065" y="84311"/>
                  </a:cubicBezTo>
                  <a:lnTo>
                    <a:pt x="752289" y="85038"/>
                  </a:lnTo>
                  <a:cubicBezTo>
                    <a:pt x="746849" y="104881"/>
                    <a:pt x="746911" y="125262"/>
                    <a:pt x="752904" y="144016"/>
                  </a:cubicBezTo>
                  <a:lnTo>
                    <a:pt x="398312" y="144016"/>
                  </a:lnTo>
                  <a:cubicBezTo>
                    <a:pt x="404321" y="125013"/>
                    <a:pt x="404319" y="104368"/>
                    <a:pt x="398679" y="84311"/>
                  </a:cubicBezTo>
                  <a:lnTo>
                    <a:pt x="175903" y="85038"/>
                  </a:lnTo>
                  <a:cubicBezTo>
                    <a:pt x="170463" y="104881"/>
                    <a:pt x="170525" y="125262"/>
                    <a:pt x="176518" y="144016"/>
                  </a:cubicBezTo>
                  <a:lnTo>
                    <a:pt x="0" y="14401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</p:txBody>
        </p:sp>
        <p:sp>
          <p:nvSpPr>
            <p:cNvPr id="172" name="모서리가 둥근 직사각형 171"/>
            <p:cNvSpPr/>
            <p:nvPr/>
          </p:nvSpPr>
          <p:spPr>
            <a:xfrm>
              <a:off x="5503993" y="4418550"/>
              <a:ext cx="360040" cy="180020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</p:txBody>
        </p:sp>
        <p:sp>
          <p:nvSpPr>
            <p:cNvPr id="173" name="현 172"/>
            <p:cNvSpPr/>
            <p:nvPr/>
          </p:nvSpPr>
          <p:spPr>
            <a:xfrm>
              <a:off x="5582096" y="4806459"/>
              <a:ext cx="203833" cy="203833"/>
            </a:xfrm>
            <a:prstGeom prst="chord">
              <a:avLst>
                <a:gd name="adj1" fmla="val 21519213"/>
                <a:gd name="adj2" fmla="val 10855818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</p:txBody>
        </p:sp>
        <p:sp>
          <p:nvSpPr>
            <p:cNvPr id="174" name="현 173"/>
            <p:cNvSpPr/>
            <p:nvPr/>
          </p:nvSpPr>
          <p:spPr>
            <a:xfrm>
              <a:off x="6158160" y="4806458"/>
              <a:ext cx="203833" cy="203833"/>
            </a:xfrm>
            <a:prstGeom prst="chord">
              <a:avLst>
                <a:gd name="adj1" fmla="val 21519213"/>
                <a:gd name="adj2" fmla="val 10855818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</p:txBody>
        </p:sp>
        <p:sp>
          <p:nvSpPr>
            <p:cNvPr id="175" name="모서리가 둥근 직사각형 123"/>
            <p:cNvSpPr/>
            <p:nvPr/>
          </p:nvSpPr>
          <p:spPr>
            <a:xfrm>
              <a:off x="6071674" y="4418549"/>
              <a:ext cx="504690" cy="180021"/>
            </a:xfrm>
            <a:custGeom>
              <a:avLst/>
              <a:gdLst/>
              <a:ahLst/>
              <a:cxnLst/>
              <a:rect l="l" t="t" r="r" b="b"/>
              <a:pathLst>
                <a:path w="504690" h="180021">
                  <a:moveTo>
                    <a:pt x="30004" y="0"/>
                  </a:moveTo>
                  <a:lnTo>
                    <a:pt x="330036" y="0"/>
                  </a:lnTo>
                  <a:cubicBezTo>
                    <a:pt x="339077" y="0"/>
                    <a:pt x="347184" y="3999"/>
                    <a:pt x="352100" y="10834"/>
                  </a:cubicBezTo>
                  <a:cubicBezTo>
                    <a:pt x="375403" y="17406"/>
                    <a:pt x="395429" y="30526"/>
                    <a:pt x="411107" y="47292"/>
                  </a:cubicBezTo>
                  <a:cubicBezTo>
                    <a:pt x="455002" y="73726"/>
                    <a:pt x="488369" y="111339"/>
                    <a:pt x="504690" y="156052"/>
                  </a:cubicBezTo>
                  <a:cubicBezTo>
                    <a:pt x="498999" y="170129"/>
                    <a:pt x="485186" y="180021"/>
                    <a:pt x="469061" y="180021"/>
                  </a:cubicBezTo>
                  <a:lnTo>
                    <a:pt x="314751" y="180021"/>
                  </a:lnTo>
                  <a:lnTo>
                    <a:pt x="314748" y="180020"/>
                  </a:lnTo>
                  <a:lnTo>
                    <a:pt x="30004" y="180020"/>
                  </a:lnTo>
                  <a:cubicBezTo>
                    <a:pt x="13433" y="180020"/>
                    <a:pt x="0" y="166587"/>
                    <a:pt x="0" y="150016"/>
                  </a:cubicBezTo>
                  <a:lnTo>
                    <a:pt x="0" y="30004"/>
                  </a:lnTo>
                  <a:cubicBezTo>
                    <a:pt x="0" y="13433"/>
                    <a:pt x="13433" y="0"/>
                    <a:pt x="30004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</p:txBody>
        </p:sp>
        <p:sp>
          <p:nvSpPr>
            <p:cNvPr id="176" name="직사각형 130"/>
            <p:cNvSpPr/>
            <p:nvPr/>
          </p:nvSpPr>
          <p:spPr>
            <a:xfrm>
              <a:off x="6584112" y="4806457"/>
              <a:ext cx="220136" cy="145579"/>
            </a:xfrm>
            <a:custGeom>
              <a:avLst/>
              <a:gdLst/>
              <a:ahLst/>
              <a:cxnLst/>
              <a:rect l="l" t="t" r="r" b="b"/>
              <a:pathLst>
                <a:path w="220136" h="131472">
                  <a:moveTo>
                    <a:pt x="0" y="0"/>
                  </a:moveTo>
                  <a:lnTo>
                    <a:pt x="214118" y="0"/>
                  </a:lnTo>
                  <a:cubicBezTo>
                    <a:pt x="215151" y="10588"/>
                    <a:pt x="211616" y="20168"/>
                    <a:pt x="206620" y="29196"/>
                  </a:cubicBezTo>
                  <a:lnTo>
                    <a:pt x="220136" y="25454"/>
                  </a:lnTo>
                  <a:cubicBezTo>
                    <a:pt x="201433" y="68046"/>
                    <a:pt x="168023" y="104088"/>
                    <a:pt x="122539" y="131472"/>
                  </a:cubicBezTo>
                  <a:lnTo>
                    <a:pt x="0" y="1314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</p:txBody>
        </p:sp>
        <p:grpSp>
          <p:nvGrpSpPr>
            <p:cNvPr id="177" name="그룹 176"/>
            <p:cNvGrpSpPr/>
            <p:nvPr/>
          </p:nvGrpSpPr>
          <p:grpSpPr>
            <a:xfrm>
              <a:off x="-826050" y="4297660"/>
              <a:ext cx="1187813" cy="707889"/>
              <a:chOff x="-190" y="4081636"/>
              <a:chExt cx="1187813" cy="707889"/>
            </a:xfrm>
          </p:grpSpPr>
          <p:sp>
            <p:nvSpPr>
              <p:cNvPr id="178" name="직사각형 32"/>
              <p:cNvSpPr/>
              <p:nvPr/>
            </p:nvSpPr>
            <p:spPr>
              <a:xfrm>
                <a:off x="-190" y="4081636"/>
                <a:ext cx="1187813" cy="648072"/>
              </a:xfrm>
              <a:custGeom>
                <a:avLst/>
                <a:gdLst/>
                <a:ahLst/>
                <a:cxnLst/>
                <a:rect l="l" t="t" r="r" b="b"/>
                <a:pathLst>
                  <a:path w="1187813" h="648072">
                    <a:moveTo>
                      <a:pt x="0" y="0"/>
                    </a:moveTo>
                    <a:lnTo>
                      <a:pt x="1187813" y="0"/>
                    </a:lnTo>
                    <a:lnTo>
                      <a:pt x="1187813" y="648072"/>
                    </a:lnTo>
                    <a:lnTo>
                      <a:pt x="974698" y="648072"/>
                    </a:lnTo>
                    <a:cubicBezTo>
                      <a:pt x="980707" y="629069"/>
                      <a:pt x="980705" y="608424"/>
                      <a:pt x="975065" y="588367"/>
                    </a:cubicBezTo>
                    <a:lnTo>
                      <a:pt x="752289" y="589094"/>
                    </a:lnTo>
                    <a:cubicBezTo>
                      <a:pt x="746849" y="608937"/>
                      <a:pt x="746911" y="629318"/>
                      <a:pt x="752904" y="648072"/>
                    </a:cubicBezTo>
                    <a:lnTo>
                      <a:pt x="398312" y="648072"/>
                    </a:lnTo>
                    <a:cubicBezTo>
                      <a:pt x="404321" y="629069"/>
                      <a:pt x="404319" y="608424"/>
                      <a:pt x="398679" y="588367"/>
                    </a:cubicBezTo>
                    <a:lnTo>
                      <a:pt x="175903" y="589094"/>
                    </a:lnTo>
                    <a:cubicBezTo>
                      <a:pt x="170463" y="608937"/>
                      <a:pt x="170525" y="629318"/>
                      <a:pt x="176518" y="648072"/>
                    </a:cubicBezTo>
                    <a:lnTo>
                      <a:pt x="0" y="64807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청소년서체" panose="02020603020101020101" pitchFamily="18" charset="-127"/>
                  <a:ea typeface="청소년서체" panose="02020603020101020101" pitchFamily="18" charset="-127"/>
                </a:endParaRPr>
              </a:p>
            </p:txBody>
          </p:sp>
          <p:sp>
            <p:nvSpPr>
              <p:cNvPr id="179" name="직사각형 34"/>
              <p:cNvSpPr/>
              <p:nvPr/>
            </p:nvSpPr>
            <p:spPr>
              <a:xfrm>
                <a:off x="-190" y="4585692"/>
                <a:ext cx="1187813" cy="144016"/>
              </a:xfrm>
              <a:custGeom>
                <a:avLst/>
                <a:gdLst/>
                <a:ahLst/>
                <a:cxnLst/>
                <a:rect l="l" t="t" r="r" b="b"/>
                <a:pathLst>
                  <a:path w="1187813" h="144016">
                    <a:moveTo>
                      <a:pt x="0" y="0"/>
                    </a:moveTo>
                    <a:lnTo>
                      <a:pt x="1187813" y="0"/>
                    </a:lnTo>
                    <a:lnTo>
                      <a:pt x="1187813" y="144016"/>
                    </a:lnTo>
                    <a:lnTo>
                      <a:pt x="974698" y="144016"/>
                    </a:lnTo>
                    <a:cubicBezTo>
                      <a:pt x="980707" y="125013"/>
                      <a:pt x="980705" y="104368"/>
                      <a:pt x="975065" y="84311"/>
                    </a:cubicBezTo>
                    <a:lnTo>
                      <a:pt x="752289" y="85038"/>
                    </a:lnTo>
                    <a:cubicBezTo>
                      <a:pt x="746849" y="104881"/>
                      <a:pt x="746911" y="125262"/>
                      <a:pt x="752904" y="144016"/>
                    </a:cubicBezTo>
                    <a:lnTo>
                      <a:pt x="398312" y="144016"/>
                    </a:lnTo>
                    <a:cubicBezTo>
                      <a:pt x="404321" y="125013"/>
                      <a:pt x="404319" y="104368"/>
                      <a:pt x="398679" y="84311"/>
                    </a:cubicBezTo>
                    <a:lnTo>
                      <a:pt x="175903" y="85038"/>
                    </a:lnTo>
                    <a:cubicBezTo>
                      <a:pt x="170463" y="104881"/>
                      <a:pt x="170525" y="125262"/>
                      <a:pt x="176518" y="144016"/>
                    </a:cubicBezTo>
                    <a:lnTo>
                      <a:pt x="0" y="1440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청소년서체" panose="02020603020101020101" pitchFamily="18" charset="-127"/>
                  <a:ea typeface="청소년서체" panose="02020603020101020101" pitchFamily="18" charset="-127"/>
                </a:endParaRPr>
              </a:p>
            </p:txBody>
          </p:sp>
          <p:sp>
            <p:nvSpPr>
              <p:cNvPr id="180" name="모서리가 둥근 직사각형 179"/>
              <p:cNvSpPr/>
              <p:nvPr/>
            </p:nvSpPr>
            <p:spPr>
              <a:xfrm>
                <a:off x="107504" y="4197783"/>
                <a:ext cx="360040" cy="180020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청소년서체" panose="02020603020101020101" pitchFamily="18" charset="-127"/>
                  <a:ea typeface="청소년서체" panose="02020603020101020101" pitchFamily="18" charset="-127"/>
                </a:endParaRPr>
              </a:p>
            </p:txBody>
          </p:sp>
          <p:sp>
            <p:nvSpPr>
              <p:cNvPr id="181" name="모서리가 둥근 직사각형 180"/>
              <p:cNvSpPr/>
              <p:nvPr/>
            </p:nvSpPr>
            <p:spPr>
              <a:xfrm>
                <a:off x="683568" y="4197783"/>
                <a:ext cx="360040" cy="180020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청소년서체" panose="02020603020101020101" pitchFamily="18" charset="-127"/>
                  <a:ea typeface="청소년서체" panose="02020603020101020101" pitchFamily="18" charset="-127"/>
                </a:endParaRPr>
              </a:p>
            </p:txBody>
          </p:sp>
          <p:sp>
            <p:nvSpPr>
              <p:cNvPr id="182" name="현 181"/>
              <p:cNvSpPr/>
              <p:nvPr/>
            </p:nvSpPr>
            <p:spPr>
              <a:xfrm>
                <a:off x="185607" y="4585692"/>
                <a:ext cx="203833" cy="203833"/>
              </a:xfrm>
              <a:prstGeom prst="chord">
                <a:avLst>
                  <a:gd name="adj1" fmla="val 21519213"/>
                  <a:gd name="adj2" fmla="val 10855818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청소년서체" panose="02020603020101020101" pitchFamily="18" charset="-127"/>
                  <a:ea typeface="청소년서체" panose="02020603020101020101" pitchFamily="18" charset="-127"/>
                </a:endParaRPr>
              </a:p>
            </p:txBody>
          </p:sp>
          <p:sp>
            <p:nvSpPr>
              <p:cNvPr id="183" name="현 182"/>
              <p:cNvSpPr/>
              <p:nvPr/>
            </p:nvSpPr>
            <p:spPr>
              <a:xfrm>
                <a:off x="761671" y="4585691"/>
                <a:ext cx="203833" cy="203833"/>
              </a:xfrm>
              <a:prstGeom prst="chord">
                <a:avLst>
                  <a:gd name="adj1" fmla="val 21519213"/>
                  <a:gd name="adj2" fmla="val 10855818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청소년서체" panose="02020603020101020101" pitchFamily="18" charset="-127"/>
                  <a:ea typeface="청소년서체" panose="02020603020101020101" pitchFamily="18" charset="-127"/>
                </a:endParaRPr>
              </a:p>
            </p:txBody>
          </p:sp>
        </p:grpSp>
      </p:grpSp>
      <p:sp>
        <p:nvSpPr>
          <p:cNvPr id="210" name="직사각형 209"/>
          <p:cNvSpPr/>
          <p:nvPr/>
        </p:nvSpPr>
        <p:spPr>
          <a:xfrm>
            <a:off x="0" y="5017740"/>
            <a:ext cx="9144000" cy="6972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</p:txBody>
      </p:sp>
      <p:grpSp>
        <p:nvGrpSpPr>
          <p:cNvPr id="943" name="그룹 942"/>
          <p:cNvGrpSpPr/>
          <p:nvPr/>
        </p:nvGrpSpPr>
        <p:grpSpPr>
          <a:xfrm>
            <a:off x="6875280" y="87575"/>
            <a:ext cx="2014706" cy="1797050"/>
            <a:chOff x="6324823" y="628007"/>
            <a:chExt cx="2283452" cy="2036762"/>
          </a:xfrm>
        </p:grpSpPr>
        <p:sp>
          <p:nvSpPr>
            <p:cNvPr id="944" name="Freeform 264"/>
            <p:cNvSpPr>
              <a:spLocks/>
            </p:cNvSpPr>
            <p:nvPr/>
          </p:nvSpPr>
          <p:spPr bwMode="auto">
            <a:xfrm>
              <a:off x="6804248" y="1001069"/>
              <a:ext cx="1317625" cy="1316037"/>
            </a:xfrm>
            <a:custGeom>
              <a:avLst/>
              <a:gdLst>
                <a:gd name="T0" fmla="*/ 830 w 1659"/>
                <a:gd name="T1" fmla="*/ 0 h 1658"/>
                <a:gd name="T2" fmla="*/ 927 w 1659"/>
                <a:gd name="T3" fmla="*/ 5 h 1658"/>
                <a:gd name="T4" fmla="*/ 1020 w 1659"/>
                <a:gd name="T5" fmla="*/ 22 h 1658"/>
                <a:gd name="T6" fmla="*/ 1109 w 1659"/>
                <a:gd name="T7" fmla="*/ 47 h 1658"/>
                <a:gd name="T8" fmla="*/ 1194 w 1659"/>
                <a:gd name="T9" fmla="*/ 83 h 1658"/>
                <a:gd name="T10" fmla="*/ 1274 w 1659"/>
                <a:gd name="T11" fmla="*/ 129 h 1658"/>
                <a:gd name="T12" fmla="*/ 1348 w 1659"/>
                <a:gd name="T13" fmla="*/ 182 h 1658"/>
                <a:gd name="T14" fmla="*/ 1416 w 1659"/>
                <a:gd name="T15" fmla="*/ 242 h 1658"/>
                <a:gd name="T16" fmla="*/ 1477 w 1659"/>
                <a:gd name="T17" fmla="*/ 311 h 1658"/>
                <a:gd name="T18" fmla="*/ 1530 w 1659"/>
                <a:gd name="T19" fmla="*/ 384 h 1658"/>
                <a:gd name="T20" fmla="*/ 1574 w 1659"/>
                <a:gd name="T21" fmla="*/ 464 h 1658"/>
                <a:gd name="T22" fmla="*/ 1610 w 1659"/>
                <a:gd name="T23" fmla="*/ 549 h 1658"/>
                <a:gd name="T24" fmla="*/ 1636 w 1659"/>
                <a:gd name="T25" fmla="*/ 638 h 1658"/>
                <a:gd name="T26" fmla="*/ 1653 w 1659"/>
                <a:gd name="T27" fmla="*/ 731 h 1658"/>
                <a:gd name="T28" fmla="*/ 1659 w 1659"/>
                <a:gd name="T29" fmla="*/ 828 h 1658"/>
                <a:gd name="T30" fmla="*/ 1653 w 1659"/>
                <a:gd name="T31" fmla="*/ 925 h 1658"/>
                <a:gd name="T32" fmla="*/ 1636 w 1659"/>
                <a:gd name="T33" fmla="*/ 1019 h 1658"/>
                <a:gd name="T34" fmla="*/ 1610 w 1659"/>
                <a:gd name="T35" fmla="*/ 1108 h 1658"/>
                <a:gd name="T36" fmla="*/ 1574 w 1659"/>
                <a:gd name="T37" fmla="*/ 1194 h 1658"/>
                <a:gd name="T38" fmla="*/ 1530 w 1659"/>
                <a:gd name="T39" fmla="*/ 1273 h 1658"/>
                <a:gd name="T40" fmla="*/ 1477 w 1659"/>
                <a:gd name="T41" fmla="*/ 1347 h 1658"/>
                <a:gd name="T42" fmla="*/ 1416 w 1659"/>
                <a:gd name="T43" fmla="*/ 1415 h 1658"/>
                <a:gd name="T44" fmla="*/ 1348 w 1659"/>
                <a:gd name="T45" fmla="*/ 1476 h 1658"/>
                <a:gd name="T46" fmla="*/ 1274 w 1659"/>
                <a:gd name="T47" fmla="*/ 1529 h 1658"/>
                <a:gd name="T48" fmla="*/ 1194 w 1659"/>
                <a:gd name="T49" fmla="*/ 1573 h 1658"/>
                <a:gd name="T50" fmla="*/ 1109 w 1659"/>
                <a:gd name="T51" fmla="*/ 1609 h 1658"/>
                <a:gd name="T52" fmla="*/ 1020 w 1659"/>
                <a:gd name="T53" fmla="*/ 1635 h 1658"/>
                <a:gd name="T54" fmla="*/ 927 w 1659"/>
                <a:gd name="T55" fmla="*/ 1652 h 1658"/>
                <a:gd name="T56" fmla="*/ 830 w 1659"/>
                <a:gd name="T57" fmla="*/ 1658 h 1658"/>
                <a:gd name="T58" fmla="*/ 734 w 1659"/>
                <a:gd name="T59" fmla="*/ 1652 h 1658"/>
                <a:gd name="T60" fmla="*/ 639 w 1659"/>
                <a:gd name="T61" fmla="*/ 1635 h 1658"/>
                <a:gd name="T62" fmla="*/ 550 w 1659"/>
                <a:gd name="T63" fmla="*/ 1609 h 1658"/>
                <a:gd name="T64" fmla="*/ 464 w 1659"/>
                <a:gd name="T65" fmla="*/ 1573 h 1658"/>
                <a:gd name="T66" fmla="*/ 385 w 1659"/>
                <a:gd name="T67" fmla="*/ 1529 h 1658"/>
                <a:gd name="T68" fmla="*/ 311 w 1659"/>
                <a:gd name="T69" fmla="*/ 1476 h 1658"/>
                <a:gd name="T70" fmla="*/ 243 w 1659"/>
                <a:gd name="T71" fmla="*/ 1415 h 1658"/>
                <a:gd name="T72" fmla="*/ 182 w 1659"/>
                <a:gd name="T73" fmla="*/ 1347 h 1658"/>
                <a:gd name="T74" fmla="*/ 129 w 1659"/>
                <a:gd name="T75" fmla="*/ 1273 h 1658"/>
                <a:gd name="T76" fmla="*/ 85 w 1659"/>
                <a:gd name="T77" fmla="*/ 1194 h 1658"/>
                <a:gd name="T78" fmla="*/ 49 w 1659"/>
                <a:gd name="T79" fmla="*/ 1108 h 1658"/>
                <a:gd name="T80" fmla="*/ 23 w 1659"/>
                <a:gd name="T81" fmla="*/ 1019 h 1658"/>
                <a:gd name="T82" fmla="*/ 6 w 1659"/>
                <a:gd name="T83" fmla="*/ 925 h 1658"/>
                <a:gd name="T84" fmla="*/ 0 w 1659"/>
                <a:gd name="T85" fmla="*/ 828 h 1658"/>
                <a:gd name="T86" fmla="*/ 6 w 1659"/>
                <a:gd name="T87" fmla="*/ 731 h 1658"/>
                <a:gd name="T88" fmla="*/ 23 w 1659"/>
                <a:gd name="T89" fmla="*/ 638 h 1658"/>
                <a:gd name="T90" fmla="*/ 49 w 1659"/>
                <a:gd name="T91" fmla="*/ 549 h 1658"/>
                <a:gd name="T92" fmla="*/ 85 w 1659"/>
                <a:gd name="T93" fmla="*/ 464 h 1658"/>
                <a:gd name="T94" fmla="*/ 129 w 1659"/>
                <a:gd name="T95" fmla="*/ 384 h 1658"/>
                <a:gd name="T96" fmla="*/ 182 w 1659"/>
                <a:gd name="T97" fmla="*/ 311 h 1658"/>
                <a:gd name="T98" fmla="*/ 243 w 1659"/>
                <a:gd name="T99" fmla="*/ 242 h 1658"/>
                <a:gd name="T100" fmla="*/ 311 w 1659"/>
                <a:gd name="T101" fmla="*/ 182 h 1658"/>
                <a:gd name="T102" fmla="*/ 385 w 1659"/>
                <a:gd name="T103" fmla="*/ 129 h 1658"/>
                <a:gd name="T104" fmla="*/ 464 w 1659"/>
                <a:gd name="T105" fmla="*/ 83 h 1658"/>
                <a:gd name="T106" fmla="*/ 550 w 1659"/>
                <a:gd name="T107" fmla="*/ 47 h 1658"/>
                <a:gd name="T108" fmla="*/ 639 w 1659"/>
                <a:gd name="T109" fmla="*/ 22 h 1658"/>
                <a:gd name="T110" fmla="*/ 734 w 1659"/>
                <a:gd name="T111" fmla="*/ 5 h 1658"/>
                <a:gd name="T112" fmla="*/ 830 w 1659"/>
                <a:gd name="T113" fmla="*/ 0 h 1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59" h="1658">
                  <a:moveTo>
                    <a:pt x="830" y="0"/>
                  </a:moveTo>
                  <a:lnTo>
                    <a:pt x="927" y="5"/>
                  </a:lnTo>
                  <a:lnTo>
                    <a:pt x="1020" y="22"/>
                  </a:lnTo>
                  <a:lnTo>
                    <a:pt x="1109" y="47"/>
                  </a:lnTo>
                  <a:lnTo>
                    <a:pt x="1194" y="83"/>
                  </a:lnTo>
                  <a:lnTo>
                    <a:pt x="1274" y="129"/>
                  </a:lnTo>
                  <a:lnTo>
                    <a:pt x="1348" y="182"/>
                  </a:lnTo>
                  <a:lnTo>
                    <a:pt x="1416" y="242"/>
                  </a:lnTo>
                  <a:lnTo>
                    <a:pt x="1477" y="311"/>
                  </a:lnTo>
                  <a:lnTo>
                    <a:pt x="1530" y="384"/>
                  </a:lnTo>
                  <a:lnTo>
                    <a:pt x="1574" y="464"/>
                  </a:lnTo>
                  <a:lnTo>
                    <a:pt x="1610" y="549"/>
                  </a:lnTo>
                  <a:lnTo>
                    <a:pt x="1636" y="638"/>
                  </a:lnTo>
                  <a:lnTo>
                    <a:pt x="1653" y="731"/>
                  </a:lnTo>
                  <a:lnTo>
                    <a:pt x="1659" y="828"/>
                  </a:lnTo>
                  <a:lnTo>
                    <a:pt x="1653" y="925"/>
                  </a:lnTo>
                  <a:lnTo>
                    <a:pt x="1636" y="1019"/>
                  </a:lnTo>
                  <a:lnTo>
                    <a:pt x="1610" y="1108"/>
                  </a:lnTo>
                  <a:lnTo>
                    <a:pt x="1574" y="1194"/>
                  </a:lnTo>
                  <a:lnTo>
                    <a:pt x="1530" y="1273"/>
                  </a:lnTo>
                  <a:lnTo>
                    <a:pt x="1477" y="1347"/>
                  </a:lnTo>
                  <a:lnTo>
                    <a:pt x="1416" y="1415"/>
                  </a:lnTo>
                  <a:lnTo>
                    <a:pt x="1348" y="1476"/>
                  </a:lnTo>
                  <a:lnTo>
                    <a:pt x="1274" y="1529"/>
                  </a:lnTo>
                  <a:lnTo>
                    <a:pt x="1194" y="1573"/>
                  </a:lnTo>
                  <a:lnTo>
                    <a:pt x="1109" y="1609"/>
                  </a:lnTo>
                  <a:lnTo>
                    <a:pt x="1020" y="1635"/>
                  </a:lnTo>
                  <a:lnTo>
                    <a:pt x="927" y="1652"/>
                  </a:lnTo>
                  <a:lnTo>
                    <a:pt x="830" y="1658"/>
                  </a:lnTo>
                  <a:lnTo>
                    <a:pt x="734" y="1652"/>
                  </a:lnTo>
                  <a:lnTo>
                    <a:pt x="639" y="1635"/>
                  </a:lnTo>
                  <a:lnTo>
                    <a:pt x="550" y="1609"/>
                  </a:lnTo>
                  <a:lnTo>
                    <a:pt x="464" y="1573"/>
                  </a:lnTo>
                  <a:lnTo>
                    <a:pt x="385" y="1529"/>
                  </a:lnTo>
                  <a:lnTo>
                    <a:pt x="311" y="1476"/>
                  </a:lnTo>
                  <a:lnTo>
                    <a:pt x="243" y="1415"/>
                  </a:lnTo>
                  <a:lnTo>
                    <a:pt x="182" y="1347"/>
                  </a:lnTo>
                  <a:lnTo>
                    <a:pt x="129" y="1273"/>
                  </a:lnTo>
                  <a:lnTo>
                    <a:pt x="85" y="1194"/>
                  </a:lnTo>
                  <a:lnTo>
                    <a:pt x="49" y="1108"/>
                  </a:lnTo>
                  <a:lnTo>
                    <a:pt x="23" y="1019"/>
                  </a:lnTo>
                  <a:lnTo>
                    <a:pt x="6" y="925"/>
                  </a:lnTo>
                  <a:lnTo>
                    <a:pt x="0" y="828"/>
                  </a:lnTo>
                  <a:lnTo>
                    <a:pt x="6" y="731"/>
                  </a:lnTo>
                  <a:lnTo>
                    <a:pt x="23" y="638"/>
                  </a:lnTo>
                  <a:lnTo>
                    <a:pt x="49" y="549"/>
                  </a:lnTo>
                  <a:lnTo>
                    <a:pt x="85" y="464"/>
                  </a:lnTo>
                  <a:lnTo>
                    <a:pt x="129" y="384"/>
                  </a:lnTo>
                  <a:lnTo>
                    <a:pt x="182" y="311"/>
                  </a:lnTo>
                  <a:lnTo>
                    <a:pt x="243" y="242"/>
                  </a:lnTo>
                  <a:lnTo>
                    <a:pt x="311" y="182"/>
                  </a:lnTo>
                  <a:lnTo>
                    <a:pt x="385" y="129"/>
                  </a:lnTo>
                  <a:lnTo>
                    <a:pt x="464" y="83"/>
                  </a:lnTo>
                  <a:lnTo>
                    <a:pt x="550" y="47"/>
                  </a:lnTo>
                  <a:lnTo>
                    <a:pt x="639" y="22"/>
                  </a:lnTo>
                  <a:lnTo>
                    <a:pt x="734" y="5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F3FF45"/>
            </a:solidFill>
            <a:ln w="0">
              <a:solidFill>
                <a:srgbClr val="F3FF4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5" name="Freeform 265"/>
            <p:cNvSpPr>
              <a:spLocks/>
            </p:cNvSpPr>
            <p:nvPr/>
          </p:nvSpPr>
          <p:spPr bwMode="auto">
            <a:xfrm>
              <a:off x="8093298" y="850257"/>
              <a:ext cx="233363" cy="225425"/>
            </a:xfrm>
            <a:custGeom>
              <a:avLst/>
              <a:gdLst>
                <a:gd name="T0" fmla="*/ 252 w 294"/>
                <a:gd name="T1" fmla="*/ 0 h 284"/>
                <a:gd name="T2" fmla="*/ 271 w 294"/>
                <a:gd name="T3" fmla="*/ 2 h 284"/>
                <a:gd name="T4" fmla="*/ 286 w 294"/>
                <a:gd name="T5" fmla="*/ 12 h 284"/>
                <a:gd name="T6" fmla="*/ 294 w 294"/>
                <a:gd name="T7" fmla="*/ 27 h 284"/>
                <a:gd name="T8" fmla="*/ 294 w 294"/>
                <a:gd name="T9" fmla="*/ 46 h 284"/>
                <a:gd name="T10" fmla="*/ 284 w 294"/>
                <a:gd name="T11" fmla="*/ 61 h 284"/>
                <a:gd name="T12" fmla="*/ 59 w 294"/>
                <a:gd name="T13" fmla="*/ 275 h 284"/>
                <a:gd name="T14" fmla="*/ 51 w 294"/>
                <a:gd name="T15" fmla="*/ 281 h 284"/>
                <a:gd name="T16" fmla="*/ 42 w 294"/>
                <a:gd name="T17" fmla="*/ 283 h 284"/>
                <a:gd name="T18" fmla="*/ 34 w 294"/>
                <a:gd name="T19" fmla="*/ 284 h 284"/>
                <a:gd name="T20" fmla="*/ 26 w 294"/>
                <a:gd name="T21" fmla="*/ 284 h 284"/>
                <a:gd name="T22" fmla="*/ 21 w 294"/>
                <a:gd name="T23" fmla="*/ 283 h 284"/>
                <a:gd name="T24" fmla="*/ 13 w 294"/>
                <a:gd name="T25" fmla="*/ 279 h 284"/>
                <a:gd name="T26" fmla="*/ 7 w 294"/>
                <a:gd name="T27" fmla="*/ 273 h 284"/>
                <a:gd name="T28" fmla="*/ 0 w 294"/>
                <a:gd name="T29" fmla="*/ 258 h 284"/>
                <a:gd name="T30" fmla="*/ 0 w 294"/>
                <a:gd name="T31" fmla="*/ 239 h 284"/>
                <a:gd name="T32" fmla="*/ 9 w 294"/>
                <a:gd name="T33" fmla="*/ 224 h 284"/>
                <a:gd name="T34" fmla="*/ 237 w 294"/>
                <a:gd name="T35" fmla="*/ 10 h 284"/>
                <a:gd name="T36" fmla="*/ 252 w 294"/>
                <a:gd name="T3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4" h="284">
                  <a:moveTo>
                    <a:pt x="252" y="0"/>
                  </a:moveTo>
                  <a:lnTo>
                    <a:pt x="271" y="2"/>
                  </a:lnTo>
                  <a:lnTo>
                    <a:pt x="286" y="12"/>
                  </a:lnTo>
                  <a:lnTo>
                    <a:pt x="294" y="27"/>
                  </a:lnTo>
                  <a:lnTo>
                    <a:pt x="294" y="46"/>
                  </a:lnTo>
                  <a:lnTo>
                    <a:pt x="284" y="61"/>
                  </a:lnTo>
                  <a:lnTo>
                    <a:pt x="59" y="275"/>
                  </a:lnTo>
                  <a:lnTo>
                    <a:pt x="51" y="281"/>
                  </a:lnTo>
                  <a:lnTo>
                    <a:pt x="42" y="283"/>
                  </a:lnTo>
                  <a:lnTo>
                    <a:pt x="34" y="284"/>
                  </a:lnTo>
                  <a:lnTo>
                    <a:pt x="26" y="284"/>
                  </a:lnTo>
                  <a:lnTo>
                    <a:pt x="21" y="283"/>
                  </a:lnTo>
                  <a:lnTo>
                    <a:pt x="13" y="279"/>
                  </a:lnTo>
                  <a:lnTo>
                    <a:pt x="7" y="273"/>
                  </a:lnTo>
                  <a:lnTo>
                    <a:pt x="0" y="258"/>
                  </a:lnTo>
                  <a:lnTo>
                    <a:pt x="0" y="239"/>
                  </a:lnTo>
                  <a:lnTo>
                    <a:pt x="9" y="224"/>
                  </a:lnTo>
                  <a:lnTo>
                    <a:pt x="237" y="10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3FF45"/>
            </a:solidFill>
            <a:ln w="0">
              <a:solidFill>
                <a:srgbClr val="F3FF4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6" name="Freeform 266"/>
            <p:cNvSpPr>
              <a:spLocks/>
            </p:cNvSpPr>
            <p:nvPr/>
          </p:nvSpPr>
          <p:spPr bwMode="auto">
            <a:xfrm>
              <a:off x="8310785" y="1240782"/>
              <a:ext cx="196850" cy="114300"/>
            </a:xfrm>
            <a:custGeom>
              <a:avLst/>
              <a:gdLst>
                <a:gd name="T0" fmla="*/ 218 w 248"/>
                <a:gd name="T1" fmla="*/ 0 h 144"/>
                <a:gd name="T2" fmla="*/ 235 w 248"/>
                <a:gd name="T3" fmla="*/ 8 h 144"/>
                <a:gd name="T4" fmla="*/ 246 w 248"/>
                <a:gd name="T5" fmla="*/ 23 h 144"/>
                <a:gd name="T6" fmla="*/ 248 w 248"/>
                <a:gd name="T7" fmla="*/ 40 h 144"/>
                <a:gd name="T8" fmla="*/ 243 w 248"/>
                <a:gd name="T9" fmla="*/ 57 h 144"/>
                <a:gd name="T10" fmla="*/ 227 w 248"/>
                <a:gd name="T11" fmla="*/ 68 h 144"/>
                <a:gd name="T12" fmla="*/ 47 w 248"/>
                <a:gd name="T13" fmla="*/ 142 h 144"/>
                <a:gd name="T14" fmla="*/ 42 w 248"/>
                <a:gd name="T15" fmla="*/ 144 h 144"/>
                <a:gd name="T16" fmla="*/ 34 w 248"/>
                <a:gd name="T17" fmla="*/ 144 h 144"/>
                <a:gd name="T18" fmla="*/ 21 w 248"/>
                <a:gd name="T19" fmla="*/ 142 h 144"/>
                <a:gd name="T20" fmla="*/ 9 w 248"/>
                <a:gd name="T21" fmla="*/ 135 h 144"/>
                <a:gd name="T22" fmla="*/ 2 w 248"/>
                <a:gd name="T23" fmla="*/ 123 h 144"/>
                <a:gd name="T24" fmla="*/ 0 w 248"/>
                <a:gd name="T25" fmla="*/ 104 h 144"/>
                <a:gd name="T26" fmla="*/ 6 w 248"/>
                <a:gd name="T27" fmla="*/ 89 h 144"/>
                <a:gd name="T28" fmla="*/ 21 w 248"/>
                <a:gd name="T29" fmla="*/ 78 h 144"/>
                <a:gd name="T30" fmla="*/ 201 w 248"/>
                <a:gd name="T31" fmla="*/ 4 h 144"/>
                <a:gd name="T32" fmla="*/ 218 w 248"/>
                <a:gd name="T33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8" h="144">
                  <a:moveTo>
                    <a:pt x="218" y="0"/>
                  </a:moveTo>
                  <a:lnTo>
                    <a:pt x="235" y="8"/>
                  </a:lnTo>
                  <a:lnTo>
                    <a:pt x="246" y="23"/>
                  </a:lnTo>
                  <a:lnTo>
                    <a:pt x="248" y="40"/>
                  </a:lnTo>
                  <a:lnTo>
                    <a:pt x="243" y="57"/>
                  </a:lnTo>
                  <a:lnTo>
                    <a:pt x="227" y="68"/>
                  </a:lnTo>
                  <a:lnTo>
                    <a:pt x="47" y="142"/>
                  </a:lnTo>
                  <a:lnTo>
                    <a:pt x="42" y="144"/>
                  </a:lnTo>
                  <a:lnTo>
                    <a:pt x="34" y="144"/>
                  </a:lnTo>
                  <a:lnTo>
                    <a:pt x="21" y="142"/>
                  </a:lnTo>
                  <a:lnTo>
                    <a:pt x="9" y="135"/>
                  </a:lnTo>
                  <a:lnTo>
                    <a:pt x="2" y="123"/>
                  </a:lnTo>
                  <a:lnTo>
                    <a:pt x="0" y="104"/>
                  </a:lnTo>
                  <a:lnTo>
                    <a:pt x="6" y="89"/>
                  </a:lnTo>
                  <a:lnTo>
                    <a:pt x="21" y="78"/>
                  </a:lnTo>
                  <a:lnTo>
                    <a:pt x="201" y="4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3FF45"/>
            </a:solidFill>
            <a:ln w="0">
              <a:solidFill>
                <a:srgbClr val="F3FF4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7" name="Freeform 267"/>
            <p:cNvSpPr>
              <a:spLocks/>
            </p:cNvSpPr>
            <p:nvPr/>
          </p:nvSpPr>
          <p:spPr bwMode="auto">
            <a:xfrm>
              <a:off x="8271098" y="2164707"/>
              <a:ext cx="190500" cy="150812"/>
            </a:xfrm>
            <a:custGeom>
              <a:avLst/>
              <a:gdLst>
                <a:gd name="T0" fmla="*/ 30 w 239"/>
                <a:gd name="T1" fmla="*/ 0 h 189"/>
                <a:gd name="T2" fmla="*/ 43 w 239"/>
                <a:gd name="T3" fmla="*/ 1 h 189"/>
                <a:gd name="T4" fmla="*/ 55 w 239"/>
                <a:gd name="T5" fmla="*/ 7 h 189"/>
                <a:gd name="T6" fmla="*/ 225 w 239"/>
                <a:gd name="T7" fmla="*/ 127 h 189"/>
                <a:gd name="T8" fmla="*/ 235 w 239"/>
                <a:gd name="T9" fmla="*/ 138 h 189"/>
                <a:gd name="T10" fmla="*/ 239 w 239"/>
                <a:gd name="T11" fmla="*/ 149 h 189"/>
                <a:gd name="T12" fmla="*/ 239 w 239"/>
                <a:gd name="T13" fmla="*/ 163 h 189"/>
                <a:gd name="T14" fmla="*/ 233 w 239"/>
                <a:gd name="T15" fmla="*/ 176 h 189"/>
                <a:gd name="T16" fmla="*/ 223 w 239"/>
                <a:gd name="T17" fmla="*/ 185 h 189"/>
                <a:gd name="T18" fmla="*/ 210 w 239"/>
                <a:gd name="T19" fmla="*/ 189 h 189"/>
                <a:gd name="T20" fmla="*/ 197 w 239"/>
                <a:gd name="T21" fmla="*/ 189 h 189"/>
                <a:gd name="T22" fmla="*/ 191 w 239"/>
                <a:gd name="T23" fmla="*/ 187 h 189"/>
                <a:gd name="T24" fmla="*/ 184 w 239"/>
                <a:gd name="T25" fmla="*/ 183 h 189"/>
                <a:gd name="T26" fmla="*/ 15 w 239"/>
                <a:gd name="T27" fmla="*/ 64 h 189"/>
                <a:gd name="T28" fmla="*/ 5 w 239"/>
                <a:gd name="T29" fmla="*/ 55 h 189"/>
                <a:gd name="T30" fmla="*/ 0 w 239"/>
                <a:gd name="T31" fmla="*/ 41 h 189"/>
                <a:gd name="T32" fmla="*/ 2 w 239"/>
                <a:gd name="T33" fmla="*/ 28 h 189"/>
                <a:gd name="T34" fmla="*/ 7 w 239"/>
                <a:gd name="T35" fmla="*/ 15 h 189"/>
                <a:gd name="T36" fmla="*/ 17 w 239"/>
                <a:gd name="T37" fmla="*/ 5 h 189"/>
                <a:gd name="T38" fmla="*/ 30 w 239"/>
                <a:gd name="T39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9" h="189">
                  <a:moveTo>
                    <a:pt x="30" y="0"/>
                  </a:moveTo>
                  <a:lnTo>
                    <a:pt x="43" y="1"/>
                  </a:lnTo>
                  <a:lnTo>
                    <a:pt x="55" y="7"/>
                  </a:lnTo>
                  <a:lnTo>
                    <a:pt x="225" y="127"/>
                  </a:lnTo>
                  <a:lnTo>
                    <a:pt x="235" y="138"/>
                  </a:lnTo>
                  <a:lnTo>
                    <a:pt x="239" y="149"/>
                  </a:lnTo>
                  <a:lnTo>
                    <a:pt x="239" y="163"/>
                  </a:lnTo>
                  <a:lnTo>
                    <a:pt x="233" y="176"/>
                  </a:lnTo>
                  <a:lnTo>
                    <a:pt x="223" y="185"/>
                  </a:lnTo>
                  <a:lnTo>
                    <a:pt x="210" y="189"/>
                  </a:lnTo>
                  <a:lnTo>
                    <a:pt x="197" y="189"/>
                  </a:lnTo>
                  <a:lnTo>
                    <a:pt x="191" y="187"/>
                  </a:lnTo>
                  <a:lnTo>
                    <a:pt x="184" y="183"/>
                  </a:lnTo>
                  <a:lnTo>
                    <a:pt x="15" y="64"/>
                  </a:lnTo>
                  <a:lnTo>
                    <a:pt x="5" y="55"/>
                  </a:lnTo>
                  <a:lnTo>
                    <a:pt x="0" y="41"/>
                  </a:lnTo>
                  <a:lnTo>
                    <a:pt x="2" y="28"/>
                  </a:lnTo>
                  <a:lnTo>
                    <a:pt x="7" y="15"/>
                  </a:lnTo>
                  <a:lnTo>
                    <a:pt x="17" y="5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F3FF45"/>
            </a:solidFill>
            <a:ln w="0">
              <a:solidFill>
                <a:srgbClr val="F3FF4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8" name="Freeform 268"/>
            <p:cNvSpPr>
              <a:spLocks/>
            </p:cNvSpPr>
            <p:nvPr/>
          </p:nvSpPr>
          <p:spPr bwMode="auto">
            <a:xfrm>
              <a:off x="7991698" y="2364732"/>
              <a:ext cx="187325" cy="196850"/>
            </a:xfrm>
            <a:custGeom>
              <a:avLst/>
              <a:gdLst>
                <a:gd name="T0" fmla="*/ 26 w 237"/>
                <a:gd name="T1" fmla="*/ 0 h 248"/>
                <a:gd name="T2" fmla="*/ 44 w 237"/>
                <a:gd name="T3" fmla="*/ 0 h 248"/>
                <a:gd name="T4" fmla="*/ 61 w 237"/>
                <a:gd name="T5" fmla="*/ 9 h 248"/>
                <a:gd name="T6" fmla="*/ 227 w 237"/>
                <a:gd name="T7" fmla="*/ 189 h 248"/>
                <a:gd name="T8" fmla="*/ 237 w 237"/>
                <a:gd name="T9" fmla="*/ 204 h 248"/>
                <a:gd name="T10" fmla="*/ 235 w 237"/>
                <a:gd name="T11" fmla="*/ 223 h 248"/>
                <a:gd name="T12" fmla="*/ 226 w 237"/>
                <a:gd name="T13" fmla="*/ 238 h 248"/>
                <a:gd name="T14" fmla="*/ 218 w 237"/>
                <a:gd name="T15" fmla="*/ 244 h 248"/>
                <a:gd name="T16" fmla="*/ 210 w 237"/>
                <a:gd name="T17" fmla="*/ 246 h 248"/>
                <a:gd name="T18" fmla="*/ 203 w 237"/>
                <a:gd name="T19" fmla="*/ 248 h 248"/>
                <a:gd name="T20" fmla="*/ 195 w 237"/>
                <a:gd name="T21" fmla="*/ 246 h 248"/>
                <a:gd name="T22" fmla="*/ 188 w 237"/>
                <a:gd name="T23" fmla="*/ 244 h 248"/>
                <a:gd name="T24" fmla="*/ 182 w 237"/>
                <a:gd name="T25" fmla="*/ 240 h 248"/>
                <a:gd name="T26" fmla="*/ 176 w 237"/>
                <a:gd name="T27" fmla="*/ 236 h 248"/>
                <a:gd name="T28" fmla="*/ 9 w 237"/>
                <a:gd name="T29" fmla="*/ 56 h 248"/>
                <a:gd name="T30" fmla="*/ 0 w 237"/>
                <a:gd name="T31" fmla="*/ 41 h 248"/>
                <a:gd name="T32" fmla="*/ 0 w 237"/>
                <a:gd name="T33" fmla="*/ 22 h 248"/>
                <a:gd name="T34" fmla="*/ 11 w 237"/>
                <a:gd name="T35" fmla="*/ 7 h 248"/>
                <a:gd name="T36" fmla="*/ 26 w 237"/>
                <a:gd name="T37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48">
                  <a:moveTo>
                    <a:pt x="26" y="0"/>
                  </a:moveTo>
                  <a:lnTo>
                    <a:pt x="44" y="0"/>
                  </a:lnTo>
                  <a:lnTo>
                    <a:pt x="61" y="9"/>
                  </a:lnTo>
                  <a:lnTo>
                    <a:pt x="227" y="189"/>
                  </a:lnTo>
                  <a:lnTo>
                    <a:pt x="237" y="204"/>
                  </a:lnTo>
                  <a:lnTo>
                    <a:pt x="235" y="223"/>
                  </a:lnTo>
                  <a:lnTo>
                    <a:pt x="226" y="238"/>
                  </a:lnTo>
                  <a:lnTo>
                    <a:pt x="218" y="244"/>
                  </a:lnTo>
                  <a:lnTo>
                    <a:pt x="210" y="246"/>
                  </a:lnTo>
                  <a:lnTo>
                    <a:pt x="203" y="248"/>
                  </a:lnTo>
                  <a:lnTo>
                    <a:pt x="195" y="246"/>
                  </a:lnTo>
                  <a:lnTo>
                    <a:pt x="188" y="244"/>
                  </a:lnTo>
                  <a:lnTo>
                    <a:pt x="182" y="240"/>
                  </a:lnTo>
                  <a:lnTo>
                    <a:pt x="176" y="236"/>
                  </a:lnTo>
                  <a:lnTo>
                    <a:pt x="9" y="56"/>
                  </a:lnTo>
                  <a:lnTo>
                    <a:pt x="0" y="41"/>
                  </a:lnTo>
                  <a:lnTo>
                    <a:pt x="0" y="22"/>
                  </a:lnTo>
                  <a:lnTo>
                    <a:pt x="11" y="7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3FF45"/>
            </a:solidFill>
            <a:ln w="0">
              <a:solidFill>
                <a:srgbClr val="F3FF4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9" name="Freeform 269"/>
            <p:cNvSpPr>
              <a:spLocks/>
            </p:cNvSpPr>
            <p:nvPr/>
          </p:nvSpPr>
          <p:spPr bwMode="auto">
            <a:xfrm>
              <a:off x="7582123" y="2472682"/>
              <a:ext cx="71438" cy="192087"/>
            </a:xfrm>
            <a:custGeom>
              <a:avLst/>
              <a:gdLst>
                <a:gd name="T0" fmla="*/ 32 w 89"/>
                <a:gd name="T1" fmla="*/ 0 h 243"/>
                <a:gd name="T2" fmla="*/ 49 w 89"/>
                <a:gd name="T3" fmla="*/ 4 h 243"/>
                <a:gd name="T4" fmla="*/ 63 w 89"/>
                <a:gd name="T5" fmla="*/ 15 h 243"/>
                <a:gd name="T6" fmla="*/ 70 w 89"/>
                <a:gd name="T7" fmla="*/ 32 h 243"/>
                <a:gd name="T8" fmla="*/ 89 w 89"/>
                <a:gd name="T9" fmla="*/ 203 h 243"/>
                <a:gd name="T10" fmla="*/ 86 w 89"/>
                <a:gd name="T11" fmla="*/ 222 h 243"/>
                <a:gd name="T12" fmla="*/ 74 w 89"/>
                <a:gd name="T13" fmla="*/ 235 h 243"/>
                <a:gd name="T14" fmla="*/ 57 w 89"/>
                <a:gd name="T15" fmla="*/ 243 h 243"/>
                <a:gd name="T16" fmla="*/ 53 w 89"/>
                <a:gd name="T17" fmla="*/ 243 h 243"/>
                <a:gd name="T18" fmla="*/ 38 w 89"/>
                <a:gd name="T19" fmla="*/ 237 h 243"/>
                <a:gd name="T20" fmla="*/ 25 w 89"/>
                <a:gd name="T21" fmla="*/ 228 h 243"/>
                <a:gd name="T22" fmla="*/ 19 w 89"/>
                <a:gd name="T23" fmla="*/ 211 h 243"/>
                <a:gd name="T24" fmla="*/ 0 w 89"/>
                <a:gd name="T25" fmla="*/ 40 h 243"/>
                <a:gd name="T26" fmla="*/ 4 w 89"/>
                <a:gd name="T27" fmla="*/ 21 h 243"/>
                <a:gd name="T28" fmla="*/ 15 w 89"/>
                <a:gd name="T29" fmla="*/ 8 h 243"/>
                <a:gd name="T30" fmla="*/ 32 w 89"/>
                <a:gd name="T31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9" h="243">
                  <a:moveTo>
                    <a:pt x="32" y="0"/>
                  </a:moveTo>
                  <a:lnTo>
                    <a:pt x="49" y="4"/>
                  </a:lnTo>
                  <a:lnTo>
                    <a:pt x="63" y="15"/>
                  </a:lnTo>
                  <a:lnTo>
                    <a:pt x="70" y="32"/>
                  </a:lnTo>
                  <a:lnTo>
                    <a:pt x="89" y="203"/>
                  </a:lnTo>
                  <a:lnTo>
                    <a:pt x="86" y="222"/>
                  </a:lnTo>
                  <a:lnTo>
                    <a:pt x="74" y="235"/>
                  </a:lnTo>
                  <a:lnTo>
                    <a:pt x="57" y="243"/>
                  </a:lnTo>
                  <a:lnTo>
                    <a:pt x="53" y="243"/>
                  </a:lnTo>
                  <a:lnTo>
                    <a:pt x="38" y="237"/>
                  </a:lnTo>
                  <a:lnTo>
                    <a:pt x="25" y="228"/>
                  </a:lnTo>
                  <a:lnTo>
                    <a:pt x="19" y="211"/>
                  </a:lnTo>
                  <a:lnTo>
                    <a:pt x="0" y="40"/>
                  </a:lnTo>
                  <a:lnTo>
                    <a:pt x="4" y="21"/>
                  </a:lnTo>
                  <a:lnTo>
                    <a:pt x="15" y="8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F3FF45"/>
            </a:solidFill>
            <a:ln w="0">
              <a:solidFill>
                <a:srgbClr val="F3FF4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0" name="Freeform 270"/>
            <p:cNvSpPr>
              <a:spLocks/>
            </p:cNvSpPr>
            <p:nvPr/>
          </p:nvSpPr>
          <p:spPr bwMode="auto">
            <a:xfrm>
              <a:off x="7121748" y="2436169"/>
              <a:ext cx="92075" cy="209550"/>
            </a:xfrm>
            <a:custGeom>
              <a:avLst/>
              <a:gdLst>
                <a:gd name="T0" fmla="*/ 89 w 116"/>
                <a:gd name="T1" fmla="*/ 0 h 263"/>
                <a:gd name="T2" fmla="*/ 104 w 116"/>
                <a:gd name="T3" fmla="*/ 9 h 263"/>
                <a:gd name="T4" fmla="*/ 114 w 116"/>
                <a:gd name="T5" fmla="*/ 24 h 263"/>
                <a:gd name="T6" fmla="*/ 116 w 116"/>
                <a:gd name="T7" fmla="*/ 41 h 263"/>
                <a:gd name="T8" fmla="*/ 68 w 116"/>
                <a:gd name="T9" fmla="*/ 237 h 263"/>
                <a:gd name="T10" fmla="*/ 61 w 116"/>
                <a:gd name="T11" fmla="*/ 252 h 263"/>
                <a:gd name="T12" fmla="*/ 49 w 116"/>
                <a:gd name="T13" fmla="*/ 261 h 263"/>
                <a:gd name="T14" fmla="*/ 34 w 116"/>
                <a:gd name="T15" fmla="*/ 263 h 263"/>
                <a:gd name="T16" fmla="*/ 26 w 116"/>
                <a:gd name="T17" fmla="*/ 263 h 263"/>
                <a:gd name="T18" fmla="*/ 9 w 116"/>
                <a:gd name="T19" fmla="*/ 254 h 263"/>
                <a:gd name="T20" fmla="*/ 0 w 116"/>
                <a:gd name="T21" fmla="*/ 238 h 263"/>
                <a:gd name="T22" fmla="*/ 0 w 116"/>
                <a:gd name="T23" fmla="*/ 220 h 263"/>
                <a:gd name="T24" fmla="*/ 47 w 116"/>
                <a:gd name="T25" fmla="*/ 26 h 263"/>
                <a:gd name="T26" fmla="*/ 55 w 116"/>
                <a:gd name="T27" fmla="*/ 9 h 263"/>
                <a:gd name="T28" fmla="*/ 70 w 116"/>
                <a:gd name="T29" fmla="*/ 0 h 263"/>
                <a:gd name="T30" fmla="*/ 89 w 116"/>
                <a:gd name="T31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6" h="263">
                  <a:moveTo>
                    <a:pt x="89" y="0"/>
                  </a:moveTo>
                  <a:lnTo>
                    <a:pt x="104" y="9"/>
                  </a:lnTo>
                  <a:lnTo>
                    <a:pt x="114" y="24"/>
                  </a:lnTo>
                  <a:lnTo>
                    <a:pt x="116" y="41"/>
                  </a:lnTo>
                  <a:lnTo>
                    <a:pt x="68" y="237"/>
                  </a:lnTo>
                  <a:lnTo>
                    <a:pt x="61" y="252"/>
                  </a:lnTo>
                  <a:lnTo>
                    <a:pt x="49" y="261"/>
                  </a:lnTo>
                  <a:lnTo>
                    <a:pt x="34" y="263"/>
                  </a:lnTo>
                  <a:lnTo>
                    <a:pt x="26" y="263"/>
                  </a:lnTo>
                  <a:lnTo>
                    <a:pt x="9" y="254"/>
                  </a:lnTo>
                  <a:lnTo>
                    <a:pt x="0" y="238"/>
                  </a:lnTo>
                  <a:lnTo>
                    <a:pt x="0" y="220"/>
                  </a:lnTo>
                  <a:lnTo>
                    <a:pt x="47" y="26"/>
                  </a:lnTo>
                  <a:lnTo>
                    <a:pt x="55" y="9"/>
                  </a:lnTo>
                  <a:lnTo>
                    <a:pt x="70" y="0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F3FF45"/>
            </a:solidFill>
            <a:ln w="0">
              <a:solidFill>
                <a:srgbClr val="F3FF4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1" name="Freeform 271"/>
            <p:cNvSpPr>
              <a:spLocks/>
            </p:cNvSpPr>
            <p:nvPr/>
          </p:nvSpPr>
          <p:spPr bwMode="auto">
            <a:xfrm>
              <a:off x="6718523" y="2288532"/>
              <a:ext cx="196850" cy="239712"/>
            </a:xfrm>
            <a:custGeom>
              <a:avLst/>
              <a:gdLst>
                <a:gd name="T0" fmla="*/ 210 w 248"/>
                <a:gd name="T1" fmla="*/ 0 h 301"/>
                <a:gd name="T2" fmla="*/ 224 w 248"/>
                <a:gd name="T3" fmla="*/ 2 h 301"/>
                <a:gd name="T4" fmla="*/ 235 w 248"/>
                <a:gd name="T5" fmla="*/ 8 h 301"/>
                <a:gd name="T6" fmla="*/ 246 w 248"/>
                <a:gd name="T7" fmla="*/ 23 h 301"/>
                <a:gd name="T8" fmla="*/ 248 w 248"/>
                <a:gd name="T9" fmla="*/ 40 h 301"/>
                <a:gd name="T10" fmla="*/ 242 w 248"/>
                <a:gd name="T11" fmla="*/ 57 h 301"/>
                <a:gd name="T12" fmla="*/ 62 w 248"/>
                <a:gd name="T13" fmla="*/ 288 h 301"/>
                <a:gd name="T14" fmla="*/ 57 w 248"/>
                <a:gd name="T15" fmla="*/ 294 h 301"/>
                <a:gd name="T16" fmla="*/ 49 w 248"/>
                <a:gd name="T17" fmla="*/ 297 h 301"/>
                <a:gd name="T18" fmla="*/ 43 w 248"/>
                <a:gd name="T19" fmla="*/ 301 h 301"/>
                <a:gd name="T20" fmla="*/ 34 w 248"/>
                <a:gd name="T21" fmla="*/ 301 h 301"/>
                <a:gd name="T22" fmla="*/ 26 w 248"/>
                <a:gd name="T23" fmla="*/ 301 h 301"/>
                <a:gd name="T24" fmla="*/ 21 w 248"/>
                <a:gd name="T25" fmla="*/ 297 h 301"/>
                <a:gd name="T26" fmla="*/ 13 w 248"/>
                <a:gd name="T27" fmla="*/ 294 h 301"/>
                <a:gd name="T28" fmla="*/ 2 w 248"/>
                <a:gd name="T29" fmla="*/ 280 h 301"/>
                <a:gd name="T30" fmla="*/ 0 w 248"/>
                <a:gd name="T31" fmla="*/ 261 h 301"/>
                <a:gd name="T32" fmla="*/ 7 w 248"/>
                <a:gd name="T33" fmla="*/ 244 h 301"/>
                <a:gd name="T34" fmla="*/ 186 w 248"/>
                <a:gd name="T35" fmla="*/ 13 h 301"/>
                <a:gd name="T36" fmla="*/ 197 w 248"/>
                <a:gd name="T37" fmla="*/ 4 h 301"/>
                <a:gd name="T38" fmla="*/ 210 w 248"/>
                <a:gd name="T39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8" h="301">
                  <a:moveTo>
                    <a:pt x="210" y="0"/>
                  </a:moveTo>
                  <a:lnTo>
                    <a:pt x="224" y="2"/>
                  </a:lnTo>
                  <a:lnTo>
                    <a:pt x="235" y="8"/>
                  </a:lnTo>
                  <a:lnTo>
                    <a:pt x="246" y="23"/>
                  </a:lnTo>
                  <a:lnTo>
                    <a:pt x="248" y="40"/>
                  </a:lnTo>
                  <a:lnTo>
                    <a:pt x="242" y="57"/>
                  </a:lnTo>
                  <a:lnTo>
                    <a:pt x="62" y="288"/>
                  </a:lnTo>
                  <a:lnTo>
                    <a:pt x="57" y="294"/>
                  </a:lnTo>
                  <a:lnTo>
                    <a:pt x="49" y="297"/>
                  </a:lnTo>
                  <a:lnTo>
                    <a:pt x="43" y="301"/>
                  </a:lnTo>
                  <a:lnTo>
                    <a:pt x="34" y="301"/>
                  </a:lnTo>
                  <a:lnTo>
                    <a:pt x="26" y="301"/>
                  </a:lnTo>
                  <a:lnTo>
                    <a:pt x="21" y="297"/>
                  </a:lnTo>
                  <a:lnTo>
                    <a:pt x="13" y="294"/>
                  </a:lnTo>
                  <a:lnTo>
                    <a:pt x="2" y="280"/>
                  </a:lnTo>
                  <a:lnTo>
                    <a:pt x="0" y="261"/>
                  </a:lnTo>
                  <a:lnTo>
                    <a:pt x="7" y="244"/>
                  </a:lnTo>
                  <a:lnTo>
                    <a:pt x="186" y="13"/>
                  </a:lnTo>
                  <a:lnTo>
                    <a:pt x="197" y="4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rgbClr val="F3FF45"/>
            </a:solidFill>
            <a:ln w="0">
              <a:solidFill>
                <a:srgbClr val="F3FF4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2" name="Freeform 272"/>
            <p:cNvSpPr>
              <a:spLocks/>
            </p:cNvSpPr>
            <p:nvPr/>
          </p:nvSpPr>
          <p:spPr bwMode="auto">
            <a:xfrm>
              <a:off x="6572473" y="2101207"/>
              <a:ext cx="157163" cy="131762"/>
            </a:xfrm>
            <a:custGeom>
              <a:avLst/>
              <a:gdLst>
                <a:gd name="T0" fmla="*/ 170 w 199"/>
                <a:gd name="T1" fmla="*/ 0 h 165"/>
                <a:gd name="T2" fmla="*/ 182 w 199"/>
                <a:gd name="T3" fmla="*/ 6 h 165"/>
                <a:gd name="T4" fmla="*/ 193 w 199"/>
                <a:gd name="T5" fmla="*/ 15 h 165"/>
                <a:gd name="T6" fmla="*/ 199 w 199"/>
                <a:gd name="T7" fmla="*/ 26 h 165"/>
                <a:gd name="T8" fmla="*/ 199 w 199"/>
                <a:gd name="T9" fmla="*/ 42 h 165"/>
                <a:gd name="T10" fmla="*/ 195 w 199"/>
                <a:gd name="T11" fmla="*/ 53 h 165"/>
                <a:gd name="T12" fmla="*/ 186 w 199"/>
                <a:gd name="T13" fmla="*/ 64 h 165"/>
                <a:gd name="T14" fmla="*/ 57 w 199"/>
                <a:gd name="T15" fmla="*/ 157 h 165"/>
                <a:gd name="T16" fmla="*/ 49 w 199"/>
                <a:gd name="T17" fmla="*/ 161 h 165"/>
                <a:gd name="T18" fmla="*/ 43 w 199"/>
                <a:gd name="T19" fmla="*/ 163 h 165"/>
                <a:gd name="T20" fmla="*/ 36 w 199"/>
                <a:gd name="T21" fmla="*/ 165 h 165"/>
                <a:gd name="T22" fmla="*/ 28 w 199"/>
                <a:gd name="T23" fmla="*/ 163 h 165"/>
                <a:gd name="T24" fmla="*/ 19 w 199"/>
                <a:gd name="T25" fmla="*/ 161 h 165"/>
                <a:gd name="T26" fmla="*/ 13 w 199"/>
                <a:gd name="T27" fmla="*/ 155 h 165"/>
                <a:gd name="T28" fmla="*/ 7 w 199"/>
                <a:gd name="T29" fmla="*/ 150 h 165"/>
                <a:gd name="T30" fmla="*/ 2 w 199"/>
                <a:gd name="T31" fmla="*/ 136 h 165"/>
                <a:gd name="T32" fmla="*/ 0 w 199"/>
                <a:gd name="T33" fmla="*/ 123 h 165"/>
                <a:gd name="T34" fmla="*/ 6 w 199"/>
                <a:gd name="T35" fmla="*/ 112 h 165"/>
                <a:gd name="T36" fmla="*/ 15 w 199"/>
                <a:gd name="T37" fmla="*/ 100 h 165"/>
                <a:gd name="T38" fmla="*/ 144 w 199"/>
                <a:gd name="T39" fmla="*/ 8 h 165"/>
                <a:gd name="T40" fmla="*/ 155 w 199"/>
                <a:gd name="T41" fmla="*/ 2 h 165"/>
                <a:gd name="T42" fmla="*/ 170 w 199"/>
                <a:gd name="T43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9" h="165">
                  <a:moveTo>
                    <a:pt x="170" y="0"/>
                  </a:moveTo>
                  <a:lnTo>
                    <a:pt x="182" y="6"/>
                  </a:lnTo>
                  <a:lnTo>
                    <a:pt x="193" y="15"/>
                  </a:lnTo>
                  <a:lnTo>
                    <a:pt x="199" y="26"/>
                  </a:lnTo>
                  <a:lnTo>
                    <a:pt x="199" y="42"/>
                  </a:lnTo>
                  <a:lnTo>
                    <a:pt x="195" y="53"/>
                  </a:lnTo>
                  <a:lnTo>
                    <a:pt x="186" y="64"/>
                  </a:lnTo>
                  <a:lnTo>
                    <a:pt x="57" y="157"/>
                  </a:lnTo>
                  <a:lnTo>
                    <a:pt x="49" y="161"/>
                  </a:lnTo>
                  <a:lnTo>
                    <a:pt x="43" y="163"/>
                  </a:lnTo>
                  <a:lnTo>
                    <a:pt x="36" y="165"/>
                  </a:lnTo>
                  <a:lnTo>
                    <a:pt x="28" y="163"/>
                  </a:lnTo>
                  <a:lnTo>
                    <a:pt x="19" y="161"/>
                  </a:lnTo>
                  <a:lnTo>
                    <a:pt x="13" y="155"/>
                  </a:lnTo>
                  <a:lnTo>
                    <a:pt x="7" y="150"/>
                  </a:lnTo>
                  <a:lnTo>
                    <a:pt x="2" y="136"/>
                  </a:lnTo>
                  <a:lnTo>
                    <a:pt x="0" y="123"/>
                  </a:lnTo>
                  <a:lnTo>
                    <a:pt x="6" y="112"/>
                  </a:lnTo>
                  <a:lnTo>
                    <a:pt x="15" y="100"/>
                  </a:lnTo>
                  <a:lnTo>
                    <a:pt x="144" y="8"/>
                  </a:lnTo>
                  <a:lnTo>
                    <a:pt x="155" y="2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F3FF45"/>
            </a:solidFill>
            <a:ln w="0">
              <a:solidFill>
                <a:srgbClr val="F3FF4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3" name="Freeform 273"/>
            <p:cNvSpPr>
              <a:spLocks/>
            </p:cNvSpPr>
            <p:nvPr/>
          </p:nvSpPr>
          <p:spPr bwMode="auto">
            <a:xfrm>
              <a:off x="6324823" y="1837682"/>
              <a:ext cx="274638" cy="77787"/>
            </a:xfrm>
            <a:custGeom>
              <a:avLst/>
              <a:gdLst>
                <a:gd name="T0" fmla="*/ 305 w 345"/>
                <a:gd name="T1" fmla="*/ 0 h 99"/>
                <a:gd name="T2" fmla="*/ 324 w 345"/>
                <a:gd name="T3" fmla="*/ 4 h 99"/>
                <a:gd name="T4" fmla="*/ 337 w 345"/>
                <a:gd name="T5" fmla="*/ 16 h 99"/>
                <a:gd name="T6" fmla="*/ 345 w 345"/>
                <a:gd name="T7" fmla="*/ 33 h 99"/>
                <a:gd name="T8" fmla="*/ 341 w 345"/>
                <a:gd name="T9" fmla="*/ 50 h 99"/>
                <a:gd name="T10" fmla="*/ 330 w 345"/>
                <a:gd name="T11" fmla="*/ 65 h 99"/>
                <a:gd name="T12" fmla="*/ 313 w 345"/>
                <a:gd name="T13" fmla="*/ 71 h 99"/>
                <a:gd name="T14" fmla="*/ 38 w 345"/>
                <a:gd name="T15" fmla="*/ 99 h 99"/>
                <a:gd name="T16" fmla="*/ 34 w 345"/>
                <a:gd name="T17" fmla="*/ 99 h 99"/>
                <a:gd name="T18" fmla="*/ 17 w 345"/>
                <a:gd name="T19" fmla="*/ 93 h 99"/>
                <a:gd name="T20" fmla="*/ 6 w 345"/>
                <a:gd name="T21" fmla="*/ 84 h 99"/>
                <a:gd name="T22" fmla="*/ 0 w 345"/>
                <a:gd name="T23" fmla="*/ 67 h 99"/>
                <a:gd name="T24" fmla="*/ 2 w 345"/>
                <a:gd name="T25" fmla="*/ 48 h 99"/>
                <a:gd name="T26" fmla="*/ 13 w 345"/>
                <a:gd name="T27" fmla="*/ 35 h 99"/>
                <a:gd name="T28" fmla="*/ 30 w 345"/>
                <a:gd name="T29" fmla="*/ 29 h 99"/>
                <a:gd name="T30" fmla="*/ 305 w 345"/>
                <a:gd name="T3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5" h="99">
                  <a:moveTo>
                    <a:pt x="305" y="0"/>
                  </a:moveTo>
                  <a:lnTo>
                    <a:pt x="324" y="4"/>
                  </a:lnTo>
                  <a:lnTo>
                    <a:pt x="337" y="16"/>
                  </a:lnTo>
                  <a:lnTo>
                    <a:pt x="345" y="33"/>
                  </a:lnTo>
                  <a:lnTo>
                    <a:pt x="341" y="50"/>
                  </a:lnTo>
                  <a:lnTo>
                    <a:pt x="330" y="65"/>
                  </a:lnTo>
                  <a:lnTo>
                    <a:pt x="313" y="71"/>
                  </a:lnTo>
                  <a:lnTo>
                    <a:pt x="38" y="99"/>
                  </a:lnTo>
                  <a:lnTo>
                    <a:pt x="34" y="99"/>
                  </a:lnTo>
                  <a:lnTo>
                    <a:pt x="17" y="93"/>
                  </a:lnTo>
                  <a:lnTo>
                    <a:pt x="6" y="84"/>
                  </a:lnTo>
                  <a:lnTo>
                    <a:pt x="0" y="67"/>
                  </a:lnTo>
                  <a:lnTo>
                    <a:pt x="2" y="48"/>
                  </a:lnTo>
                  <a:lnTo>
                    <a:pt x="13" y="35"/>
                  </a:lnTo>
                  <a:lnTo>
                    <a:pt x="30" y="29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3FF45"/>
            </a:solidFill>
            <a:ln w="0">
              <a:solidFill>
                <a:srgbClr val="F3FF4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4" name="Freeform 274"/>
            <p:cNvSpPr>
              <a:spLocks/>
            </p:cNvSpPr>
            <p:nvPr/>
          </p:nvSpPr>
          <p:spPr bwMode="auto">
            <a:xfrm>
              <a:off x="6604223" y="974082"/>
              <a:ext cx="209550" cy="182562"/>
            </a:xfrm>
            <a:custGeom>
              <a:avLst/>
              <a:gdLst>
                <a:gd name="T0" fmla="*/ 39 w 263"/>
                <a:gd name="T1" fmla="*/ 0 h 231"/>
                <a:gd name="T2" fmla="*/ 57 w 263"/>
                <a:gd name="T3" fmla="*/ 7 h 231"/>
                <a:gd name="T4" fmla="*/ 252 w 263"/>
                <a:gd name="T5" fmla="*/ 168 h 231"/>
                <a:gd name="T6" fmla="*/ 263 w 263"/>
                <a:gd name="T7" fmla="*/ 183 h 231"/>
                <a:gd name="T8" fmla="*/ 263 w 263"/>
                <a:gd name="T9" fmla="*/ 200 h 231"/>
                <a:gd name="T10" fmla="*/ 256 w 263"/>
                <a:gd name="T11" fmla="*/ 218 h 231"/>
                <a:gd name="T12" fmla="*/ 250 w 263"/>
                <a:gd name="T13" fmla="*/ 223 h 231"/>
                <a:gd name="T14" fmla="*/ 244 w 263"/>
                <a:gd name="T15" fmla="*/ 227 h 231"/>
                <a:gd name="T16" fmla="*/ 237 w 263"/>
                <a:gd name="T17" fmla="*/ 229 h 231"/>
                <a:gd name="T18" fmla="*/ 229 w 263"/>
                <a:gd name="T19" fmla="*/ 231 h 231"/>
                <a:gd name="T20" fmla="*/ 221 w 263"/>
                <a:gd name="T21" fmla="*/ 229 h 231"/>
                <a:gd name="T22" fmla="*/ 214 w 263"/>
                <a:gd name="T23" fmla="*/ 227 h 231"/>
                <a:gd name="T24" fmla="*/ 206 w 263"/>
                <a:gd name="T25" fmla="*/ 221 h 231"/>
                <a:gd name="T26" fmla="*/ 13 w 263"/>
                <a:gd name="T27" fmla="*/ 60 h 231"/>
                <a:gd name="T28" fmla="*/ 2 w 263"/>
                <a:gd name="T29" fmla="*/ 45 h 231"/>
                <a:gd name="T30" fmla="*/ 0 w 263"/>
                <a:gd name="T31" fmla="*/ 28 h 231"/>
                <a:gd name="T32" fmla="*/ 7 w 263"/>
                <a:gd name="T33" fmla="*/ 11 h 231"/>
                <a:gd name="T34" fmla="*/ 22 w 263"/>
                <a:gd name="T35" fmla="*/ 1 h 231"/>
                <a:gd name="T36" fmla="*/ 39 w 263"/>
                <a:gd name="T37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3" h="231">
                  <a:moveTo>
                    <a:pt x="39" y="0"/>
                  </a:moveTo>
                  <a:lnTo>
                    <a:pt x="57" y="7"/>
                  </a:lnTo>
                  <a:lnTo>
                    <a:pt x="252" y="168"/>
                  </a:lnTo>
                  <a:lnTo>
                    <a:pt x="263" y="183"/>
                  </a:lnTo>
                  <a:lnTo>
                    <a:pt x="263" y="200"/>
                  </a:lnTo>
                  <a:lnTo>
                    <a:pt x="256" y="218"/>
                  </a:lnTo>
                  <a:lnTo>
                    <a:pt x="250" y="223"/>
                  </a:lnTo>
                  <a:lnTo>
                    <a:pt x="244" y="227"/>
                  </a:lnTo>
                  <a:lnTo>
                    <a:pt x="237" y="229"/>
                  </a:lnTo>
                  <a:lnTo>
                    <a:pt x="229" y="231"/>
                  </a:lnTo>
                  <a:lnTo>
                    <a:pt x="221" y="229"/>
                  </a:lnTo>
                  <a:lnTo>
                    <a:pt x="214" y="227"/>
                  </a:lnTo>
                  <a:lnTo>
                    <a:pt x="206" y="221"/>
                  </a:lnTo>
                  <a:lnTo>
                    <a:pt x="13" y="60"/>
                  </a:lnTo>
                  <a:lnTo>
                    <a:pt x="2" y="45"/>
                  </a:lnTo>
                  <a:lnTo>
                    <a:pt x="0" y="28"/>
                  </a:lnTo>
                  <a:lnTo>
                    <a:pt x="7" y="11"/>
                  </a:lnTo>
                  <a:lnTo>
                    <a:pt x="22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3FF45"/>
            </a:solidFill>
            <a:ln w="0">
              <a:solidFill>
                <a:srgbClr val="F3FF4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5" name="Freeform 275"/>
            <p:cNvSpPr>
              <a:spLocks/>
            </p:cNvSpPr>
            <p:nvPr/>
          </p:nvSpPr>
          <p:spPr bwMode="auto">
            <a:xfrm>
              <a:off x="6962998" y="648644"/>
              <a:ext cx="160338" cy="257175"/>
            </a:xfrm>
            <a:custGeom>
              <a:avLst/>
              <a:gdLst>
                <a:gd name="T0" fmla="*/ 36 w 201"/>
                <a:gd name="T1" fmla="*/ 0 h 324"/>
                <a:gd name="T2" fmla="*/ 53 w 201"/>
                <a:gd name="T3" fmla="*/ 6 h 324"/>
                <a:gd name="T4" fmla="*/ 64 w 201"/>
                <a:gd name="T5" fmla="*/ 19 h 324"/>
                <a:gd name="T6" fmla="*/ 197 w 201"/>
                <a:gd name="T7" fmla="*/ 273 h 324"/>
                <a:gd name="T8" fmla="*/ 201 w 201"/>
                <a:gd name="T9" fmla="*/ 286 h 324"/>
                <a:gd name="T10" fmla="*/ 201 w 201"/>
                <a:gd name="T11" fmla="*/ 300 h 324"/>
                <a:gd name="T12" fmla="*/ 193 w 201"/>
                <a:gd name="T13" fmla="*/ 311 h 324"/>
                <a:gd name="T14" fmla="*/ 184 w 201"/>
                <a:gd name="T15" fmla="*/ 321 h 324"/>
                <a:gd name="T16" fmla="*/ 174 w 201"/>
                <a:gd name="T17" fmla="*/ 322 h 324"/>
                <a:gd name="T18" fmla="*/ 167 w 201"/>
                <a:gd name="T19" fmla="*/ 324 h 324"/>
                <a:gd name="T20" fmla="*/ 155 w 201"/>
                <a:gd name="T21" fmla="*/ 322 h 324"/>
                <a:gd name="T22" fmla="*/ 144 w 201"/>
                <a:gd name="T23" fmla="*/ 315 h 324"/>
                <a:gd name="T24" fmla="*/ 136 w 201"/>
                <a:gd name="T25" fmla="*/ 305 h 324"/>
                <a:gd name="T26" fmla="*/ 4 w 201"/>
                <a:gd name="T27" fmla="*/ 51 h 324"/>
                <a:gd name="T28" fmla="*/ 0 w 201"/>
                <a:gd name="T29" fmla="*/ 38 h 324"/>
                <a:gd name="T30" fmla="*/ 0 w 201"/>
                <a:gd name="T31" fmla="*/ 25 h 324"/>
                <a:gd name="T32" fmla="*/ 7 w 201"/>
                <a:gd name="T33" fmla="*/ 13 h 324"/>
                <a:gd name="T34" fmla="*/ 17 w 201"/>
                <a:gd name="T35" fmla="*/ 4 h 324"/>
                <a:gd name="T36" fmla="*/ 36 w 201"/>
                <a:gd name="T37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1" h="324">
                  <a:moveTo>
                    <a:pt x="36" y="0"/>
                  </a:moveTo>
                  <a:lnTo>
                    <a:pt x="53" y="6"/>
                  </a:lnTo>
                  <a:lnTo>
                    <a:pt x="64" y="19"/>
                  </a:lnTo>
                  <a:lnTo>
                    <a:pt x="197" y="273"/>
                  </a:lnTo>
                  <a:lnTo>
                    <a:pt x="201" y="286"/>
                  </a:lnTo>
                  <a:lnTo>
                    <a:pt x="201" y="300"/>
                  </a:lnTo>
                  <a:lnTo>
                    <a:pt x="193" y="311"/>
                  </a:lnTo>
                  <a:lnTo>
                    <a:pt x="184" y="321"/>
                  </a:lnTo>
                  <a:lnTo>
                    <a:pt x="174" y="322"/>
                  </a:lnTo>
                  <a:lnTo>
                    <a:pt x="167" y="324"/>
                  </a:lnTo>
                  <a:lnTo>
                    <a:pt x="155" y="322"/>
                  </a:lnTo>
                  <a:lnTo>
                    <a:pt x="144" y="315"/>
                  </a:lnTo>
                  <a:lnTo>
                    <a:pt x="136" y="305"/>
                  </a:lnTo>
                  <a:lnTo>
                    <a:pt x="4" y="51"/>
                  </a:lnTo>
                  <a:lnTo>
                    <a:pt x="0" y="38"/>
                  </a:lnTo>
                  <a:lnTo>
                    <a:pt x="0" y="25"/>
                  </a:lnTo>
                  <a:lnTo>
                    <a:pt x="7" y="13"/>
                  </a:lnTo>
                  <a:lnTo>
                    <a:pt x="17" y="4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3FF45"/>
            </a:solidFill>
            <a:ln w="0">
              <a:solidFill>
                <a:srgbClr val="F3FF4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6" name="Freeform 276"/>
            <p:cNvSpPr>
              <a:spLocks/>
            </p:cNvSpPr>
            <p:nvPr/>
          </p:nvSpPr>
          <p:spPr bwMode="auto">
            <a:xfrm>
              <a:off x="7377335" y="628007"/>
              <a:ext cx="80963" cy="215900"/>
            </a:xfrm>
            <a:custGeom>
              <a:avLst/>
              <a:gdLst>
                <a:gd name="T0" fmla="*/ 31 w 103"/>
                <a:gd name="T1" fmla="*/ 0 h 273"/>
                <a:gd name="T2" fmla="*/ 50 w 103"/>
                <a:gd name="T3" fmla="*/ 2 h 273"/>
                <a:gd name="T4" fmla="*/ 63 w 103"/>
                <a:gd name="T5" fmla="*/ 13 h 273"/>
                <a:gd name="T6" fmla="*/ 70 w 103"/>
                <a:gd name="T7" fmla="*/ 28 h 273"/>
                <a:gd name="T8" fmla="*/ 103 w 103"/>
                <a:gd name="T9" fmla="*/ 231 h 273"/>
                <a:gd name="T10" fmla="*/ 99 w 103"/>
                <a:gd name="T11" fmla="*/ 250 h 273"/>
                <a:gd name="T12" fmla="*/ 89 w 103"/>
                <a:gd name="T13" fmla="*/ 265 h 273"/>
                <a:gd name="T14" fmla="*/ 72 w 103"/>
                <a:gd name="T15" fmla="*/ 273 h 273"/>
                <a:gd name="T16" fmla="*/ 67 w 103"/>
                <a:gd name="T17" fmla="*/ 273 h 273"/>
                <a:gd name="T18" fmla="*/ 51 w 103"/>
                <a:gd name="T19" fmla="*/ 269 h 273"/>
                <a:gd name="T20" fmla="*/ 38 w 103"/>
                <a:gd name="T21" fmla="*/ 257 h 273"/>
                <a:gd name="T22" fmla="*/ 33 w 103"/>
                <a:gd name="T23" fmla="*/ 242 h 273"/>
                <a:gd name="T24" fmla="*/ 0 w 103"/>
                <a:gd name="T25" fmla="*/ 39 h 273"/>
                <a:gd name="T26" fmla="*/ 4 w 103"/>
                <a:gd name="T27" fmla="*/ 21 h 273"/>
                <a:gd name="T28" fmla="*/ 14 w 103"/>
                <a:gd name="T29" fmla="*/ 7 h 273"/>
                <a:gd name="T30" fmla="*/ 31 w 103"/>
                <a:gd name="T31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3" h="273">
                  <a:moveTo>
                    <a:pt x="31" y="0"/>
                  </a:moveTo>
                  <a:lnTo>
                    <a:pt x="50" y="2"/>
                  </a:lnTo>
                  <a:lnTo>
                    <a:pt x="63" y="13"/>
                  </a:lnTo>
                  <a:lnTo>
                    <a:pt x="70" y="28"/>
                  </a:lnTo>
                  <a:lnTo>
                    <a:pt x="103" y="231"/>
                  </a:lnTo>
                  <a:lnTo>
                    <a:pt x="99" y="250"/>
                  </a:lnTo>
                  <a:lnTo>
                    <a:pt x="89" y="265"/>
                  </a:lnTo>
                  <a:lnTo>
                    <a:pt x="72" y="273"/>
                  </a:lnTo>
                  <a:lnTo>
                    <a:pt x="67" y="273"/>
                  </a:lnTo>
                  <a:lnTo>
                    <a:pt x="51" y="269"/>
                  </a:lnTo>
                  <a:lnTo>
                    <a:pt x="38" y="257"/>
                  </a:lnTo>
                  <a:lnTo>
                    <a:pt x="33" y="242"/>
                  </a:lnTo>
                  <a:lnTo>
                    <a:pt x="0" y="39"/>
                  </a:lnTo>
                  <a:lnTo>
                    <a:pt x="4" y="21"/>
                  </a:lnTo>
                  <a:lnTo>
                    <a:pt x="14" y="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3FF45"/>
            </a:solidFill>
            <a:ln w="0">
              <a:solidFill>
                <a:srgbClr val="F3FF4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7" name="Freeform 277"/>
            <p:cNvSpPr>
              <a:spLocks/>
            </p:cNvSpPr>
            <p:nvPr/>
          </p:nvSpPr>
          <p:spPr bwMode="auto">
            <a:xfrm>
              <a:off x="7783735" y="648644"/>
              <a:ext cx="114300" cy="219075"/>
            </a:xfrm>
            <a:custGeom>
              <a:avLst/>
              <a:gdLst>
                <a:gd name="T0" fmla="*/ 103 w 144"/>
                <a:gd name="T1" fmla="*/ 0 h 277"/>
                <a:gd name="T2" fmla="*/ 122 w 144"/>
                <a:gd name="T3" fmla="*/ 2 h 277"/>
                <a:gd name="T4" fmla="*/ 137 w 144"/>
                <a:gd name="T5" fmla="*/ 13 h 277"/>
                <a:gd name="T6" fmla="*/ 144 w 144"/>
                <a:gd name="T7" fmla="*/ 29 h 277"/>
                <a:gd name="T8" fmla="*/ 142 w 144"/>
                <a:gd name="T9" fmla="*/ 48 h 277"/>
                <a:gd name="T10" fmla="*/ 69 w 144"/>
                <a:gd name="T11" fmla="*/ 254 h 277"/>
                <a:gd name="T12" fmla="*/ 61 w 144"/>
                <a:gd name="T13" fmla="*/ 266 h 277"/>
                <a:gd name="T14" fmla="*/ 50 w 144"/>
                <a:gd name="T15" fmla="*/ 275 h 277"/>
                <a:gd name="T16" fmla="*/ 34 w 144"/>
                <a:gd name="T17" fmla="*/ 277 h 277"/>
                <a:gd name="T18" fmla="*/ 29 w 144"/>
                <a:gd name="T19" fmla="*/ 277 h 277"/>
                <a:gd name="T20" fmla="*/ 23 w 144"/>
                <a:gd name="T21" fmla="*/ 275 h 277"/>
                <a:gd name="T22" fmla="*/ 8 w 144"/>
                <a:gd name="T23" fmla="*/ 266 h 277"/>
                <a:gd name="T24" fmla="*/ 0 w 144"/>
                <a:gd name="T25" fmla="*/ 248 h 277"/>
                <a:gd name="T26" fmla="*/ 2 w 144"/>
                <a:gd name="T27" fmla="*/ 230 h 277"/>
                <a:gd name="T28" fmla="*/ 76 w 144"/>
                <a:gd name="T29" fmla="*/ 23 h 277"/>
                <a:gd name="T30" fmla="*/ 86 w 144"/>
                <a:gd name="T31" fmla="*/ 8 h 277"/>
                <a:gd name="T32" fmla="*/ 103 w 144"/>
                <a:gd name="T33" fmla="*/ 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4" h="277">
                  <a:moveTo>
                    <a:pt x="103" y="0"/>
                  </a:moveTo>
                  <a:lnTo>
                    <a:pt x="122" y="2"/>
                  </a:lnTo>
                  <a:lnTo>
                    <a:pt x="137" y="13"/>
                  </a:lnTo>
                  <a:lnTo>
                    <a:pt x="144" y="29"/>
                  </a:lnTo>
                  <a:lnTo>
                    <a:pt x="142" y="48"/>
                  </a:lnTo>
                  <a:lnTo>
                    <a:pt x="69" y="254"/>
                  </a:lnTo>
                  <a:lnTo>
                    <a:pt x="61" y="266"/>
                  </a:lnTo>
                  <a:lnTo>
                    <a:pt x="50" y="275"/>
                  </a:lnTo>
                  <a:lnTo>
                    <a:pt x="34" y="277"/>
                  </a:lnTo>
                  <a:lnTo>
                    <a:pt x="29" y="277"/>
                  </a:lnTo>
                  <a:lnTo>
                    <a:pt x="23" y="275"/>
                  </a:lnTo>
                  <a:lnTo>
                    <a:pt x="8" y="266"/>
                  </a:lnTo>
                  <a:lnTo>
                    <a:pt x="0" y="248"/>
                  </a:lnTo>
                  <a:lnTo>
                    <a:pt x="2" y="230"/>
                  </a:lnTo>
                  <a:lnTo>
                    <a:pt x="76" y="23"/>
                  </a:lnTo>
                  <a:lnTo>
                    <a:pt x="86" y="8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F3FF45"/>
            </a:solidFill>
            <a:ln w="0">
              <a:solidFill>
                <a:srgbClr val="F3FF4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8" name="Freeform 278"/>
            <p:cNvSpPr>
              <a:spLocks/>
            </p:cNvSpPr>
            <p:nvPr/>
          </p:nvSpPr>
          <p:spPr bwMode="auto">
            <a:xfrm>
              <a:off x="8413973" y="1871019"/>
              <a:ext cx="188913" cy="87312"/>
            </a:xfrm>
            <a:custGeom>
              <a:avLst/>
              <a:gdLst>
                <a:gd name="T0" fmla="*/ 41 w 237"/>
                <a:gd name="T1" fmla="*/ 0 h 108"/>
                <a:gd name="T2" fmla="*/ 210 w 237"/>
                <a:gd name="T3" fmla="*/ 40 h 108"/>
                <a:gd name="T4" fmla="*/ 225 w 237"/>
                <a:gd name="T5" fmla="*/ 49 h 108"/>
                <a:gd name="T6" fmla="*/ 235 w 237"/>
                <a:gd name="T7" fmla="*/ 64 h 108"/>
                <a:gd name="T8" fmla="*/ 237 w 237"/>
                <a:gd name="T9" fmla="*/ 81 h 108"/>
                <a:gd name="T10" fmla="*/ 235 w 237"/>
                <a:gd name="T11" fmla="*/ 85 h 108"/>
                <a:gd name="T12" fmla="*/ 225 w 237"/>
                <a:gd name="T13" fmla="*/ 100 h 108"/>
                <a:gd name="T14" fmla="*/ 210 w 237"/>
                <a:gd name="T15" fmla="*/ 108 h 108"/>
                <a:gd name="T16" fmla="*/ 193 w 237"/>
                <a:gd name="T17" fmla="*/ 108 h 108"/>
                <a:gd name="T18" fmla="*/ 26 w 237"/>
                <a:gd name="T19" fmla="*/ 68 h 108"/>
                <a:gd name="T20" fmla="*/ 9 w 237"/>
                <a:gd name="T21" fmla="*/ 61 h 108"/>
                <a:gd name="T22" fmla="*/ 0 w 237"/>
                <a:gd name="T23" fmla="*/ 45 h 108"/>
                <a:gd name="T24" fmla="*/ 0 w 237"/>
                <a:gd name="T25" fmla="*/ 27 h 108"/>
                <a:gd name="T26" fmla="*/ 9 w 237"/>
                <a:gd name="T27" fmla="*/ 9 h 108"/>
                <a:gd name="T28" fmla="*/ 24 w 237"/>
                <a:gd name="T29" fmla="*/ 2 h 108"/>
                <a:gd name="T30" fmla="*/ 41 w 237"/>
                <a:gd name="T31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7" h="108">
                  <a:moveTo>
                    <a:pt x="41" y="0"/>
                  </a:moveTo>
                  <a:lnTo>
                    <a:pt x="210" y="40"/>
                  </a:lnTo>
                  <a:lnTo>
                    <a:pt x="225" y="49"/>
                  </a:lnTo>
                  <a:lnTo>
                    <a:pt x="235" y="64"/>
                  </a:lnTo>
                  <a:lnTo>
                    <a:pt x="237" y="81"/>
                  </a:lnTo>
                  <a:lnTo>
                    <a:pt x="235" y="85"/>
                  </a:lnTo>
                  <a:lnTo>
                    <a:pt x="225" y="100"/>
                  </a:lnTo>
                  <a:lnTo>
                    <a:pt x="210" y="108"/>
                  </a:lnTo>
                  <a:lnTo>
                    <a:pt x="193" y="108"/>
                  </a:lnTo>
                  <a:lnTo>
                    <a:pt x="26" y="68"/>
                  </a:lnTo>
                  <a:lnTo>
                    <a:pt x="9" y="61"/>
                  </a:lnTo>
                  <a:lnTo>
                    <a:pt x="0" y="45"/>
                  </a:lnTo>
                  <a:lnTo>
                    <a:pt x="0" y="27"/>
                  </a:lnTo>
                  <a:lnTo>
                    <a:pt x="9" y="9"/>
                  </a:lnTo>
                  <a:lnTo>
                    <a:pt x="24" y="2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3FF45"/>
            </a:solidFill>
            <a:ln w="0">
              <a:solidFill>
                <a:srgbClr val="F3FF4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9" name="Freeform 267"/>
            <p:cNvSpPr>
              <a:spLocks/>
            </p:cNvSpPr>
            <p:nvPr/>
          </p:nvSpPr>
          <p:spPr bwMode="auto">
            <a:xfrm rot="-1140000">
              <a:off x="6394363" y="1381986"/>
              <a:ext cx="190500" cy="150812"/>
            </a:xfrm>
            <a:custGeom>
              <a:avLst/>
              <a:gdLst>
                <a:gd name="T0" fmla="*/ 30 w 239"/>
                <a:gd name="T1" fmla="*/ 0 h 189"/>
                <a:gd name="T2" fmla="*/ 43 w 239"/>
                <a:gd name="T3" fmla="*/ 1 h 189"/>
                <a:gd name="T4" fmla="*/ 55 w 239"/>
                <a:gd name="T5" fmla="*/ 7 h 189"/>
                <a:gd name="T6" fmla="*/ 225 w 239"/>
                <a:gd name="T7" fmla="*/ 127 h 189"/>
                <a:gd name="T8" fmla="*/ 235 w 239"/>
                <a:gd name="T9" fmla="*/ 138 h 189"/>
                <a:gd name="T10" fmla="*/ 239 w 239"/>
                <a:gd name="T11" fmla="*/ 149 h 189"/>
                <a:gd name="T12" fmla="*/ 239 w 239"/>
                <a:gd name="T13" fmla="*/ 163 h 189"/>
                <a:gd name="T14" fmla="*/ 233 w 239"/>
                <a:gd name="T15" fmla="*/ 176 h 189"/>
                <a:gd name="T16" fmla="*/ 223 w 239"/>
                <a:gd name="T17" fmla="*/ 185 h 189"/>
                <a:gd name="T18" fmla="*/ 210 w 239"/>
                <a:gd name="T19" fmla="*/ 189 h 189"/>
                <a:gd name="T20" fmla="*/ 197 w 239"/>
                <a:gd name="T21" fmla="*/ 189 h 189"/>
                <a:gd name="T22" fmla="*/ 191 w 239"/>
                <a:gd name="T23" fmla="*/ 187 h 189"/>
                <a:gd name="T24" fmla="*/ 184 w 239"/>
                <a:gd name="T25" fmla="*/ 183 h 189"/>
                <a:gd name="T26" fmla="*/ 15 w 239"/>
                <a:gd name="T27" fmla="*/ 64 h 189"/>
                <a:gd name="T28" fmla="*/ 5 w 239"/>
                <a:gd name="T29" fmla="*/ 55 h 189"/>
                <a:gd name="T30" fmla="*/ 0 w 239"/>
                <a:gd name="T31" fmla="*/ 41 h 189"/>
                <a:gd name="T32" fmla="*/ 2 w 239"/>
                <a:gd name="T33" fmla="*/ 28 h 189"/>
                <a:gd name="T34" fmla="*/ 7 w 239"/>
                <a:gd name="T35" fmla="*/ 15 h 189"/>
                <a:gd name="T36" fmla="*/ 17 w 239"/>
                <a:gd name="T37" fmla="*/ 5 h 189"/>
                <a:gd name="T38" fmla="*/ 30 w 239"/>
                <a:gd name="T39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9" h="189">
                  <a:moveTo>
                    <a:pt x="30" y="0"/>
                  </a:moveTo>
                  <a:lnTo>
                    <a:pt x="43" y="1"/>
                  </a:lnTo>
                  <a:lnTo>
                    <a:pt x="55" y="7"/>
                  </a:lnTo>
                  <a:lnTo>
                    <a:pt x="225" y="127"/>
                  </a:lnTo>
                  <a:lnTo>
                    <a:pt x="235" y="138"/>
                  </a:lnTo>
                  <a:lnTo>
                    <a:pt x="239" y="149"/>
                  </a:lnTo>
                  <a:lnTo>
                    <a:pt x="239" y="163"/>
                  </a:lnTo>
                  <a:lnTo>
                    <a:pt x="233" y="176"/>
                  </a:lnTo>
                  <a:lnTo>
                    <a:pt x="223" y="185"/>
                  </a:lnTo>
                  <a:lnTo>
                    <a:pt x="210" y="189"/>
                  </a:lnTo>
                  <a:lnTo>
                    <a:pt x="197" y="189"/>
                  </a:lnTo>
                  <a:lnTo>
                    <a:pt x="191" y="187"/>
                  </a:lnTo>
                  <a:lnTo>
                    <a:pt x="184" y="183"/>
                  </a:lnTo>
                  <a:lnTo>
                    <a:pt x="15" y="64"/>
                  </a:lnTo>
                  <a:lnTo>
                    <a:pt x="5" y="55"/>
                  </a:lnTo>
                  <a:lnTo>
                    <a:pt x="0" y="41"/>
                  </a:lnTo>
                  <a:lnTo>
                    <a:pt x="2" y="28"/>
                  </a:lnTo>
                  <a:lnTo>
                    <a:pt x="7" y="15"/>
                  </a:lnTo>
                  <a:lnTo>
                    <a:pt x="17" y="5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F3FF45"/>
            </a:solidFill>
            <a:ln w="0">
              <a:solidFill>
                <a:srgbClr val="F3FF4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0" name="Freeform 268"/>
            <p:cNvSpPr>
              <a:spLocks/>
            </p:cNvSpPr>
            <p:nvPr/>
          </p:nvSpPr>
          <p:spPr bwMode="auto">
            <a:xfrm rot="-3180000">
              <a:off x="8416187" y="1560661"/>
              <a:ext cx="187325" cy="196850"/>
            </a:xfrm>
            <a:custGeom>
              <a:avLst/>
              <a:gdLst>
                <a:gd name="T0" fmla="*/ 26 w 237"/>
                <a:gd name="T1" fmla="*/ 0 h 248"/>
                <a:gd name="T2" fmla="*/ 44 w 237"/>
                <a:gd name="T3" fmla="*/ 0 h 248"/>
                <a:gd name="T4" fmla="*/ 61 w 237"/>
                <a:gd name="T5" fmla="*/ 9 h 248"/>
                <a:gd name="T6" fmla="*/ 227 w 237"/>
                <a:gd name="T7" fmla="*/ 189 h 248"/>
                <a:gd name="T8" fmla="*/ 237 w 237"/>
                <a:gd name="T9" fmla="*/ 204 h 248"/>
                <a:gd name="T10" fmla="*/ 235 w 237"/>
                <a:gd name="T11" fmla="*/ 223 h 248"/>
                <a:gd name="T12" fmla="*/ 226 w 237"/>
                <a:gd name="T13" fmla="*/ 238 h 248"/>
                <a:gd name="T14" fmla="*/ 218 w 237"/>
                <a:gd name="T15" fmla="*/ 244 h 248"/>
                <a:gd name="T16" fmla="*/ 210 w 237"/>
                <a:gd name="T17" fmla="*/ 246 h 248"/>
                <a:gd name="T18" fmla="*/ 203 w 237"/>
                <a:gd name="T19" fmla="*/ 248 h 248"/>
                <a:gd name="T20" fmla="*/ 195 w 237"/>
                <a:gd name="T21" fmla="*/ 246 h 248"/>
                <a:gd name="T22" fmla="*/ 188 w 237"/>
                <a:gd name="T23" fmla="*/ 244 h 248"/>
                <a:gd name="T24" fmla="*/ 182 w 237"/>
                <a:gd name="T25" fmla="*/ 240 h 248"/>
                <a:gd name="T26" fmla="*/ 176 w 237"/>
                <a:gd name="T27" fmla="*/ 236 h 248"/>
                <a:gd name="T28" fmla="*/ 9 w 237"/>
                <a:gd name="T29" fmla="*/ 56 h 248"/>
                <a:gd name="T30" fmla="*/ 0 w 237"/>
                <a:gd name="T31" fmla="*/ 41 h 248"/>
                <a:gd name="T32" fmla="*/ 0 w 237"/>
                <a:gd name="T33" fmla="*/ 22 h 248"/>
                <a:gd name="T34" fmla="*/ 11 w 237"/>
                <a:gd name="T35" fmla="*/ 7 h 248"/>
                <a:gd name="T36" fmla="*/ 26 w 237"/>
                <a:gd name="T37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48">
                  <a:moveTo>
                    <a:pt x="26" y="0"/>
                  </a:moveTo>
                  <a:lnTo>
                    <a:pt x="44" y="0"/>
                  </a:lnTo>
                  <a:lnTo>
                    <a:pt x="61" y="9"/>
                  </a:lnTo>
                  <a:lnTo>
                    <a:pt x="227" y="189"/>
                  </a:lnTo>
                  <a:lnTo>
                    <a:pt x="237" y="204"/>
                  </a:lnTo>
                  <a:lnTo>
                    <a:pt x="235" y="223"/>
                  </a:lnTo>
                  <a:lnTo>
                    <a:pt x="226" y="238"/>
                  </a:lnTo>
                  <a:lnTo>
                    <a:pt x="218" y="244"/>
                  </a:lnTo>
                  <a:lnTo>
                    <a:pt x="210" y="246"/>
                  </a:lnTo>
                  <a:lnTo>
                    <a:pt x="203" y="248"/>
                  </a:lnTo>
                  <a:lnTo>
                    <a:pt x="195" y="246"/>
                  </a:lnTo>
                  <a:lnTo>
                    <a:pt x="188" y="244"/>
                  </a:lnTo>
                  <a:lnTo>
                    <a:pt x="182" y="240"/>
                  </a:lnTo>
                  <a:lnTo>
                    <a:pt x="176" y="236"/>
                  </a:lnTo>
                  <a:lnTo>
                    <a:pt x="9" y="56"/>
                  </a:lnTo>
                  <a:lnTo>
                    <a:pt x="0" y="41"/>
                  </a:lnTo>
                  <a:lnTo>
                    <a:pt x="0" y="22"/>
                  </a:lnTo>
                  <a:lnTo>
                    <a:pt x="11" y="7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3FF45"/>
            </a:solidFill>
            <a:ln w="0">
              <a:solidFill>
                <a:srgbClr val="F3FF4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962" name="타원 3"/>
          <p:cNvSpPr/>
          <p:nvPr/>
        </p:nvSpPr>
        <p:spPr>
          <a:xfrm>
            <a:off x="7830468" y="1706741"/>
            <a:ext cx="1031016" cy="499357"/>
          </a:xfrm>
          <a:custGeom>
            <a:avLst/>
            <a:gdLst/>
            <a:ahLst/>
            <a:cxnLst/>
            <a:rect l="l" t="t" r="r" b="b"/>
            <a:pathLst>
              <a:path w="1180701" h="571855">
                <a:moveTo>
                  <a:pt x="480501" y="0"/>
                </a:moveTo>
                <a:cubicBezTo>
                  <a:pt x="622062" y="0"/>
                  <a:pt x="736819" y="94833"/>
                  <a:pt x="736819" y="211815"/>
                </a:cubicBezTo>
                <a:lnTo>
                  <a:pt x="1000681" y="211815"/>
                </a:lnTo>
                <a:cubicBezTo>
                  <a:pt x="1100103" y="211815"/>
                  <a:pt x="1180701" y="292413"/>
                  <a:pt x="1180701" y="391835"/>
                </a:cubicBezTo>
                <a:cubicBezTo>
                  <a:pt x="1180701" y="491257"/>
                  <a:pt x="1100103" y="571855"/>
                  <a:pt x="1000681" y="571855"/>
                </a:cubicBezTo>
                <a:lnTo>
                  <a:pt x="180020" y="571855"/>
                </a:lnTo>
                <a:cubicBezTo>
                  <a:pt x="80598" y="571855"/>
                  <a:pt x="0" y="491257"/>
                  <a:pt x="0" y="391835"/>
                </a:cubicBezTo>
                <a:cubicBezTo>
                  <a:pt x="0" y="292413"/>
                  <a:pt x="80598" y="211815"/>
                  <a:pt x="180020" y="211815"/>
                </a:cubicBezTo>
                <a:lnTo>
                  <a:pt x="224183" y="211815"/>
                </a:lnTo>
                <a:cubicBezTo>
                  <a:pt x="224183" y="94833"/>
                  <a:pt x="338940" y="0"/>
                  <a:pt x="4805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</p:txBody>
      </p:sp>
      <p:sp>
        <p:nvSpPr>
          <p:cNvPr id="963" name="타원 3"/>
          <p:cNvSpPr/>
          <p:nvPr/>
        </p:nvSpPr>
        <p:spPr>
          <a:xfrm>
            <a:off x="5808759" y="1264677"/>
            <a:ext cx="683562" cy="331073"/>
          </a:xfrm>
          <a:custGeom>
            <a:avLst/>
            <a:gdLst/>
            <a:ahLst/>
            <a:cxnLst/>
            <a:rect l="l" t="t" r="r" b="b"/>
            <a:pathLst>
              <a:path w="1180701" h="571855">
                <a:moveTo>
                  <a:pt x="480501" y="0"/>
                </a:moveTo>
                <a:cubicBezTo>
                  <a:pt x="622062" y="0"/>
                  <a:pt x="736819" y="94833"/>
                  <a:pt x="736819" y="211815"/>
                </a:cubicBezTo>
                <a:lnTo>
                  <a:pt x="1000681" y="211815"/>
                </a:lnTo>
                <a:cubicBezTo>
                  <a:pt x="1100103" y="211815"/>
                  <a:pt x="1180701" y="292413"/>
                  <a:pt x="1180701" y="391835"/>
                </a:cubicBezTo>
                <a:cubicBezTo>
                  <a:pt x="1180701" y="491257"/>
                  <a:pt x="1100103" y="571855"/>
                  <a:pt x="1000681" y="571855"/>
                </a:cubicBezTo>
                <a:lnTo>
                  <a:pt x="180020" y="571855"/>
                </a:lnTo>
                <a:cubicBezTo>
                  <a:pt x="80598" y="571855"/>
                  <a:pt x="0" y="491257"/>
                  <a:pt x="0" y="391835"/>
                </a:cubicBezTo>
                <a:cubicBezTo>
                  <a:pt x="0" y="292413"/>
                  <a:pt x="80598" y="211815"/>
                  <a:pt x="180020" y="211815"/>
                </a:cubicBezTo>
                <a:lnTo>
                  <a:pt x="224183" y="211815"/>
                </a:lnTo>
                <a:cubicBezTo>
                  <a:pt x="224183" y="94833"/>
                  <a:pt x="338940" y="0"/>
                  <a:pt x="4805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06" name="그룹 5805"/>
          <p:cNvGrpSpPr/>
          <p:nvPr/>
        </p:nvGrpSpPr>
        <p:grpSpPr>
          <a:xfrm>
            <a:off x="7767265" y="4403450"/>
            <a:ext cx="438084" cy="714194"/>
            <a:chOff x="2163763" y="679451"/>
            <a:chExt cx="828675" cy="1350962"/>
          </a:xfrm>
        </p:grpSpPr>
        <p:sp>
          <p:nvSpPr>
            <p:cNvPr id="964" name="Rectangle 1184"/>
            <p:cNvSpPr>
              <a:spLocks noChangeArrowheads="1"/>
            </p:cNvSpPr>
            <p:nvPr/>
          </p:nvSpPr>
          <p:spPr bwMode="auto">
            <a:xfrm>
              <a:off x="2540001" y="1757363"/>
              <a:ext cx="50800" cy="273050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</p:txBody>
        </p:sp>
        <p:sp>
          <p:nvSpPr>
            <p:cNvPr id="965" name="Freeform 1185"/>
            <p:cNvSpPr>
              <a:spLocks/>
            </p:cNvSpPr>
            <p:nvPr/>
          </p:nvSpPr>
          <p:spPr bwMode="auto">
            <a:xfrm>
              <a:off x="2163763" y="679451"/>
              <a:ext cx="828675" cy="1085850"/>
            </a:xfrm>
            <a:custGeom>
              <a:avLst/>
              <a:gdLst>
                <a:gd name="T0" fmla="*/ 518 w 1045"/>
                <a:gd name="T1" fmla="*/ 0 h 1370"/>
                <a:gd name="T2" fmla="*/ 574 w 1045"/>
                <a:gd name="T3" fmla="*/ 8 h 1370"/>
                <a:gd name="T4" fmla="*/ 629 w 1045"/>
                <a:gd name="T5" fmla="*/ 26 h 1370"/>
                <a:gd name="T6" fmla="*/ 683 w 1045"/>
                <a:gd name="T7" fmla="*/ 58 h 1370"/>
                <a:gd name="T8" fmla="*/ 734 w 1045"/>
                <a:gd name="T9" fmla="*/ 97 h 1370"/>
                <a:gd name="T10" fmla="*/ 782 w 1045"/>
                <a:gd name="T11" fmla="*/ 147 h 1370"/>
                <a:gd name="T12" fmla="*/ 827 w 1045"/>
                <a:gd name="T13" fmla="*/ 204 h 1370"/>
                <a:gd name="T14" fmla="*/ 871 w 1045"/>
                <a:gd name="T15" fmla="*/ 267 h 1370"/>
                <a:gd name="T16" fmla="*/ 908 w 1045"/>
                <a:gd name="T17" fmla="*/ 335 h 1370"/>
                <a:gd name="T18" fmla="*/ 942 w 1045"/>
                <a:gd name="T19" fmla="*/ 406 h 1370"/>
                <a:gd name="T20" fmla="*/ 972 w 1045"/>
                <a:gd name="T21" fmla="*/ 479 h 1370"/>
                <a:gd name="T22" fmla="*/ 997 w 1045"/>
                <a:gd name="T23" fmla="*/ 552 h 1370"/>
                <a:gd name="T24" fmla="*/ 1017 w 1045"/>
                <a:gd name="T25" fmla="*/ 626 h 1370"/>
                <a:gd name="T26" fmla="*/ 1033 w 1045"/>
                <a:gd name="T27" fmla="*/ 699 h 1370"/>
                <a:gd name="T28" fmla="*/ 1043 w 1045"/>
                <a:gd name="T29" fmla="*/ 768 h 1370"/>
                <a:gd name="T30" fmla="*/ 1045 w 1045"/>
                <a:gd name="T31" fmla="*/ 832 h 1370"/>
                <a:gd name="T32" fmla="*/ 1039 w 1045"/>
                <a:gd name="T33" fmla="*/ 915 h 1370"/>
                <a:gd name="T34" fmla="*/ 1023 w 1045"/>
                <a:gd name="T35" fmla="*/ 994 h 1370"/>
                <a:gd name="T36" fmla="*/ 997 w 1045"/>
                <a:gd name="T37" fmla="*/ 1065 h 1370"/>
                <a:gd name="T38" fmla="*/ 962 w 1045"/>
                <a:gd name="T39" fmla="*/ 1130 h 1370"/>
                <a:gd name="T40" fmla="*/ 918 w 1045"/>
                <a:gd name="T41" fmla="*/ 1190 h 1370"/>
                <a:gd name="T42" fmla="*/ 869 w 1045"/>
                <a:gd name="T43" fmla="*/ 1243 h 1370"/>
                <a:gd name="T44" fmla="*/ 811 w 1045"/>
                <a:gd name="T45" fmla="*/ 1287 h 1370"/>
                <a:gd name="T46" fmla="*/ 748 w 1045"/>
                <a:gd name="T47" fmla="*/ 1322 h 1370"/>
                <a:gd name="T48" fmla="*/ 679 w 1045"/>
                <a:gd name="T49" fmla="*/ 1348 h 1370"/>
                <a:gd name="T50" fmla="*/ 605 w 1045"/>
                <a:gd name="T51" fmla="*/ 1364 h 1370"/>
                <a:gd name="T52" fmla="*/ 528 w 1045"/>
                <a:gd name="T53" fmla="*/ 1370 h 1370"/>
                <a:gd name="T54" fmla="*/ 457 w 1045"/>
                <a:gd name="T55" fmla="*/ 1366 h 1370"/>
                <a:gd name="T56" fmla="*/ 388 w 1045"/>
                <a:gd name="T57" fmla="*/ 1352 h 1370"/>
                <a:gd name="T58" fmla="*/ 324 w 1045"/>
                <a:gd name="T59" fmla="*/ 1330 h 1370"/>
                <a:gd name="T60" fmla="*/ 263 w 1045"/>
                <a:gd name="T61" fmla="*/ 1299 h 1370"/>
                <a:gd name="T62" fmla="*/ 208 w 1045"/>
                <a:gd name="T63" fmla="*/ 1263 h 1370"/>
                <a:gd name="T64" fmla="*/ 156 w 1045"/>
                <a:gd name="T65" fmla="*/ 1218 h 1370"/>
                <a:gd name="T66" fmla="*/ 111 w 1045"/>
                <a:gd name="T67" fmla="*/ 1166 h 1370"/>
                <a:gd name="T68" fmla="*/ 73 w 1045"/>
                <a:gd name="T69" fmla="*/ 1111 h 1370"/>
                <a:gd name="T70" fmla="*/ 41 w 1045"/>
                <a:gd name="T71" fmla="*/ 1047 h 1370"/>
                <a:gd name="T72" fmla="*/ 20 w 1045"/>
                <a:gd name="T73" fmla="*/ 980 h 1370"/>
                <a:gd name="T74" fmla="*/ 6 w 1045"/>
                <a:gd name="T75" fmla="*/ 909 h 1370"/>
                <a:gd name="T76" fmla="*/ 0 w 1045"/>
                <a:gd name="T77" fmla="*/ 832 h 1370"/>
                <a:gd name="T78" fmla="*/ 4 w 1045"/>
                <a:gd name="T79" fmla="*/ 768 h 1370"/>
                <a:gd name="T80" fmla="*/ 12 w 1045"/>
                <a:gd name="T81" fmla="*/ 699 h 1370"/>
                <a:gd name="T82" fmla="*/ 25 w 1045"/>
                <a:gd name="T83" fmla="*/ 626 h 1370"/>
                <a:gd name="T84" fmla="*/ 45 w 1045"/>
                <a:gd name="T85" fmla="*/ 552 h 1370"/>
                <a:gd name="T86" fmla="*/ 71 w 1045"/>
                <a:gd name="T87" fmla="*/ 479 h 1370"/>
                <a:gd name="T88" fmla="*/ 99 w 1045"/>
                <a:gd name="T89" fmla="*/ 406 h 1370"/>
                <a:gd name="T90" fmla="*/ 132 w 1045"/>
                <a:gd name="T91" fmla="*/ 335 h 1370"/>
                <a:gd name="T92" fmla="*/ 170 w 1045"/>
                <a:gd name="T93" fmla="*/ 267 h 1370"/>
                <a:gd name="T94" fmla="*/ 212 w 1045"/>
                <a:gd name="T95" fmla="*/ 204 h 1370"/>
                <a:gd name="T96" fmla="*/ 255 w 1045"/>
                <a:gd name="T97" fmla="*/ 147 h 1370"/>
                <a:gd name="T98" fmla="*/ 303 w 1045"/>
                <a:gd name="T99" fmla="*/ 97 h 1370"/>
                <a:gd name="T100" fmla="*/ 352 w 1045"/>
                <a:gd name="T101" fmla="*/ 58 h 1370"/>
                <a:gd name="T102" fmla="*/ 405 w 1045"/>
                <a:gd name="T103" fmla="*/ 26 h 1370"/>
                <a:gd name="T104" fmla="*/ 461 w 1045"/>
                <a:gd name="T105" fmla="*/ 8 h 1370"/>
                <a:gd name="T106" fmla="*/ 518 w 1045"/>
                <a:gd name="T107" fmla="*/ 0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45" h="1370">
                  <a:moveTo>
                    <a:pt x="518" y="0"/>
                  </a:moveTo>
                  <a:lnTo>
                    <a:pt x="574" y="8"/>
                  </a:lnTo>
                  <a:lnTo>
                    <a:pt x="629" y="26"/>
                  </a:lnTo>
                  <a:lnTo>
                    <a:pt x="683" y="58"/>
                  </a:lnTo>
                  <a:lnTo>
                    <a:pt x="734" y="97"/>
                  </a:lnTo>
                  <a:lnTo>
                    <a:pt x="782" y="147"/>
                  </a:lnTo>
                  <a:lnTo>
                    <a:pt x="827" y="204"/>
                  </a:lnTo>
                  <a:lnTo>
                    <a:pt x="871" y="267"/>
                  </a:lnTo>
                  <a:lnTo>
                    <a:pt x="908" y="335"/>
                  </a:lnTo>
                  <a:lnTo>
                    <a:pt x="942" y="406"/>
                  </a:lnTo>
                  <a:lnTo>
                    <a:pt x="972" y="479"/>
                  </a:lnTo>
                  <a:lnTo>
                    <a:pt x="997" y="552"/>
                  </a:lnTo>
                  <a:lnTo>
                    <a:pt x="1017" y="626"/>
                  </a:lnTo>
                  <a:lnTo>
                    <a:pt x="1033" y="699"/>
                  </a:lnTo>
                  <a:lnTo>
                    <a:pt x="1043" y="768"/>
                  </a:lnTo>
                  <a:lnTo>
                    <a:pt x="1045" y="832"/>
                  </a:lnTo>
                  <a:lnTo>
                    <a:pt x="1039" y="915"/>
                  </a:lnTo>
                  <a:lnTo>
                    <a:pt x="1023" y="994"/>
                  </a:lnTo>
                  <a:lnTo>
                    <a:pt x="997" y="1065"/>
                  </a:lnTo>
                  <a:lnTo>
                    <a:pt x="962" y="1130"/>
                  </a:lnTo>
                  <a:lnTo>
                    <a:pt x="918" y="1190"/>
                  </a:lnTo>
                  <a:lnTo>
                    <a:pt x="869" y="1243"/>
                  </a:lnTo>
                  <a:lnTo>
                    <a:pt x="811" y="1287"/>
                  </a:lnTo>
                  <a:lnTo>
                    <a:pt x="748" y="1322"/>
                  </a:lnTo>
                  <a:lnTo>
                    <a:pt x="679" y="1348"/>
                  </a:lnTo>
                  <a:lnTo>
                    <a:pt x="605" y="1364"/>
                  </a:lnTo>
                  <a:lnTo>
                    <a:pt x="528" y="1370"/>
                  </a:lnTo>
                  <a:lnTo>
                    <a:pt x="457" y="1366"/>
                  </a:lnTo>
                  <a:lnTo>
                    <a:pt x="388" y="1352"/>
                  </a:lnTo>
                  <a:lnTo>
                    <a:pt x="324" y="1330"/>
                  </a:lnTo>
                  <a:lnTo>
                    <a:pt x="263" y="1299"/>
                  </a:lnTo>
                  <a:lnTo>
                    <a:pt x="208" y="1263"/>
                  </a:lnTo>
                  <a:lnTo>
                    <a:pt x="156" y="1218"/>
                  </a:lnTo>
                  <a:lnTo>
                    <a:pt x="111" y="1166"/>
                  </a:lnTo>
                  <a:lnTo>
                    <a:pt x="73" y="1111"/>
                  </a:lnTo>
                  <a:lnTo>
                    <a:pt x="41" y="1047"/>
                  </a:lnTo>
                  <a:lnTo>
                    <a:pt x="20" y="980"/>
                  </a:lnTo>
                  <a:lnTo>
                    <a:pt x="6" y="909"/>
                  </a:lnTo>
                  <a:lnTo>
                    <a:pt x="0" y="832"/>
                  </a:lnTo>
                  <a:lnTo>
                    <a:pt x="4" y="768"/>
                  </a:lnTo>
                  <a:lnTo>
                    <a:pt x="12" y="699"/>
                  </a:lnTo>
                  <a:lnTo>
                    <a:pt x="25" y="626"/>
                  </a:lnTo>
                  <a:lnTo>
                    <a:pt x="45" y="552"/>
                  </a:lnTo>
                  <a:lnTo>
                    <a:pt x="71" y="479"/>
                  </a:lnTo>
                  <a:lnTo>
                    <a:pt x="99" y="406"/>
                  </a:lnTo>
                  <a:lnTo>
                    <a:pt x="132" y="335"/>
                  </a:lnTo>
                  <a:lnTo>
                    <a:pt x="170" y="267"/>
                  </a:lnTo>
                  <a:lnTo>
                    <a:pt x="212" y="204"/>
                  </a:lnTo>
                  <a:lnTo>
                    <a:pt x="255" y="147"/>
                  </a:lnTo>
                  <a:lnTo>
                    <a:pt x="303" y="97"/>
                  </a:lnTo>
                  <a:lnTo>
                    <a:pt x="352" y="58"/>
                  </a:lnTo>
                  <a:lnTo>
                    <a:pt x="405" y="26"/>
                  </a:lnTo>
                  <a:lnTo>
                    <a:pt x="461" y="8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B3EF1E"/>
            </a:solidFill>
            <a:ln w="0">
              <a:solidFill>
                <a:srgbClr val="B3EF1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</p:txBody>
        </p:sp>
        <p:sp>
          <p:nvSpPr>
            <p:cNvPr id="966" name="Freeform 1186"/>
            <p:cNvSpPr>
              <a:spLocks/>
            </p:cNvSpPr>
            <p:nvPr/>
          </p:nvSpPr>
          <p:spPr bwMode="auto">
            <a:xfrm>
              <a:off x="2163763" y="679451"/>
              <a:ext cx="427038" cy="1085850"/>
            </a:xfrm>
            <a:custGeom>
              <a:avLst/>
              <a:gdLst>
                <a:gd name="T0" fmla="*/ 518 w 538"/>
                <a:gd name="T1" fmla="*/ 0 h 1370"/>
                <a:gd name="T2" fmla="*/ 528 w 538"/>
                <a:gd name="T3" fmla="*/ 0 h 1370"/>
                <a:gd name="T4" fmla="*/ 538 w 538"/>
                <a:gd name="T5" fmla="*/ 2 h 1370"/>
                <a:gd name="T6" fmla="*/ 538 w 538"/>
                <a:gd name="T7" fmla="*/ 1370 h 1370"/>
                <a:gd name="T8" fmla="*/ 528 w 538"/>
                <a:gd name="T9" fmla="*/ 1370 h 1370"/>
                <a:gd name="T10" fmla="*/ 457 w 538"/>
                <a:gd name="T11" fmla="*/ 1366 h 1370"/>
                <a:gd name="T12" fmla="*/ 388 w 538"/>
                <a:gd name="T13" fmla="*/ 1352 h 1370"/>
                <a:gd name="T14" fmla="*/ 324 w 538"/>
                <a:gd name="T15" fmla="*/ 1330 h 1370"/>
                <a:gd name="T16" fmla="*/ 263 w 538"/>
                <a:gd name="T17" fmla="*/ 1299 h 1370"/>
                <a:gd name="T18" fmla="*/ 208 w 538"/>
                <a:gd name="T19" fmla="*/ 1263 h 1370"/>
                <a:gd name="T20" fmla="*/ 156 w 538"/>
                <a:gd name="T21" fmla="*/ 1218 h 1370"/>
                <a:gd name="T22" fmla="*/ 111 w 538"/>
                <a:gd name="T23" fmla="*/ 1166 h 1370"/>
                <a:gd name="T24" fmla="*/ 73 w 538"/>
                <a:gd name="T25" fmla="*/ 1111 h 1370"/>
                <a:gd name="T26" fmla="*/ 41 w 538"/>
                <a:gd name="T27" fmla="*/ 1047 h 1370"/>
                <a:gd name="T28" fmla="*/ 20 w 538"/>
                <a:gd name="T29" fmla="*/ 980 h 1370"/>
                <a:gd name="T30" fmla="*/ 6 w 538"/>
                <a:gd name="T31" fmla="*/ 909 h 1370"/>
                <a:gd name="T32" fmla="*/ 0 w 538"/>
                <a:gd name="T33" fmla="*/ 832 h 1370"/>
                <a:gd name="T34" fmla="*/ 4 w 538"/>
                <a:gd name="T35" fmla="*/ 768 h 1370"/>
                <a:gd name="T36" fmla="*/ 12 w 538"/>
                <a:gd name="T37" fmla="*/ 699 h 1370"/>
                <a:gd name="T38" fmla="*/ 25 w 538"/>
                <a:gd name="T39" fmla="*/ 626 h 1370"/>
                <a:gd name="T40" fmla="*/ 45 w 538"/>
                <a:gd name="T41" fmla="*/ 552 h 1370"/>
                <a:gd name="T42" fmla="*/ 71 w 538"/>
                <a:gd name="T43" fmla="*/ 479 h 1370"/>
                <a:gd name="T44" fmla="*/ 99 w 538"/>
                <a:gd name="T45" fmla="*/ 406 h 1370"/>
                <a:gd name="T46" fmla="*/ 132 w 538"/>
                <a:gd name="T47" fmla="*/ 335 h 1370"/>
                <a:gd name="T48" fmla="*/ 170 w 538"/>
                <a:gd name="T49" fmla="*/ 267 h 1370"/>
                <a:gd name="T50" fmla="*/ 212 w 538"/>
                <a:gd name="T51" fmla="*/ 204 h 1370"/>
                <a:gd name="T52" fmla="*/ 255 w 538"/>
                <a:gd name="T53" fmla="*/ 147 h 1370"/>
                <a:gd name="T54" fmla="*/ 303 w 538"/>
                <a:gd name="T55" fmla="*/ 97 h 1370"/>
                <a:gd name="T56" fmla="*/ 352 w 538"/>
                <a:gd name="T57" fmla="*/ 58 h 1370"/>
                <a:gd name="T58" fmla="*/ 405 w 538"/>
                <a:gd name="T59" fmla="*/ 26 h 1370"/>
                <a:gd name="T60" fmla="*/ 461 w 538"/>
                <a:gd name="T61" fmla="*/ 8 h 1370"/>
                <a:gd name="T62" fmla="*/ 518 w 538"/>
                <a:gd name="T63" fmla="*/ 0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38" h="1370">
                  <a:moveTo>
                    <a:pt x="518" y="0"/>
                  </a:moveTo>
                  <a:lnTo>
                    <a:pt x="528" y="0"/>
                  </a:lnTo>
                  <a:lnTo>
                    <a:pt x="538" y="2"/>
                  </a:lnTo>
                  <a:lnTo>
                    <a:pt x="538" y="1370"/>
                  </a:lnTo>
                  <a:lnTo>
                    <a:pt x="528" y="1370"/>
                  </a:lnTo>
                  <a:lnTo>
                    <a:pt x="457" y="1366"/>
                  </a:lnTo>
                  <a:lnTo>
                    <a:pt x="388" y="1352"/>
                  </a:lnTo>
                  <a:lnTo>
                    <a:pt x="324" y="1330"/>
                  </a:lnTo>
                  <a:lnTo>
                    <a:pt x="263" y="1299"/>
                  </a:lnTo>
                  <a:lnTo>
                    <a:pt x="208" y="1263"/>
                  </a:lnTo>
                  <a:lnTo>
                    <a:pt x="156" y="1218"/>
                  </a:lnTo>
                  <a:lnTo>
                    <a:pt x="111" y="1166"/>
                  </a:lnTo>
                  <a:lnTo>
                    <a:pt x="73" y="1111"/>
                  </a:lnTo>
                  <a:lnTo>
                    <a:pt x="41" y="1047"/>
                  </a:lnTo>
                  <a:lnTo>
                    <a:pt x="20" y="980"/>
                  </a:lnTo>
                  <a:lnTo>
                    <a:pt x="6" y="909"/>
                  </a:lnTo>
                  <a:lnTo>
                    <a:pt x="0" y="832"/>
                  </a:lnTo>
                  <a:lnTo>
                    <a:pt x="4" y="768"/>
                  </a:lnTo>
                  <a:lnTo>
                    <a:pt x="12" y="699"/>
                  </a:lnTo>
                  <a:lnTo>
                    <a:pt x="25" y="626"/>
                  </a:lnTo>
                  <a:lnTo>
                    <a:pt x="45" y="552"/>
                  </a:lnTo>
                  <a:lnTo>
                    <a:pt x="71" y="479"/>
                  </a:lnTo>
                  <a:lnTo>
                    <a:pt x="99" y="406"/>
                  </a:lnTo>
                  <a:lnTo>
                    <a:pt x="132" y="335"/>
                  </a:lnTo>
                  <a:lnTo>
                    <a:pt x="170" y="267"/>
                  </a:lnTo>
                  <a:lnTo>
                    <a:pt x="212" y="204"/>
                  </a:lnTo>
                  <a:lnTo>
                    <a:pt x="255" y="147"/>
                  </a:lnTo>
                  <a:lnTo>
                    <a:pt x="303" y="97"/>
                  </a:lnTo>
                  <a:lnTo>
                    <a:pt x="352" y="58"/>
                  </a:lnTo>
                  <a:lnTo>
                    <a:pt x="405" y="26"/>
                  </a:lnTo>
                  <a:lnTo>
                    <a:pt x="461" y="8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86D700"/>
            </a:solidFill>
            <a:ln w="0">
              <a:solidFill>
                <a:srgbClr val="86D7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</p:txBody>
        </p:sp>
      </p:grpSp>
      <p:grpSp>
        <p:nvGrpSpPr>
          <p:cNvPr id="968" name="그룹 967"/>
          <p:cNvGrpSpPr/>
          <p:nvPr/>
        </p:nvGrpSpPr>
        <p:grpSpPr>
          <a:xfrm>
            <a:off x="8262904" y="4120698"/>
            <a:ext cx="629576" cy="1026377"/>
            <a:chOff x="2163763" y="679451"/>
            <a:chExt cx="828675" cy="1350962"/>
          </a:xfrm>
        </p:grpSpPr>
        <p:sp>
          <p:nvSpPr>
            <p:cNvPr id="969" name="Rectangle 1184"/>
            <p:cNvSpPr>
              <a:spLocks noChangeArrowheads="1"/>
            </p:cNvSpPr>
            <p:nvPr/>
          </p:nvSpPr>
          <p:spPr bwMode="auto">
            <a:xfrm>
              <a:off x="2540001" y="1757363"/>
              <a:ext cx="50800" cy="273050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</p:txBody>
        </p:sp>
        <p:sp>
          <p:nvSpPr>
            <p:cNvPr id="970" name="Freeform 1185"/>
            <p:cNvSpPr>
              <a:spLocks/>
            </p:cNvSpPr>
            <p:nvPr/>
          </p:nvSpPr>
          <p:spPr bwMode="auto">
            <a:xfrm>
              <a:off x="2163763" y="679451"/>
              <a:ext cx="828675" cy="1085850"/>
            </a:xfrm>
            <a:custGeom>
              <a:avLst/>
              <a:gdLst>
                <a:gd name="T0" fmla="*/ 518 w 1045"/>
                <a:gd name="T1" fmla="*/ 0 h 1370"/>
                <a:gd name="T2" fmla="*/ 574 w 1045"/>
                <a:gd name="T3" fmla="*/ 8 h 1370"/>
                <a:gd name="T4" fmla="*/ 629 w 1045"/>
                <a:gd name="T5" fmla="*/ 26 h 1370"/>
                <a:gd name="T6" fmla="*/ 683 w 1045"/>
                <a:gd name="T7" fmla="*/ 58 h 1370"/>
                <a:gd name="T8" fmla="*/ 734 w 1045"/>
                <a:gd name="T9" fmla="*/ 97 h 1370"/>
                <a:gd name="T10" fmla="*/ 782 w 1045"/>
                <a:gd name="T11" fmla="*/ 147 h 1370"/>
                <a:gd name="T12" fmla="*/ 827 w 1045"/>
                <a:gd name="T13" fmla="*/ 204 h 1370"/>
                <a:gd name="T14" fmla="*/ 871 w 1045"/>
                <a:gd name="T15" fmla="*/ 267 h 1370"/>
                <a:gd name="T16" fmla="*/ 908 w 1045"/>
                <a:gd name="T17" fmla="*/ 335 h 1370"/>
                <a:gd name="T18" fmla="*/ 942 w 1045"/>
                <a:gd name="T19" fmla="*/ 406 h 1370"/>
                <a:gd name="T20" fmla="*/ 972 w 1045"/>
                <a:gd name="T21" fmla="*/ 479 h 1370"/>
                <a:gd name="T22" fmla="*/ 997 w 1045"/>
                <a:gd name="T23" fmla="*/ 552 h 1370"/>
                <a:gd name="T24" fmla="*/ 1017 w 1045"/>
                <a:gd name="T25" fmla="*/ 626 h 1370"/>
                <a:gd name="T26" fmla="*/ 1033 w 1045"/>
                <a:gd name="T27" fmla="*/ 699 h 1370"/>
                <a:gd name="T28" fmla="*/ 1043 w 1045"/>
                <a:gd name="T29" fmla="*/ 768 h 1370"/>
                <a:gd name="T30" fmla="*/ 1045 w 1045"/>
                <a:gd name="T31" fmla="*/ 832 h 1370"/>
                <a:gd name="T32" fmla="*/ 1039 w 1045"/>
                <a:gd name="T33" fmla="*/ 915 h 1370"/>
                <a:gd name="T34" fmla="*/ 1023 w 1045"/>
                <a:gd name="T35" fmla="*/ 994 h 1370"/>
                <a:gd name="T36" fmla="*/ 997 w 1045"/>
                <a:gd name="T37" fmla="*/ 1065 h 1370"/>
                <a:gd name="T38" fmla="*/ 962 w 1045"/>
                <a:gd name="T39" fmla="*/ 1130 h 1370"/>
                <a:gd name="T40" fmla="*/ 918 w 1045"/>
                <a:gd name="T41" fmla="*/ 1190 h 1370"/>
                <a:gd name="T42" fmla="*/ 869 w 1045"/>
                <a:gd name="T43" fmla="*/ 1243 h 1370"/>
                <a:gd name="T44" fmla="*/ 811 w 1045"/>
                <a:gd name="T45" fmla="*/ 1287 h 1370"/>
                <a:gd name="T46" fmla="*/ 748 w 1045"/>
                <a:gd name="T47" fmla="*/ 1322 h 1370"/>
                <a:gd name="T48" fmla="*/ 679 w 1045"/>
                <a:gd name="T49" fmla="*/ 1348 h 1370"/>
                <a:gd name="T50" fmla="*/ 605 w 1045"/>
                <a:gd name="T51" fmla="*/ 1364 h 1370"/>
                <a:gd name="T52" fmla="*/ 528 w 1045"/>
                <a:gd name="T53" fmla="*/ 1370 h 1370"/>
                <a:gd name="T54" fmla="*/ 457 w 1045"/>
                <a:gd name="T55" fmla="*/ 1366 h 1370"/>
                <a:gd name="T56" fmla="*/ 388 w 1045"/>
                <a:gd name="T57" fmla="*/ 1352 h 1370"/>
                <a:gd name="T58" fmla="*/ 324 w 1045"/>
                <a:gd name="T59" fmla="*/ 1330 h 1370"/>
                <a:gd name="T60" fmla="*/ 263 w 1045"/>
                <a:gd name="T61" fmla="*/ 1299 h 1370"/>
                <a:gd name="T62" fmla="*/ 208 w 1045"/>
                <a:gd name="T63" fmla="*/ 1263 h 1370"/>
                <a:gd name="T64" fmla="*/ 156 w 1045"/>
                <a:gd name="T65" fmla="*/ 1218 h 1370"/>
                <a:gd name="T66" fmla="*/ 111 w 1045"/>
                <a:gd name="T67" fmla="*/ 1166 h 1370"/>
                <a:gd name="T68" fmla="*/ 73 w 1045"/>
                <a:gd name="T69" fmla="*/ 1111 h 1370"/>
                <a:gd name="T70" fmla="*/ 41 w 1045"/>
                <a:gd name="T71" fmla="*/ 1047 h 1370"/>
                <a:gd name="T72" fmla="*/ 20 w 1045"/>
                <a:gd name="T73" fmla="*/ 980 h 1370"/>
                <a:gd name="T74" fmla="*/ 6 w 1045"/>
                <a:gd name="T75" fmla="*/ 909 h 1370"/>
                <a:gd name="T76" fmla="*/ 0 w 1045"/>
                <a:gd name="T77" fmla="*/ 832 h 1370"/>
                <a:gd name="T78" fmla="*/ 4 w 1045"/>
                <a:gd name="T79" fmla="*/ 768 h 1370"/>
                <a:gd name="T80" fmla="*/ 12 w 1045"/>
                <a:gd name="T81" fmla="*/ 699 h 1370"/>
                <a:gd name="T82" fmla="*/ 25 w 1045"/>
                <a:gd name="T83" fmla="*/ 626 h 1370"/>
                <a:gd name="T84" fmla="*/ 45 w 1045"/>
                <a:gd name="T85" fmla="*/ 552 h 1370"/>
                <a:gd name="T86" fmla="*/ 71 w 1045"/>
                <a:gd name="T87" fmla="*/ 479 h 1370"/>
                <a:gd name="T88" fmla="*/ 99 w 1045"/>
                <a:gd name="T89" fmla="*/ 406 h 1370"/>
                <a:gd name="T90" fmla="*/ 132 w 1045"/>
                <a:gd name="T91" fmla="*/ 335 h 1370"/>
                <a:gd name="T92" fmla="*/ 170 w 1045"/>
                <a:gd name="T93" fmla="*/ 267 h 1370"/>
                <a:gd name="T94" fmla="*/ 212 w 1045"/>
                <a:gd name="T95" fmla="*/ 204 h 1370"/>
                <a:gd name="T96" fmla="*/ 255 w 1045"/>
                <a:gd name="T97" fmla="*/ 147 h 1370"/>
                <a:gd name="T98" fmla="*/ 303 w 1045"/>
                <a:gd name="T99" fmla="*/ 97 h 1370"/>
                <a:gd name="T100" fmla="*/ 352 w 1045"/>
                <a:gd name="T101" fmla="*/ 58 h 1370"/>
                <a:gd name="T102" fmla="*/ 405 w 1045"/>
                <a:gd name="T103" fmla="*/ 26 h 1370"/>
                <a:gd name="T104" fmla="*/ 461 w 1045"/>
                <a:gd name="T105" fmla="*/ 8 h 1370"/>
                <a:gd name="T106" fmla="*/ 518 w 1045"/>
                <a:gd name="T107" fmla="*/ 0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45" h="1370">
                  <a:moveTo>
                    <a:pt x="518" y="0"/>
                  </a:moveTo>
                  <a:lnTo>
                    <a:pt x="574" y="8"/>
                  </a:lnTo>
                  <a:lnTo>
                    <a:pt x="629" y="26"/>
                  </a:lnTo>
                  <a:lnTo>
                    <a:pt x="683" y="58"/>
                  </a:lnTo>
                  <a:lnTo>
                    <a:pt x="734" y="97"/>
                  </a:lnTo>
                  <a:lnTo>
                    <a:pt x="782" y="147"/>
                  </a:lnTo>
                  <a:lnTo>
                    <a:pt x="827" y="204"/>
                  </a:lnTo>
                  <a:lnTo>
                    <a:pt x="871" y="267"/>
                  </a:lnTo>
                  <a:lnTo>
                    <a:pt x="908" y="335"/>
                  </a:lnTo>
                  <a:lnTo>
                    <a:pt x="942" y="406"/>
                  </a:lnTo>
                  <a:lnTo>
                    <a:pt x="972" y="479"/>
                  </a:lnTo>
                  <a:lnTo>
                    <a:pt x="997" y="552"/>
                  </a:lnTo>
                  <a:lnTo>
                    <a:pt x="1017" y="626"/>
                  </a:lnTo>
                  <a:lnTo>
                    <a:pt x="1033" y="699"/>
                  </a:lnTo>
                  <a:lnTo>
                    <a:pt x="1043" y="768"/>
                  </a:lnTo>
                  <a:lnTo>
                    <a:pt x="1045" y="832"/>
                  </a:lnTo>
                  <a:lnTo>
                    <a:pt x="1039" y="915"/>
                  </a:lnTo>
                  <a:lnTo>
                    <a:pt x="1023" y="994"/>
                  </a:lnTo>
                  <a:lnTo>
                    <a:pt x="997" y="1065"/>
                  </a:lnTo>
                  <a:lnTo>
                    <a:pt x="962" y="1130"/>
                  </a:lnTo>
                  <a:lnTo>
                    <a:pt x="918" y="1190"/>
                  </a:lnTo>
                  <a:lnTo>
                    <a:pt x="869" y="1243"/>
                  </a:lnTo>
                  <a:lnTo>
                    <a:pt x="811" y="1287"/>
                  </a:lnTo>
                  <a:lnTo>
                    <a:pt x="748" y="1322"/>
                  </a:lnTo>
                  <a:lnTo>
                    <a:pt x="679" y="1348"/>
                  </a:lnTo>
                  <a:lnTo>
                    <a:pt x="605" y="1364"/>
                  </a:lnTo>
                  <a:lnTo>
                    <a:pt x="528" y="1370"/>
                  </a:lnTo>
                  <a:lnTo>
                    <a:pt x="457" y="1366"/>
                  </a:lnTo>
                  <a:lnTo>
                    <a:pt x="388" y="1352"/>
                  </a:lnTo>
                  <a:lnTo>
                    <a:pt x="324" y="1330"/>
                  </a:lnTo>
                  <a:lnTo>
                    <a:pt x="263" y="1299"/>
                  </a:lnTo>
                  <a:lnTo>
                    <a:pt x="208" y="1263"/>
                  </a:lnTo>
                  <a:lnTo>
                    <a:pt x="156" y="1218"/>
                  </a:lnTo>
                  <a:lnTo>
                    <a:pt x="111" y="1166"/>
                  </a:lnTo>
                  <a:lnTo>
                    <a:pt x="73" y="1111"/>
                  </a:lnTo>
                  <a:lnTo>
                    <a:pt x="41" y="1047"/>
                  </a:lnTo>
                  <a:lnTo>
                    <a:pt x="20" y="980"/>
                  </a:lnTo>
                  <a:lnTo>
                    <a:pt x="6" y="909"/>
                  </a:lnTo>
                  <a:lnTo>
                    <a:pt x="0" y="832"/>
                  </a:lnTo>
                  <a:lnTo>
                    <a:pt x="4" y="768"/>
                  </a:lnTo>
                  <a:lnTo>
                    <a:pt x="12" y="699"/>
                  </a:lnTo>
                  <a:lnTo>
                    <a:pt x="25" y="626"/>
                  </a:lnTo>
                  <a:lnTo>
                    <a:pt x="45" y="552"/>
                  </a:lnTo>
                  <a:lnTo>
                    <a:pt x="71" y="479"/>
                  </a:lnTo>
                  <a:lnTo>
                    <a:pt x="99" y="406"/>
                  </a:lnTo>
                  <a:lnTo>
                    <a:pt x="132" y="335"/>
                  </a:lnTo>
                  <a:lnTo>
                    <a:pt x="170" y="267"/>
                  </a:lnTo>
                  <a:lnTo>
                    <a:pt x="212" y="204"/>
                  </a:lnTo>
                  <a:lnTo>
                    <a:pt x="255" y="147"/>
                  </a:lnTo>
                  <a:lnTo>
                    <a:pt x="303" y="97"/>
                  </a:lnTo>
                  <a:lnTo>
                    <a:pt x="352" y="58"/>
                  </a:lnTo>
                  <a:lnTo>
                    <a:pt x="405" y="26"/>
                  </a:lnTo>
                  <a:lnTo>
                    <a:pt x="461" y="8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B3EF1E"/>
            </a:solidFill>
            <a:ln w="0">
              <a:solidFill>
                <a:srgbClr val="B3EF1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</p:txBody>
        </p:sp>
        <p:sp>
          <p:nvSpPr>
            <p:cNvPr id="971" name="Freeform 1186"/>
            <p:cNvSpPr>
              <a:spLocks/>
            </p:cNvSpPr>
            <p:nvPr/>
          </p:nvSpPr>
          <p:spPr bwMode="auto">
            <a:xfrm>
              <a:off x="2163763" y="679451"/>
              <a:ext cx="427038" cy="1085850"/>
            </a:xfrm>
            <a:custGeom>
              <a:avLst/>
              <a:gdLst>
                <a:gd name="T0" fmla="*/ 518 w 538"/>
                <a:gd name="T1" fmla="*/ 0 h 1370"/>
                <a:gd name="T2" fmla="*/ 528 w 538"/>
                <a:gd name="T3" fmla="*/ 0 h 1370"/>
                <a:gd name="T4" fmla="*/ 538 w 538"/>
                <a:gd name="T5" fmla="*/ 2 h 1370"/>
                <a:gd name="T6" fmla="*/ 538 w 538"/>
                <a:gd name="T7" fmla="*/ 1370 h 1370"/>
                <a:gd name="T8" fmla="*/ 528 w 538"/>
                <a:gd name="T9" fmla="*/ 1370 h 1370"/>
                <a:gd name="T10" fmla="*/ 457 w 538"/>
                <a:gd name="T11" fmla="*/ 1366 h 1370"/>
                <a:gd name="T12" fmla="*/ 388 w 538"/>
                <a:gd name="T13" fmla="*/ 1352 h 1370"/>
                <a:gd name="T14" fmla="*/ 324 w 538"/>
                <a:gd name="T15" fmla="*/ 1330 h 1370"/>
                <a:gd name="T16" fmla="*/ 263 w 538"/>
                <a:gd name="T17" fmla="*/ 1299 h 1370"/>
                <a:gd name="T18" fmla="*/ 208 w 538"/>
                <a:gd name="T19" fmla="*/ 1263 h 1370"/>
                <a:gd name="T20" fmla="*/ 156 w 538"/>
                <a:gd name="T21" fmla="*/ 1218 h 1370"/>
                <a:gd name="T22" fmla="*/ 111 w 538"/>
                <a:gd name="T23" fmla="*/ 1166 h 1370"/>
                <a:gd name="T24" fmla="*/ 73 w 538"/>
                <a:gd name="T25" fmla="*/ 1111 h 1370"/>
                <a:gd name="T26" fmla="*/ 41 w 538"/>
                <a:gd name="T27" fmla="*/ 1047 h 1370"/>
                <a:gd name="T28" fmla="*/ 20 w 538"/>
                <a:gd name="T29" fmla="*/ 980 h 1370"/>
                <a:gd name="T30" fmla="*/ 6 w 538"/>
                <a:gd name="T31" fmla="*/ 909 h 1370"/>
                <a:gd name="T32" fmla="*/ 0 w 538"/>
                <a:gd name="T33" fmla="*/ 832 h 1370"/>
                <a:gd name="T34" fmla="*/ 4 w 538"/>
                <a:gd name="T35" fmla="*/ 768 h 1370"/>
                <a:gd name="T36" fmla="*/ 12 w 538"/>
                <a:gd name="T37" fmla="*/ 699 h 1370"/>
                <a:gd name="T38" fmla="*/ 25 w 538"/>
                <a:gd name="T39" fmla="*/ 626 h 1370"/>
                <a:gd name="T40" fmla="*/ 45 w 538"/>
                <a:gd name="T41" fmla="*/ 552 h 1370"/>
                <a:gd name="T42" fmla="*/ 71 w 538"/>
                <a:gd name="T43" fmla="*/ 479 h 1370"/>
                <a:gd name="T44" fmla="*/ 99 w 538"/>
                <a:gd name="T45" fmla="*/ 406 h 1370"/>
                <a:gd name="T46" fmla="*/ 132 w 538"/>
                <a:gd name="T47" fmla="*/ 335 h 1370"/>
                <a:gd name="T48" fmla="*/ 170 w 538"/>
                <a:gd name="T49" fmla="*/ 267 h 1370"/>
                <a:gd name="T50" fmla="*/ 212 w 538"/>
                <a:gd name="T51" fmla="*/ 204 h 1370"/>
                <a:gd name="T52" fmla="*/ 255 w 538"/>
                <a:gd name="T53" fmla="*/ 147 h 1370"/>
                <a:gd name="T54" fmla="*/ 303 w 538"/>
                <a:gd name="T55" fmla="*/ 97 h 1370"/>
                <a:gd name="T56" fmla="*/ 352 w 538"/>
                <a:gd name="T57" fmla="*/ 58 h 1370"/>
                <a:gd name="T58" fmla="*/ 405 w 538"/>
                <a:gd name="T59" fmla="*/ 26 h 1370"/>
                <a:gd name="T60" fmla="*/ 461 w 538"/>
                <a:gd name="T61" fmla="*/ 8 h 1370"/>
                <a:gd name="T62" fmla="*/ 518 w 538"/>
                <a:gd name="T63" fmla="*/ 0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38" h="1370">
                  <a:moveTo>
                    <a:pt x="518" y="0"/>
                  </a:moveTo>
                  <a:lnTo>
                    <a:pt x="528" y="0"/>
                  </a:lnTo>
                  <a:lnTo>
                    <a:pt x="538" y="2"/>
                  </a:lnTo>
                  <a:lnTo>
                    <a:pt x="538" y="1370"/>
                  </a:lnTo>
                  <a:lnTo>
                    <a:pt x="528" y="1370"/>
                  </a:lnTo>
                  <a:lnTo>
                    <a:pt x="457" y="1366"/>
                  </a:lnTo>
                  <a:lnTo>
                    <a:pt x="388" y="1352"/>
                  </a:lnTo>
                  <a:lnTo>
                    <a:pt x="324" y="1330"/>
                  </a:lnTo>
                  <a:lnTo>
                    <a:pt x="263" y="1299"/>
                  </a:lnTo>
                  <a:lnTo>
                    <a:pt x="208" y="1263"/>
                  </a:lnTo>
                  <a:lnTo>
                    <a:pt x="156" y="1218"/>
                  </a:lnTo>
                  <a:lnTo>
                    <a:pt x="111" y="1166"/>
                  </a:lnTo>
                  <a:lnTo>
                    <a:pt x="73" y="1111"/>
                  </a:lnTo>
                  <a:lnTo>
                    <a:pt x="41" y="1047"/>
                  </a:lnTo>
                  <a:lnTo>
                    <a:pt x="20" y="980"/>
                  </a:lnTo>
                  <a:lnTo>
                    <a:pt x="6" y="909"/>
                  </a:lnTo>
                  <a:lnTo>
                    <a:pt x="0" y="832"/>
                  </a:lnTo>
                  <a:lnTo>
                    <a:pt x="4" y="768"/>
                  </a:lnTo>
                  <a:lnTo>
                    <a:pt x="12" y="699"/>
                  </a:lnTo>
                  <a:lnTo>
                    <a:pt x="25" y="626"/>
                  </a:lnTo>
                  <a:lnTo>
                    <a:pt x="45" y="552"/>
                  </a:lnTo>
                  <a:lnTo>
                    <a:pt x="71" y="479"/>
                  </a:lnTo>
                  <a:lnTo>
                    <a:pt x="99" y="406"/>
                  </a:lnTo>
                  <a:lnTo>
                    <a:pt x="132" y="335"/>
                  </a:lnTo>
                  <a:lnTo>
                    <a:pt x="170" y="267"/>
                  </a:lnTo>
                  <a:lnTo>
                    <a:pt x="212" y="204"/>
                  </a:lnTo>
                  <a:lnTo>
                    <a:pt x="255" y="147"/>
                  </a:lnTo>
                  <a:lnTo>
                    <a:pt x="303" y="97"/>
                  </a:lnTo>
                  <a:lnTo>
                    <a:pt x="352" y="58"/>
                  </a:lnTo>
                  <a:lnTo>
                    <a:pt x="405" y="26"/>
                  </a:lnTo>
                  <a:lnTo>
                    <a:pt x="461" y="8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86D700"/>
            </a:solidFill>
            <a:ln w="0">
              <a:solidFill>
                <a:srgbClr val="86D7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1488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5017740"/>
            <a:ext cx="9144000" cy="6972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</p:txBody>
      </p:sp>
      <p:sp>
        <p:nvSpPr>
          <p:cNvPr id="43" name="Freeform 411"/>
          <p:cNvSpPr>
            <a:spLocks noChangeAspect="1"/>
          </p:cNvSpPr>
          <p:nvPr/>
        </p:nvSpPr>
        <p:spPr bwMode="auto">
          <a:xfrm>
            <a:off x="515063" y="1057300"/>
            <a:ext cx="648212" cy="720000"/>
          </a:xfrm>
          <a:custGeom>
            <a:avLst/>
            <a:gdLst/>
            <a:ahLst/>
            <a:cxnLst/>
            <a:rect l="l" t="t" r="r" b="b"/>
            <a:pathLst>
              <a:path w="487363" h="541338">
                <a:moveTo>
                  <a:pt x="1587" y="257175"/>
                </a:moveTo>
                <a:lnTo>
                  <a:pt x="46905" y="257175"/>
                </a:lnTo>
                <a:lnTo>
                  <a:pt x="51675" y="294481"/>
                </a:lnTo>
                <a:lnTo>
                  <a:pt x="65986" y="330200"/>
                </a:lnTo>
                <a:lnTo>
                  <a:pt x="83477" y="360363"/>
                </a:lnTo>
                <a:lnTo>
                  <a:pt x="108124" y="387350"/>
                </a:lnTo>
                <a:lnTo>
                  <a:pt x="137540" y="409575"/>
                </a:lnTo>
                <a:lnTo>
                  <a:pt x="170137" y="427832"/>
                </a:lnTo>
                <a:lnTo>
                  <a:pt x="205915" y="438150"/>
                </a:lnTo>
                <a:lnTo>
                  <a:pt x="244077" y="441325"/>
                </a:lnTo>
                <a:lnTo>
                  <a:pt x="283034" y="438150"/>
                </a:lnTo>
                <a:lnTo>
                  <a:pt x="318812" y="427832"/>
                </a:lnTo>
                <a:lnTo>
                  <a:pt x="349819" y="409575"/>
                </a:lnTo>
                <a:lnTo>
                  <a:pt x="379235" y="387350"/>
                </a:lnTo>
                <a:lnTo>
                  <a:pt x="403882" y="360363"/>
                </a:lnTo>
                <a:lnTo>
                  <a:pt x="422963" y="330200"/>
                </a:lnTo>
                <a:lnTo>
                  <a:pt x="434889" y="294481"/>
                </a:lnTo>
                <a:lnTo>
                  <a:pt x="442044" y="257175"/>
                </a:lnTo>
                <a:lnTo>
                  <a:pt x="487362" y="257175"/>
                </a:lnTo>
                <a:lnTo>
                  <a:pt x="480207" y="300038"/>
                </a:lnTo>
                <a:lnTo>
                  <a:pt x="466691" y="339725"/>
                </a:lnTo>
                <a:lnTo>
                  <a:pt x="447610" y="377032"/>
                </a:lnTo>
                <a:lnTo>
                  <a:pt x="421373" y="407988"/>
                </a:lnTo>
                <a:lnTo>
                  <a:pt x="391161" y="437357"/>
                </a:lnTo>
                <a:lnTo>
                  <a:pt x="356974" y="458788"/>
                </a:lnTo>
                <a:lnTo>
                  <a:pt x="318812" y="475457"/>
                </a:lnTo>
                <a:lnTo>
                  <a:pt x="275879" y="483394"/>
                </a:lnTo>
                <a:lnTo>
                  <a:pt x="244077" y="541338"/>
                </a:lnTo>
                <a:lnTo>
                  <a:pt x="211480" y="483394"/>
                </a:lnTo>
                <a:lnTo>
                  <a:pt x="170137" y="475457"/>
                </a:lnTo>
                <a:lnTo>
                  <a:pt x="130385" y="458788"/>
                </a:lnTo>
                <a:lnTo>
                  <a:pt x="96198" y="437357"/>
                </a:lnTo>
                <a:lnTo>
                  <a:pt x="65986" y="407988"/>
                </a:lnTo>
                <a:lnTo>
                  <a:pt x="39749" y="377032"/>
                </a:lnTo>
                <a:lnTo>
                  <a:pt x="20668" y="339725"/>
                </a:lnTo>
                <a:lnTo>
                  <a:pt x="6357" y="300038"/>
                </a:lnTo>
                <a:close/>
                <a:moveTo>
                  <a:pt x="244079" y="0"/>
                </a:moveTo>
                <a:lnTo>
                  <a:pt x="288602" y="3981"/>
                </a:lnTo>
                <a:lnTo>
                  <a:pt x="329149" y="15925"/>
                </a:lnTo>
                <a:lnTo>
                  <a:pt x="366516" y="34238"/>
                </a:lnTo>
                <a:lnTo>
                  <a:pt x="400703" y="57329"/>
                </a:lnTo>
                <a:lnTo>
                  <a:pt x="429325" y="87586"/>
                </a:lnTo>
                <a:lnTo>
                  <a:pt x="454766" y="121028"/>
                </a:lnTo>
                <a:lnTo>
                  <a:pt x="472257" y="159248"/>
                </a:lnTo>
                <a:lnTo>
                  <a:pt x="483388" y="200652"/>
                </a:lnTo>
                <a:lnTo>
                  <a:pt x="487363" y="244445"/>
                </a:lnTo>
                <a:lnTo>
                  <a:pt x="487363" y="254000"/>
                </a:lnTo>
                <a:lnTo>
                  <a:pt x="442045" y="254000"/>
                </a:lnTo>
                <a:lnTo>
                  <a:pt x="442045" y="244445"/>
                </a:lnTo>
                <a:lnTo>
                  <a:pt x="438070" y="204633"/>
                </a:lnTo>
                <a:lnTo>
                  <a:pt x="426940" y="167210"/>
                </a:lnTo>
                <a:lnTo>
                  <a:pt x="407858" y="132972"/>
                </a:lnTo>
                <a:lnTo>
                  <a:pt x="384007" y="104307"/>
                </a:lnTo>
                <a:lnTo>
                  <a:pt x="353795" y="79624"/>
                </a:lnTo>
                <a:lnTo>
                  <a:pt x="321199" y="61310"/>
                </a:lnTo>
                <a:lnTo>
                  <a:pt x="283831" y="49367"/>
                </a:lnTo>
                <a:lnTo>
                  <a:pt x="244079" y="45386"/>
                </a:lnTo>
                <a:lnTo>
                  <a:pt x="204327" y="49367"/>
                </a:lnTo>
                <a:lnTo>
                  <a:pt x="166165" y="61310"/>
                </a:lnTo>
                <a:lnTo>
                  <a:pt x="132773" y="79624"/>
                </a:lnTo>
                <a:lnTo>
                  <a:pt x="104151" y="104307"/>
                </a:lnTo>
                <a:lnTo>
                  <a:pt x="79505" y="132972"/>
                </a:lnTo>
                <a:lnTo>
                  <a:pt x="62014" y="167210"/>
                </a:lnTo>
                <a:lnTo>
                  <a:pt x="49293" y="204633"/>
                </a:lnTo>
                <a:lnTo>
                  <a:pt x="45318" y="244445"/>
                </a:lnTo>
                <a:lnTo>
                  <a:pt x="46908" y="254000"/>
                </a:lnTo>
                <a:lnTo>
                  <a:pt x="1590" y="254000"/>
                </a:lnTo>
                <a:lnTo>
                  <a:pt x="0" y="244445"/>
                </a:lnTo>
                <a:lnTo>
                  <a:pt x="3975" y="200652"/>
                </a:lnTo>
                <a:lnTo>
                  <a:pt x="15106" y="159248"/>
                </a:lnTo>
                <a:lnTo>
                  <a:pt x="32597" y="121028"/>
                </a:lnTo>
                <a:lnTo>
                  <a:pt x="57243" y="87586"/>
                </a:lnTo>
                <a:lnTo>
                  <a:pt x="86660" y="57329"/>
                </a:lnTo>
                <a:lnTo>
                  <a:pt x="120847" y="34238"/>
                </a:lnTo>
                <a:lnTo>
                  <a:pt x="159009" y="15925"/>
                </a:lnTo>
                <a:lnTo>
                  <a:pt x="200352" y="3981"/>
                </a:lnTo>
                <a:close/>
              </a:path>
            </a:pathLst>
          </a:custGeom>
          <a:solidFill>
            <a:srgbClr val="0070C0"/>
          </a:solidFill>
          <a:ln w="0">
            <a:solidFill>
              <a:srgbClr val="0070C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</p:txBody>
      </p:sp>
      <p:sp>
        <p:nvSpPr>
          <p:cNvPr id="45" name="Freeform 411"/>
          <p:cNvSpPr>
            <a:spLocks noChangeAspect="1"/>
          </p:cNvSpPr>
          <p:nvPr/>
        </p:nvSpPr>
        <p:spPr bwMode="auto">
          <a:xfrm>
            <a:off x="515063" y="2066063"/>
            <a:ext cx="648212" cy="720000"/>
          </a:xfrm>
          <a:custGeom>
            <a:avLst/>
            <a:gdLst/>
            <a:ahLst/>
            <a:cxnLst/>
            <a:rect l="l" t="t" r="r" b="b"/>
            <a:pathLst>
              <a:path w="487363" h="541338">
                <a:moveTo>
                  <a:pt x="1587" y="257175"/>
                </a:moveTo>
                <a:lnTo>
                  <a:pt x="46905" y="257175"/>
                </a:lnTo>
                <a:lnTo>
                  <a:pt x="51675" y="294481"/>
                </a:lnTo>
                <a:lnTo>
                  <a:pt x="65986" y="330200"/>
                </a:lnTo>
                <a:lnTo>
                  <a:pt x="83477" y="360363"/>
                </a:lnTo>
                <a:lnTo>
                  <a:pt x="108124" y="387350"/>
                </a:lnTo>
                <a:lnTo>
                  <a:pt x="137540" y="409575"/>
                </a:lnTo>
                <a:lnTo>
                  <a:pt x="170137" y="427832"/>
                </a:lnTo>
                <a:lnTo>
                  <a:pt x="205915" y="438150"/>
                </a:lnTo>
                <a:lnTo>
                  <a:pt x="244077" y="441325"/>
                </a:lnTo>
                <a:lnTo>
                  <a:pt x="283034" y="438150"/>
                </a:lnTo>
                <a:lnTo>
                  <a:pt x="318812" y="427832"/>
                </a:lnTo>
                <a:lnTo>
                  <a:pt x="349819" y="409575"/>
                </a:lnTo>
                <a:lnTo>
                  <a:pt x="379235" y="387350"/>
                </a:lnTo>
                <a:lnTo>
                  <a:pt x="403882" y="360363"/>
                </a:lnTo>
                <a:lnTo>
                  <a:pt x="422963" y="330200"/>
                </a:lnTo>
                <a:lnTo>
                  <a:pt x="434889" y="294481"/>
                </a:lnTo>
                <a:lnTo>
                  <a:pt x="442044" y="257175"/>
                </a:lnTo>
                <a:lnTo>
                  <a:pt x="487362" y="257175"/>
                </a:lnTo>
                <a:lnTo>
                  <a:pt x="480207" y="300038"/>
                </a:lnTo>
                <a:lnTo>
                  <a:pt x="466691" y="339725"/>
                </a:lnTo>
                <a:lnTo>
                  <a:pt x="447610" y="377032"/>
                </a:lnTo>
                <a:lnTo>
                  <a:pt x="421373" y="407988"/>
                </a:lnTo>
                <a:lnTo>
                  <a:pt x="391161" y="437357"/>
                </a:lnTo>
                <a:lnTo>
                  <a:pt x="356974" y="458788"/>
                </a:lnTo>
                <a:lnTo>
                  <a:pt x="318812" y="475457"/>
                </a:lnTo>
                <a:lnTo>
                  <a:pt x="275879" y="483394"/>
                </a:lnTo>
                <a:lnTo>
                  <a:pt x="244077" y="541338"/>
                </a:lnTo>
                <a:lnTo>
                  <a:pt x="211480" y="483394"/>
                </a:lnTo>
                <a:lnTo>
                  <a:pt x="170137" y="475457"/>
                </a:lnTo>
                <a:lnTo>
                  <a:pt x="130385" y="458788"/>
                </a:lnTo>
                <a:lnTo>
                  <a:pt x="96198" y="437357"/>
                </a:lnTo>
                <a:lnTo>
                  <a:pt x="65986" y="407988"/>
                </a:lnTo>
                <a:lnTo>
                  <a:pt x="39749" y="377032"/>
                </a:lnTo>
                <a:lnTo>
                  <a:pt x="20668" y="339725"/>
                </a:lnTo>
                <a:lnTo>
                  <a:pt x="6357" y="300038"/>
                </a:lnTo>
                <a:close/>
                <a:moveTo>
                  <a:pt x="244079" y="0"/>
                </a:moveTo>
                <a:lnTo>
                  <a:pt x="288602" y="3981"/>
                </a:lnTo>
                <a:lnTo>
                  <a:pt x="329149" y="15925"/>
                </a:lnTo>
                <a:lnTo>
                  <a:pt x="366516" y="34238"/>
                </a:lnTo>
                <a:lnTo>
                  <a:pt x="400703" y="57329"/>
                </a:lnTo>
                <a:lnTo>
                  <a:pt x="429325" y="87586"/>
                </a:lnTo>
                <a:lnTo>
                  <a:pt x="454766" y="121028"/>
                </a:lnTo>
                <a:lnTo>
                  <a:pt x="472257" y="159248"/>
                </a:lnTo>
                <a:lnTo>
                  <a:pt x="483388" y="200652"/>
                </a:lnTo>
                <a:lnTo>
                  <a:pt x="487363" y="244445"/>
                </a:lnTo>
                <a:lnTo>
                  <a:pt x="487363" y="254000"/>
                </a:lnTo>
                <a:lnTo>
                  <a:pt x="442045" y="254000"/>
                </a:lnTo>
                <a:lnTo>
                  <a:pt x="442045" y="244445"/>
                </a:lnTo>
                <a:lnTo>
                  <a:pt x="438070" y="204633"/>
                </a:lnTo>
                <a:lnTo>
                  <a:pt x="426940" y="167210"/>
                </a:lnTo>
                <a:lnTo>
                  <a:pt x="407858" y="132972"/>
                </a:lnTo>
                <a:lnTo>
                  <a:pt x="384007" y="104307"/>
                </a:lnTo>
                <a:lnTo>
                  <a:pt x="353795" y="79624"/>
                </a:lnTo>
                <a:lnTo>
                  <a:pt x="321199" y="61310"/>
                </a:lnTo>
                <a:lnTo>
                  <a:pt x="283831" y="49367"/>
                </a:lnTo>
                <a:lnTo>
                  <a:pt x="244079" y="45386"/>
                </a:lnTo>
                <a:lnTo>
                  <a:pt x="204327" y="49367"/>
                </a:lnTo>
                <a:lnTo>
                  <a:pt x="166165" y="61310"/>
                </a:lnTo>
                <a:lnTo>
                  <a:pt x="132773" y="79624"/>
                </a:lnTo>
                <a:lnTo>
                  <a:pt x="104151" y="104307"/>
                </a:lnTo>
                <a:lnTo>
                  <a:pt x="79505" y="132972"/>
                </a:lnTo>
                <a:lnTo>
                  <a:pt x="62014" y="167210"/>
                </a:lnTo>
                <a:lnTo>
                  <a:pt x="49293" y="204633"/>
                </a:lnTo>
                <a:lnTo>
                  <a:pt x="45318" y="244445"/>
                </a:lnTo>
                <a:lnTo>
                  <a:pt x="46908" y="254000"/>
                </a:lnTo>
                <a:lnTo>
                  <a:pt x="1590" y="254000"/>
                </a:lnTo>
                <a:lnTo>
                  <a:pt x="0" y="244445"/>
                </a:lnTo>
                <a:lnTo>
                  <a:pt x="3975" y="200652"/>
                </a:lnTo>
                <a:lnTo>
                  <a:pt x="15106" y="159248"/>
                </a:lnTo>
                <a:lnTo>
                  <a:pt x="32597" y="121028"/>
                </a:lnTo>
                <a:lnTo>
                  <a:pt x="57243" y="87586"/>
                </a:lnTo>
                <a:lnTo>
                  <a:pt x="86660" y="57329"/>
                </a:lnTo>
                <a:lnTo>
                  <a:pt x="120847" y="34238"/>
                </a:lnTo>
                <a:lnTo>
                  <a:pt x="159009" y="15925"/>
                </a:lnTo>
                <a:lnTo>
                  <a:pt x="200352" y="3981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</p:txBody>
      </p:sp>
      <p:sp>
        <p:nvSpPr>
          <p:cNvPr id="47" name="Freeform 411"/>
          <p:cNvSpPr>
            <a:spLocks noChangeAspect="1"/>
          </p:cNvSpPr>
          <p:nvPr/>
        </p:nvSpPr>
        <p:spPr bwMode="auto">
          <a:xfrm>
            <a:off x="515063" y="3073524"/>
            <a:ext cx="648212" cy="720000"/>
          </a:xfrm>
          <a:custGeom>
            <a:avLst/>
            <a:gdLst/>
            <a:ahLst/>
            <a:cxnLst/>
            <a:rect l="l" t="t" r="r" b="b"/>
            <a:pathLst>
              <a:path w="487363" h="541338">
                <a:moveTo>
                  <a:pt x="1587" y="257175"/>
                </a:moveTo>
                <a:lnTo>
                  <a:pt x="46905" y="257175"/>
                </a:lnTo>
                <a:lnTo>
                  <a:pt x="51675" y="294481"/>
                </a:lnTo>
                <a:lnTo>
                  <a:pt x="65986" y="330200"/>
                </a:lnTo>
                <a:lnTo>
                  <a:pt x="83477" y="360363"/>
                </a:lnTo>
                <a:lnTo>
                  <a:pt x="108124" y="387350"/>
                </a:lnTo>
                <a:lnTo>
                  <a:pt x="137540" y="409575"/>
                </a:lnTo>
                <a:lnTo>
                  <a:pt x="170137" y="427832"/>
                </a:lnTo>
                <a:lnTo>
                  <a:pt x="205915" y="438150"/>
                </a:lnTo>
                <a:lnTo>
                  <a:pt x="244077" y="441325"/>
                </a:lnTo>
                <a:lnTo>
                  <a:pt x="283034" y="438150"/>
                </a:lnTo>
                <a:lnTo>
                  <a:pt x="318812" y="427832"/>
                </a:lnTo>
                <a:lnTo>
                  <a:pt x="349819" y="409575"/>
                </a:lnTo>
                <a:lnTo>
                  <a:pt x="379235" y="387350"/>
                </a:lnTo>
                <a:lnTo>
                  <a:pt x="403882" y="360363"/>
                </a:lnTo>
                <a:lnTo>
                  <a:pt x="422963" y="330200"/>
                </a:lnTo>
                <a:lnTo>
                  <a:pt x="434889" y="294481"/>
                </a:lnTo>
                <a:lnTo>
                  <a:pt x="442044" y="257175"/>
                </a:lnTo>
                <a:lnTo>
                  <a:pt x="487362" y="257175"/>
                </a:lnTo>
                <a:lnTo>
                  <a:pt x="480207" y="300038"/>
                </a:lnTo>
                <a:lnTo>
                  <a:pt x="466691" y="339725"/>
                </a:lnTo>
                <a:lnTo>
                  <a:pt x="447610" y="377032"/>
                </a:lnTo>
                <a:lnTo>
                  <a:pt x="421373" y="407988"/>
                </a:lnTo>
                <a:lnTo>
                  <a:pt x="391161" y="437357"/>
                </a:lnTo>
                <a:lnTo>
                  <a:pt x="356974" y="458788"/>
                </a:lnTo>
                <a:lnTo>
                  <a:pt x="318812" y="475457"/>
                </a:lnTo>
                <a:lnTo>
                  <a:pt x="275879" y="483394"/>
                </a:lnTo>
                <a:lnTo>
                  <a:pt x="244077" y="541338"/>
                </a:lnTo>
                <a:lnTo>
                  <a:pt x="211480" y="483394"/>
                </a:lnTo>
                <a:lnTo>
                  <a:pt x="170137" y="475457"/>
                </a:lnTo>
                <a:lnTo>
                  <a:pt x="130385" y="458788"/>
                </a:lnTo>
                <a:lnTo>
                  <a:pt x="96198" y="437357"/>
                </a:lnTo>
                <a:lnTo>
                  <a:pt x="65986" y="407988"/>
                </a:lnTo>
                <a:lnTo>
                  <a:pt x="39749" y="377032"/>
                </a:lnTo>
                <a:lnTo>
                  <a:pt x="20668" y="339725"/>
                </a:lnTo>
                <a:lnTo>
                  <a:pt x="6357" y="300038"/>
                </a:lnTo>
                <a:close/>
                <a:moveTo>
                  <a:pt x="244079" y="0"/>
                </a:moveTo>
                <a:lnTo>
                  <a:pt x="288602" y="3981"/>
                </a:lnTo>
                <a:lnTo>
                  <a:pt x="329149" y="15925"/>
                </a:lnTo>
                <a:lnTo>
                  <a:pt x="366516" y="34238"/>
                </a:lnTo>
                <a:lnTo>
                  <a:pt x="400703" y="57329"/>
                </a:lnTo>
                <a:lnTo>
                  <a:pt x="429325" y="87586"/>
                </a:lnTo>
                <a:lnTo>
                  <a:pt x="454766" y="121028"/>
                </a:lnTo>
                <a:lnTo>
                  <a:pt x="472257" y="159248"/>
                </a:lnTo>
                <a:lnTo>
                  <a:pt x="483388" y="200652"/>
                </a:lnTo>
                <a:lnTo>
                  <a:pt x="487363" y="244445"/>
                </a:lnTo>
                <a:lnTo>
                  <a:pt x="487363" y="254000"/>
                </a:lnTo>
                <a:lnTo>
                  <a:pt x="442045" y="254000"/>
                </a:lnTo>
                <a:lnTo>
                  <a:pt x="442045" y="244445"/>
                </a:lnTo>
                <a:lnTo>
                  <a:pt x="438070" y="204633"/>
                </a:lnTo>
                <a:lnTo>
                  <a:pt x="426940" y="167210"/>
                </a:lnTo>
                <a:lnTo>
                  <a:pt x="407858" y="132972"/>
                </a:lnTo>
                <a:lnTo>
                  <a:pt x="384007" y="104307"/>
                </a:lnTo>
                <a:lnTo>
                  <a:pt x="353795" y="79624"/>
                </a:lnTo>
                <a:lnTo>
                  <a:pt x="321199" y="61310"/>
                </a:lnTo>
                <a:lnTo>
                  <a:pt x="283831" y="49367"/>
                </a:lnTo>
                <a:lnTo>
                  <a:pt x="244079" y="45386"/>
                </a:lnTo>
                <a:lnTo>
                  <a:pt x="204327" y="49367"/>
                </a:lnTo>
                <a:lnTo>
                  <a:pt x="166165" y="61310"/>
                </a:lnTo>
                <a:lnTo>
                  <a:pt x="132773" y="79624"/>
                </a:lnTo>
                <a:lnTo>
                  <a:pt x="104151" y="104307"/>
                </a:lnTo>
                <a:lnTo>
                  <a:pt x="79505" y="132972"/>
                </a:lnTo>
                <a:lnTo>
                  <a:pt x="62014" y="167210"/>
                </a:lnTo>
                <a:lnTo>
                  <a:pt x="49293" y="204633"/>
                </a:lnTo>
                <a:lnTo>
                  <a:pt x="45318" y="244445"/>
                </a:lnTo>
                <a:lnTo>
                  <a:pt x="46908" y="254000"/>
                </a:lnTo>
                <a:lnTo>
                  <a:pt x="1590" y="254000"/>
                </a:lnTo>
                <a:lnTo>
                  <a:pt x="0" y="244445"/>
                </a:lnTo>
                <a:lnTo>
                  <a:pt x="3975" y="200652"/>
                </a:lnTo>
                <a:lnTo>
                  <a:pt x="15106" y="159248"/>
                </a:lnTo>
                <a:lnTo>
                  <a:pt x="32597" y="121028"/>
                </a:lnTo>
                <a:lnTo>
                  <a:pt x="57243" y="87586"/>
                </a:lnTo>
                <a:lnTo>
                  <a:pt x="86660" y="57329"/>
                </a:lnTo>
                <a:lnTo>
                  <a:pt x="120847" y="34238"/>
                </a:lnTo>
                <a:lnTo>
                  <a:pt x="159009" y="15925"/>
                </a:lnTo>
                <a:lnTo>
                  <a:pt x="200352" y="3981"/>
                </a:lnTo>
                <a:close/>
              </a:path>
            </a:pathLst>
          </a:custGeom>
          <a:solidFill>
            <a:srgbClr val="EB2B7F"/>
          </a:solidFill>
          <a:ln w="0">
            <a:solidFill>
              <a:srgbClr val="EB2B7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</p:txBody>
      </p:sp>
      <p:sp>
        <p:nvSpPr>
          <p:cNvPr id="49" name="Freeform 411"/>
          <p:cNvSpPr>
            <a:spLocks noChangeAspect="1"/>
          </p:cNvSpPr>
          <p:nvPr/>
        </p:nvSpPr>
        <p:spPr bwMode="auto">
          <a:xfrm>
            <a:off x="512435" y="4043450"/>
            <a:ext cx="648212" cy="720000"/>
          </a:xfrm>
          <a:custGeom>
            <a:avLst/>
            <a:gdLst/>
            <a:ahLst/>
            <a:cxnLst/>
            <a:rect l="l" t="t" r="r" b="b"/>
            <a:pathLst>
              <a:path w="487363" h="541338">
                <a:moveTo>
                  <a:pt x="1587" y="257175"/>
                </a:moveTo>
                <a:lnTo>
                  <a:pt x="46905" y="257175"/>
                </a:lnTo>
                <a:lnTo>
                  <a:pt x="51675" y="294481"/>
                </a:lnTo>
                <a:lnTo>
                  <a:pt x="65986" y="330200"/>
                </a:lnTo>
                <a:lnTo>
                  <a:pt x="83477" y="360363"/>
                </a:lnTo>
                <a:lnTo>
                  <a:pt x="108124" y="387350"/>
                </a:lnTo>
                <a:lnTo>
                  <a:pt x="137540" y="409575"/>
                </a:lnTo>
                <a:lnTo>
                  <a:pt x="170137" y="427832"/>
                </a:lnTo>
                <a:lnTo>
                  <a:pt x="205915" y="438150"/>
                </a:lnTo>
                <a:lnTo>
                  <a:pt x="244077" y="441325"/>
                </a:lnTo>
                <a:lnTo>
                  <a:pt x="283034" y="438150"/>
                </a:lnTo>
                <a:lnTo>
                  <a:pt x="318812" y="427832"/>
                </a:lnTo>
                <a:lnTo>
                  <a:pt x="349819" y="409575"/>
                </a:lnTo>
                <a:lnTo>
                  <a:pt x="379235" y="387350"/>
                </a:lnTo>
                <a:lnTo>
                  <a:pt x="403882" y="360363"/>
                </a:lnTo>
                <a:lnTo>
                  <a:pt x="422963" y="330200"/>
                </a:lnTo>
                <a:lnTo>
                  <a:pt x="434889" y="294481"/>
                </a:lnTo>
                <a:lnTo>
                  <a:pt x="442044" y="257175"/>
                </a:lnTo>
                <a:lnTo>
                  <a:pt x="487362" y="257175"/>
                </a:lnTo>
                <a:lnTo>
                  <a:pt x="480207" y="300038"/>
                </a:lnTo>
                <a:lnTo>
                  <a:pt x="466691" y="339725"/>
                </a:lnTo>
                <a:lnTo>
                  <a:pt x="447610" y="377032"/>
                </a:lnTo>
                <a:lnTo>
                  <a:pt x="421373" y="407988"/>
                </a:lnTo>
                <a:lnTo>
                  <a:pt x="391161" y="437357"/>
                </a:lnTo>
                <a:lnTo>
                  <a:pt x="356974" y="458788"/>
                </a:lnTo>
                <a:lnTo>
                  <a:pt x="318812" y="475457"/>
                </a:lnTo>
                <a:lnTo>
                  <a:pt x="275879" y="483394"/>
                </a:lnTo>
                <a:lnTo>
                  <a:pt x="244077" y="541338"/>
                </a:lnTo>
                <a:lnTo>
                  <a:pt x="211480" y="483394"/>
                </a:lnTo>
                <a:lnTo>
                  <a:pt x="170137" y="475457"/>
                </a:lnTo>
                <a:lnTo>
                  <a:pt x="130385" y="458788"/>
                </a:lnTo>
                <a:lnTo>
                  <a:pt x="96198" y="437357"/>
                </a:lnTo>
                <a:lnTo>
                  <a:pt x="65986" y="407988"/>
                </a:lnTo>
                <a:lnTo>
                  <a:pt x="39749" y="377032"/>
                </a:lnTo>
                <a:lnTo>
                  <a:pt x="20668" y="339725"/>
                </a:lnTo>
                <a:lnTo>
                  <a:pt x="6357" y="300038"/>
                </a:lnTo>
                <a:close/>
                <a:moveTo>
                  <a:pt x="244079" y="0"/>
                </a:moveTo>
                <a:lnTo>
                  <a:pt x="288602" y="3981"/>
                </a:lnTo>
                <a:lnTo>
                  <a:pt x="329149" y="15925"/>
                </a:lnTo>
                <a:lnTo>
                  <a:pt x="366516" y="34238"/>
                </a:lnTo>
                <a:lnTo>
                  <a:pt x="400703" y="57329"/>
                </a:lnTo>
                <a:lnTo>
                  <a:pt x="429325" y="87586"/>
                </a:lnTo>
                <a:lnTo>
                  <a:pt x="454766" y="121028"/>
                </a:lnTo>
                <a:lnTo>
                  <a:pt x="472257" y="159248"/>
                </a:lnTo>
                <a:lnTo>
                  <a:pt x="483388" y="200652"/>
                </a:lnTo>
                <a:lnTo>
                  <a:pt x="487363" y="244445"/>
                </a:lnTo>
                <a:lnTo>
                  <a:pt x="487363" y="254000"/>
                </a:lnTo>
                <a:lnTo>
                  <a:pt x="442045" y="254000"/>
                </a:lnTo>
                <a:lnTo>
                  <a:pt x="442045" y="244445"/>
                </a:lnTo>
                <a:lnTo>
                  <a:pt x="438070" y="204633"/>
                </a:lnTo>
                <a:lnTo>
                  <a:pt x="426940" y="167210"/>
                </a:lnTo>
                <a:lnTo>
                  <a:pt x="407858" y="132972"/>
                </a:lnTo>
                <a:lnTo>
                  <a:pt x="384007" y="104307"/>
                </a:lnTo>
                <a:lnTo>
                  <a:pt x="353795" y="79624"/>
                </a:lnTo>
                <a:lnTo>
                  <a:pt x="321199" y="61310"/>
                </a:lnTo>
                <a:lnTo>
                  <a:pt x="283831" y="49367"/>
                </a:lnTo>
                <a:lnTo>
                  <a:pt x="244079" y="45386"/>
                </a:lnTo>
                <a:lnTo>
                  <a:pt x="204327" y="49367"/>
                </a:lnTo>
                <a:lnTo>
                  <a:pt x="166165" y="61310"/>
                </a:lnTo>
                <a:lnTo>
                  <a:pt x="132773" y="79624"/>
                </a:lnTo>
                <a:lnTo>
                  <a:pt x="104151" y="104307"/>
                </a:lnTo>
                <a:lnTo>
                  <a:pt x="79505" y="132972"/>
                </a:lnTo>
                <a:lnTo>
                  <a:pt x="62014" y="167210"/>
                </a:lnTo>
                <a:lnTo>
                  <a:pt x="49293" y="204633"/>
                </a:lnTo>
                <a:lnTo>
                  <a:pt x="45318" y="244445"/>
                </a:lnTo>
                <a:lnTo>
                  <a:pt x="46908" y="254000"/>
                </a:lnTo>
                <a:lnTo>
                  <a:pt x="1590" y="254000"/>
                </a:lnTo>
                <a:lnTo>
                  <a:pt x="0" y="244445"/>
                </a:lnTo>
                <a:lnTo>
                  <a:pt x="3975" y="200652"/>
                </a:lnTo>
                <a:lnTo>
                  <a:pt x="15106" y="159248"/>
                </a:lnTo>
                <a:lnTo>
                  <a:pt x="32597" y="121028"/>
                </a:lnTo>
                <a:lnTo>
                  <a:pt x="57243" y="87586"/>
                </a:lnTo>
                <a:lnTo>
                  <a:pt x="86660" y="57329"/>
                </a:lnTo>
                <a:lnTo>
                  <a:pt x="120847" y="34238"/>
                </a:lnTo>
                <a:lnTo>
                  <a:pt x="159009" y="15925"/>
                </a:lnTo>
                <a:lnTo>
                  <a:pt x="200352" y="3981"/>
                </a:lnTo>
                <a:close/>
              </a:path>
            </a:pathLst>
          </a:custGeom>
          <a:solidFill>
            <a:srgbClr val="F9FE4F"/>
          </a:solidFill>
          <a:ln w="0">
            <a:solidFill>
              <a:srgbClr val="F9FE4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</p:txBody>
      </p:sp>
      <p:sp>
        <p:nvSpPr>
          <p:cNvPr id="57" name="타원 3"/>
          <p:cNvSpPr/>
          <p:nvPr/>
        </p:nvSpPr>
        <p:spPr>
          <a:xfrm>
            <a:off x="323661" y="265212"/>
            <a:ext cx="1031016" cy="499357"/>
          </a:xfrm>
          <a:custGeom>
            <a:avLst/>
            <a:gdLst/>
            <a:ahLst/>
            <a:cxnLst/>
            <a:rect l="l" t="t" r="r" b="b"/>
            <a:pathLst>
              <a:path w="1180701" h="571855">
                <a:moveTo>
                  <a:pt x="480501" y="0"/>
                </a:moveTo>
                <a:cubicBezTo>
                  <a:pt x="622062" y="0"/>
                  <a:pt x="736819" y="94833"/>
                  <a:pt x="736819" y="211815"/>
                </a:cubicBezTo>
                <a:lnTo>
                  <a:pt x="1000681" y="211815"/>
                </a:lnTo>
                <a:cubicBezTo>
                  <a:pt x="1100103" y="211815"/>
                  <a:pt x="1180701" y="292413"/>
                  <a:pt x="1180701" y="391835"/>
                </a:cubicBezTo>
                <a:cubicBezTo>
                  <a:pt x="1180701" y="491257"/>
                  <a:pt x="1100103" y="571855"/>
                  <a:pt x="1000681" y="571855"/>
                </a:cubicBezTo>
                <a:lnTo>
                  <a:pt x="180020" y="571855"/>
                </a:lnTo>
                <a:cubicBezTo>
                  <a:pt x="80598" y="571855"/>
                  <a:pt x="0" y="491257"/>
                  <a:pt x="0" y="391835"/>
                </a:cubicBezTo>
                <a:cubicBezTo>
                  <a:pt x="0" y="292413"/>
                  <a:pt x="80598" y="211815"/>
                  <a:pt x="180020" y="211815"/>
                </a:cubicBezTo>
                <a:lnTo>
                  <a:pt x="224183" y="211815"/>
                </a:lnTo>
                <a:cubicBezTo>
                  <a:pt x="224183" y="94833"/>
                  <a:pt x="338940" y="0"/>
                  <a:pt x="4805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86464" y="265212"/>
            <a:ext cx="32654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000" b="1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Contents</a:t>
            </a:r>
            <a:endParaRPr lang="ko-KR" altLang="en-US" sz="3000" b="1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23528" y="1069494"/>
            <a:ext cx="1041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1</a:t>
            </a:r>
            <a:endParaRPr lang="ko-KR" altLang="en-US" sz="4000" b="1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23661" y="2057115"/>
            <a:ext cx="1041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2</a:t>
            </a:r>
            <a:endParaRPr lang="ko-KR" altLang="en-US" sz="4000" b="1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23661" y="3013710"/>
            <a:ext cx="1041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3</a:t>
            </a:r>
            <a:endParaRPr lang="ko-KR" altLang="en-US" sz="4000" b="1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23661" y="4021822"/>
            <a:ext cx="1041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4</a:t>
            </a:r>
            <a:endParaRPr lang="ko-KR" altLang="en-US" sz="4000" b="1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7767265" y="4403450"/>
            <a:ext cx="438084" cy="714194"/>
            <a:chOff x="2163763" y="679451"/>
            <a:chExt cx="828675" cy="1350962"/>
          </a:xfrm>
        </p:grpSpPr>
        <p:sp>
          <p:nvSpPr>
            <p:cNvPr id="75" name="Rectangle 1184"/>
            <p:cNvSpPr>
              <a:spLocks noChangeArrowheads="1"/>
            </p:cNvSpPr>
            <p:nvPr/>
          </p:nvSpPr>
          <p:spPr bwMode="auto">
            <a:xfrm>
              <a:off x="2540001" y="1757363"/>
              <a:ext cx="50800" cy="273050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</p:txBody>
        </p:sp>
        <p:sp>
          <p:nvSpPr>
            <p:cNvPr id="76" name="Freeform 1185"/>
            <p:cNvSpPr>
              <a:spLocks/>
            </p:cNvSpPr>
            <p:nvPr/>
          </p:nvSpPr>
          <p:spPr bwMode="auto">
            <a:xfrm>
              <a:off x="2163763" y="679451"/>
              <a:ext cx="828675" cy="1085850"/>
            </a:xfrm>
            <a:custGeom>
              <a:avLst/>
              <a:gdLst>
                <a:gd name="T0" fmla="*/ 518 w 1045"/>
                <a:gd name="T1" fmla="*/ 0 h 1370"/>
                <a:gd name="T2" fmla="*/ 574 w 1045"/>
                <a:gd name="T3" fmla="*/ 8 h 1370"/>
                <a:gd name="T4" fmla="*/ 629 w 1045"/>
                <a:gd name="T5" fmla="*/ 26 h 1370"/>
                <a:gd name="T6" fmla="*/ 683 w 1045"/>
                <a:gd name="T7" fmla="*/ 58 h 1370"/>
                <a:gd name="T8" fmla="*/ 734 w 1045"/>
                <a:gd name="T9" fmla="*/ 97 h 1370"/>
                <a:gd name="T10" fmla="*/ 782 w 1045"/>
                <a:gd name="T11" fmla="*/ 147 h 1370"/>
                <a:gd name="T12" fmla="*/ 827 w 1045"/>
                <a:gd name="T13" fmla="*/ 204 h 1370"/>
                <a:gd name="T14" fmla="*/ 871 w 1045"/>
                <a:gd name="T15" fmla="*/ 267 h 1370"/>
                <a:gd name="T16" fmla="*/ 908 w 1045"/>
                <a:gd name="T17" fmla="*/ 335 h 1370"/>
                <a:gd name="T18" fmla="*/ 942 w 1045"/>
                <a:gd name="T19" fmla="*/ 406 h 1370"/>
                <a:gd name="T20" fmla="*/ 972 w 1045"/>
                <a:gd name="T21" fmla="*/ 479 h 1370"/>
                <a:gd name="T22" fmla="*/ 997 w 1045"/>
                <a:gd name="T23" fmla="*/ 552 h 1370"/>
                <a:gd name="T24" fmla="*/ 1017 w 1045"/>
                <a:gd name="T25" fmla="*/ 626 h 1370"/>
                <a:gd name="T26" fmla="*/ 1033 w 1045"/>
                <a:gd name="T27" fmla="*/ 699 h 1370"/>
                <a:gd name="T28" fmla="*/ 1043 w 1045"/>
                <a:gd name="T29" fmla="*/ 768 h 1370"/>
                <a:gd name="T30" fmla="*/ 1045 w 1045"/>
                <a:gd name="T31" fmla="*/ 832 h 1370"/>
                <a:gd name="T32" fmla="*/ 1039 w 1045"/>
                <a:gd name="T33" fmla="*/ 915 h 1370"/>
                <a:gd name="T34" fmla="*/ 1023 w 1045"/>
                <a:gd name="T35" fmla="*/ 994 h 1370"/>
                <a:gd name="T36" fmla="*/ 997 w 1045"/>
                <a:gd name="T37" fmla="*/ 1065 h 1370"/>
                <a:gd name="T38" fmla="*/ 962 w 1045"/>
                <a:gd name="T39" fmla="*/ 1130 h 1370"/>
                <a:gd name="T40" fmla="*/ 918 w 1045"/>
                <a:gd name="T41" fmla="*/ 1190 h 1370"/>
                <a:gd name="T42" fmla="*/ 869 w 1045"/>
                <a:gd name="T43" fmla="*/ 1243 h 1370"/>
                <a:gd name="T44" fmla="*/ 811 w 1045"/>
                <a:gd name="T45" fmla="*/ 1287 h 1370"/>
                <a:gd name="T46" fmla="*/ 748 w 1045"/>
                <a:gd name="T47" fmla="*/ 1322 h 1370"/>
                <a:gd name="T48" fmla="*/ 679 w 1045"/>
                <a:gd name="T49" fmla="*/ 1348 h 1370"/>
                <a:gd name="T50" fmla="*/ 605 w 1045"/>
                <a:gd name="T51" fmla="*/ 1364 h 1370"/>
                <a:gd name="T52" fmla="*/ 528 w 1045"/>
                <a:gd name="T53" fmla="*/ 1370 h 1370"/>
                <a:gd name="T54" fmla="*/ 457 w 1045"/>
                <a:gd name="T55" fmla="*/ 1366 h 1370"/>
                <a:gd name="T56" fmla="*/ 388 w 1045"/>
                <a:gd name="T57" fmla="*/ 1352 h 1370"/>
                <a:gd name="T58" fmla="*/ 324 w 1045"/>
                <a:gd name="T59" fmla="*/ 1330 h 1370"/>
                <a:gd name="T60" fmla="*/ 263 w 1045"/>
                <a:gd name="T61" fmla="*/ 1299 h 1370"/>
                <a:gd name="T62" fmla="*/ 208 w 1045"/>
                <a:gd name="T63" fmla="*/ 1263 h 1370"/>
                <a:gd name="T64" fmla="*/ 156 w 1045"/>
                <a:gd name="T65" fmla="*/ 1218 h 1370"/>
                <a:gd name="T66" fmla="*/ 111 w 1045"/>
                <a:gd name="T67" fmla="*/ 1166 h 1370"/>
                <a:gd name="T68" fmla="*/ 73 w 1045"/>
                <a:gd name="T69" fmla="*/ 1111 h 1370"/>
                <a:gd name="T70" fmla="*/ 41 w 1045"/>
                <a:gd name="T71" fmla="*/ 1047 h 1370"/>
                <a:gd name="T72" fmla="*/ 20 w 1045"/>
                <a:gd name="T73" fmla="*/ 980 h 1370"/>
                <a:gd name="T74" fmla="*/ 6 w 1045"/>
                <a:gd name="T75" fmla="*/ 909 h 1370"/>
                <a:gd name="T76" fmla="*/ 0 w 1045"/>
                <a:gd name="T77" fmla="*/ 832 h 1370"/>
                <a:gd name="T78" fmla="*/ 4 w 1045"/>
                <a:gd name="T79" fmla="*/ 768 h 1370"/>
                <a:gd name="T80" fmla="*/ 12 w 1045"/>
                <a:gd name="T81" fmla="*/ 699 h 1370"/>
                <a:gd name="T82" fmla="*/ 25 w 1045"/>
                <a:gd name="T83" fmla="*/ 626 h 1370"/>
                <a:gd name="T84" fmla="*/ 45 w 1045"/>
                <a:gd name="T85" fmla="*/ 552 h 1370"/>
                <a:gd name="T86" fmla="*/ 71 w 1045"/>
                <a:gd name="T87" fmla="*/ 479 h 1370"/>
                <a:gd name="T88" fmla="*/ 99 w 1045"/>
                <a:gd name="T89" fmla="*/ 406 h 1370"/>
                <a:gd name="T90" fmla="*/ 132 w 1045"/>
                <a:gd name="T91" fmla="*/ 335 h 1370"/>
                <a:gd name="T92" fmla="*/ 170 w 1045"/>
                <a:gd name="T93" fmla="*/ 267 h 1370"/>
                <a:gd name="T94" fmla="*/ 212 w 1045"/>
                <a:gd name="T95" fmla="*/ 204 h 1370"/>
                <a:gd name="T96" fmla="*/ 255 w 1045"/>
                <a:gd name="T97" fmla="*/ 147 h 1370"/>
                <a:gd name="T98" fmla="*/ 303 w 1045"/>
                <a:gd name="T99" fmla="*/ 97 h 1370"/>
                <a:gd name="T100" fmla="*/ 352 w 1045"/>
                <a:gd name="T101" fmla="*/ 58 h 1370"/>
                <a:gd name="T102" fmla="*/ 405 w 1045"/>
                <a:gd name="T103" fmla="*/ 26 h 1370"/>
                <a:gd name="T104" fmla="*/ 461 w 1045"/>
                <a:gd name="T105" fmla="*/ 8 h 1370"/>
                <a:gd name="T106" fmla="*/ 518 w 1045"/>
                <a:gd name="T107" fmla="*/ 0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45" h="1370">
                  <a:moveTo>
                    <a:pt x="518" y="0"/>
                  </a:moveTo>
                  <a:lnTo>
                    <a:pt x="574" y="8"/>
                  </a:lnTo>
                  <a:lnTo>
                    <a:pt x="629" y="26"/>
                  </a:lnTo>
                  <a:lnTo>
                    <a:pt x="683" y="58"/>
                  </a:lnTo>
                  <a:lnTo>
                    <a:pt x="734" y="97"/>
                  </a:lnTo>
                  <a:lnTo>
                    <a:pt x="782" y="147"/>
                  </a:lnTo>
                  <a:lnTo>
                    <a:pt x="827" y="204"/>
                  </a:lnTo>
                  <a:lnTo>
                    <a:pt x="871" y="267"/>
                  </a:lnTo>
                  <a:lnTo>
                    <a:pt x="908" y="335"/>
                  </a:lnTo>
                  <a:lnTo>
                    <a:pt x="942" y="406"/>
                  </a:lnTo>
                  <a:lnTo>
                    <a:pt x="972" y="479"/>
                  </a:lnTo>
                  <a:lnTo>
                    <a:pt x="997" y="552"/>
                  </a:lnTo>
                  <a:lnTo>
                    <a:pt x="1017" y="626"/>
                  </a:lnTo>
                  <a:lnTo>
                    <a:pt x="1033" y="699"/>
                  </a:lnTo>
                  <a:lnTo>
                    <a:pt x="1043" y="768"/>
                  </a:lnTo>
                  <a:lnTo>
                    <a:pt x="1045" y="832"/>
                  </a:lnTo>
                  <a:lnTo>
                    <a:pt x="1039" y="915"/>
                  </a:lnTo>
                  <a:lnTo>
                    <a:pt x="1023" y="994"/>
                  </a:lnTo>
                  <a:lnTo>
                    <a:pt x="997" y="1065"/>
                  </a:lnTo>
                  <a:lnTo>
                    <a:pt x="962" y="1130"/>
                  </a:lnTo>
                  <a:lnTo>
                    <a:pt x="918" y="1190"/>
                  </a:lnTo>
                  <a:lnTo>
                    <a:pt x="869" y="1243"/>
                  </a:lnTo>
                  <a:lnTo>
                    <a:pt x="811" y="1287"/>
                  </a:lnTo>
                  <a:lnTo>
                    <a:pt x="748" y="1322"/>
                  </a:lnTo>
                  <a:lnTo>
                    <a:pt x="679" y="1348"/>
                  </a:lnTo>
                  <a:lnTo>
                    <a:pt x="605" y="1364"/>
                  </a:lnTo>
                  <a:lnTo>
                    <a:pt x="528" y="1370"/>
                  </a:lnTo>
                  <a:lnTo>
                    <a:pt x="457" y="1366"/>
                  </a:lnTo>
                  <a:lnTo>
                    <a:pt x="388" y="1352"/>
                  </a:lnTo>
                  <a:lnTo>
                    <a:pt x="324" y="1330"/>
                  </a:lnTo>
                  <a:lnTo>
                    <a:pt x="263" y="1299"/>
                  </a:lnTo>
                  <a:lnTo>
                    <a:pt x="208" y="1263"/>
                  </a:lnTo>
                  <a:lnTo>
                    <a:pt x="156" y="1218"/>
                  </a:lnTo>
                  <a:lnTo>
                    <a:pt x="111" y="1166"/>
                  </a:lnTo>
                  <a:lnTo>
                    <a:pt x="73" y="1111"/>
                  </a:lnTo>
                  <a:lnTo>
                    <a:pt x="41" y="1047"/>
                  </a:lnTo>
                  <a:lnTo>
                    <a:pt x="20" y="980"/>
                  </a:lnTo>
                  <a:lnTo>
                    <a:pt x="6" y="909"/>
                  </a:lnTo>
                  <a:lnTo>
                    <a:pt x="0" y="832"/>
                  </a:lnTo>
                  <a:lnTo>
                    <a:pt x="4" y="768"/>
                  </a:lnTo>
                  <a:lnTo>
                    <a:pt x="12" y="699"/>
                  </a:lnTo>
                  <a:lnTo>
                    <a:pt x="25" y="626"/>
                  </a:lnTo>
                  <a:lnTo>
                    <a:pt x="45" y="552"/>
                  </a:lnTo>
                  <a:lnTo>
                    <a:pt x="71" y="479"/>
                  </a:lnTo>
                  <a:lnTo>
                    <a:pt x="99" y="406"/>
                  </a:lnTo>
                  <a:lnTo>
                    <a:pt x="132" y="335"/>
                  </a:lnTo>
                  <a:lnTo>
                    <a:pt x="170" y="267"/>
                  </a:lnTo>
                  <a:lnTo>
                    <a:pt x="212" y="204"/>
                  </a:lnTo>
                  <a:lnTo>
                    <a:pt x="255" y="147"/>
                  </a:lnTo>
                  <a:lnTo>
                    <a:pt x="303" y="97"/>
                  </a:lnTo>
                  <a:lnTo>
                    <a:pt x="352" y="58"/>
                  </a:lnTo>
                  <a:lnTo>
                    <a:pt x="405" y="26"/>
                  </a:lnTo>
                  <a:lnTo>
                    <a:pt x="461" y="8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B3EF1E"/>
            </a:solidFill>
            <a:ln w="0">
              <a:solidFill>
                <a:srgbClr val="B3EF1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</p:txBody>
        </p:sp>
        <p:sp>
          <p:nvSpPr>
            <p:cNvPr id="77" name="Freeform 1186"/>
            <p:cNvSpPr>
              <a:spLocks/>
            </p:cNvSpPr>
            <p:nvPr/>
          </p:nvSpPr>
          <p:spPr bwMode="auto">
            <a:xfrm>
              <a:off x="2163763" y="679451"/>
              <a:ext cx="427038" cy="1085850"/>
            </a:xfrm>
            <a:custGeom>
              <a:avLst/>
              <a:gdLst>
                <a:gd name="T0" fmla="*/ 518 w 538"/>
                <a:gd name="T1" fmla="*/ 0 h 1370"/>
                <a:gd name="T2" fmla="*/ 528 w 538"/>
                <a:gd name="T3" fmla="*/ 0 h 1370"/>
                <a:gd name="T4" fmla="*/ 538 w 538"/>
                <a:gd name="T5" fmla="*/ 2 h 1370"/>
                <a:gd name="T6" fmla="*/ 538 w 538"/>
                <a:gd name="T7" fmla="*/ 1370 h 1370"/>
                <a:gd name="T8" fmla="*/ 528 w 538"/>
                <a:gd name="T9" fmla="*/ 1370 h 1370"/>
                <a:gd name="T10" fmla="*/ 457 w 538"/>
                <a:gd name="T11" fmla="*/ 1366 h 1370"/>
                <a:gd name="T12" fmla="*/ 388 w 538"/>
                <a:gd name="T13" fmla="*/ 1352 h 1370"/>
                <a:gd name="T14" fmla="*/ 324 w 538"/>
                <a:gd name="T15" fmla="*/ 1330 h 1370"/>
                <a:gd name="T16" fmla="*/ 263 w 538"/>
                <a:gd name="T17" fmla="*/ 1299 h 1370"/>
                <a:gd name="T18" fmla="*/ 208 w 538"/>
                <a:gd name="T19" fmla="*/ 1263 h 1370"/>
                <a:gd name="T20" fmla="*/ 156 w 538"/>
                <a:gd name="T21" fmla="*/ 1218 h 1370"/>
                <a:gd name="T22" fmla="*/ 111 w 538"/>
                <a:gd name="T23" fmla="*/ 1166 h 1370"/>
                <a:gd name="T24" fmla="*/ 73 w 538"/>
                <a:gd name="T25" fmla="*/ 1111 h 1370"/>
                <a:gd name="T26" fmla="*/ 41 w 538"/>
                <a:gd name="T27" fmla="*/ 1047 h 1370"/>
                <a:gd name="T28" fmla="*/ 20 w 538"/>
                <a:gd name="T29" fmla="*/ 980 h 1370"/>
                <a:gd name="T30" fmla="*/ 6 w 538"/>
                <a:gd name="T31" fmla="*/ 909 h 1370"/>
                <a:gd name="T32" fmla="*/ 0 w 538"/>
                <a:gd name="T33" fmla="*/ 832 h 1370"/>
                <a:gd name="T34" fmla="*/ 4 w 538"/>
                <a:gd name="T35" fmla="*/ 768 h 1370"/>
                <a:gd name="T36" fmla="*/ 12 w 538"/>
                <a:gd name="T37" fmla="*/ 699 h 1370"/>
                <a:gd name="T38" fmla="*/ 25 w 538"/>
                <a:gd name="T39" fmla="*/ 626 h 1370"/>
                <a:gd name="T40" fmla="*/ 45 w 538"/>
                <a:gd name="T41" fmla="*/ 552 h 1370"/>
                <a:gd name="T42" fmla="*/ 71 w 538"/>
                <a:gd name="T43" fmla="*/ 479 h 1370"/>
                <a:gd name="T44" fmla="*/ 99 w 538"/>
                <a:gd name="T45" fmla="*/ 406 h 1370"/>
                <a:gd name="T46" fmla="*/ 132 w 538"/>
                <a:gd name="T47" fmla="*/ 335 h 1370"/>
                <a:gd name="T48" fmla="*/ 170 w 538"/>
                <a:gd name="T49" fmla="*/ 267 h 1370"/>
                <a:gd name="T50" fmla="*/ 212 w 538"/>
                <a:gd name="T51" fmla="*/ 204 h 1370"/>
                <a:gd name="T52" fmla="*/ 255 w 538"/>
                <a:gd name="T53" fmla="*/ 147 h 1370"/>
                <a:gd name="T54" fmla="*/ 303 w 538"/>
                <a:gd name="T55" fmla="*/ 97 h 1370"/>
                <a:gd name="T56" fmla="*/ 352 w 538"/>
                <a:gd name="T57" fmla="*/ 58 h 1370"/>
                <a:gd name="T58" fmla="*/ 405 w 538"/>
                <a:gd name="T59" fmla="*/ 26 h 1370"/>
                <a:gd name="T60" fmla="*/ 461 w 538"/>
                <a:gd name="T61" fmla="*/ 8 h 1370"/>
                <a:gd name="T62" fmla="*/ 518 w 538"/>
                <a:gd name="T63" fmla="*/ 0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38" h="1370">
                  <a:moveTo>
                    <a:pt x="518" y="0"/>
                  </a:moveTo>
                  <a:lnTo>
                    <a:pt x="528" y="0"/>
                  </a:lnTo>
                  <a:lnTo>
                    <a:pt x="538" y="2"/>
                  </a:lnTo>
                  <a:lnTo>
                    <a:pt x="538" y="1370"/>
                  </a:lnTo>
                  <a:lnTo>
                    <a:pt x="528" y="1370"/>
                  </a:lnTo>
                  <a:lnTo>
                    <a:pt x="457" y="1366"/>
                  </a:lnTo>
                  <a:lnTo>
                    <a:pt x="388" y="1352"/>
                  </a:lnTo>
                  <a:lnTo>
                    <a:pt x="324" y="1330"/>
                  </a:lnTo>
                  <a:lnTo>
                    <a:pt x="263" y="1299"/>
                  </a:lnTo>
                  <a:lnTo>
                    <a:pt x="208" y="1263"/>
                  </a:lnTo>
                  <a:lnTo>
                    <a:pt x="156" y="1218"/>
                  </a:lnTo>
                  <a:lnTo>
                    <a:pt x="111" y="1166"/>
                  </a:lnTo>
                  <a:lnTo>
                    <a:pt x="73" y="1111"/>
                  </a:lnTo>
                  <a:lnTo>
                    <a:pt x="41" y="1047"/>
                  </a:lnTo>
                  <a:lnTo>
                    <a:pt x="20" y="980"/>
                  </a:lnTo>
                  <a:lnTo>
                    <a:pt x="6" y="909"/>
                  </a:lnTo>
                  <a:lnTo>
                    <a:pt x="0" y="832"/>
                  </a:lnTo>
                  <a:lnTo>
                    <a:pt x="4" y="768"/>
                  </a:lnTo>
                  <a:lnTo>
                    <a:pt x="12" y="699"/>
                  </a:lnTo>
                  <a:lnTo>
                    <a:pt x="25" y="626"/>
                  </a:lnTo>
                  <a:lnTo>
                    <a:pt x="45" y="552"/>
                  </a:lnTo>
                  <a:lnTo>
                    <a:pt x="71" y="479"/>
                  </a:lnTo>
                  <a:lnTo>
                    <a:pt x="99" y="406"/>
                  </a:lnTo>
                  <a:lnTo>
                    <a:pt x="132" y="335"/>
                  </a:lnTo>
                  <a:lnTo>
                    <a:pt x="170" y="267"/>
                  </a:lnTo>
                  <a:lnTo>
                    <a:pt x="212" y="204"/>
                  </a:lnTo>
                  <a:lnTo>
                    <a:pt x="255" y="147"/>
                  </a:lnTo>
                  <a:lnTo>
                    <a:pt x="303" y="97"/>
                  </a:lnTo>
                  <a:lnTo>
                    <a:pt x="352" y="58"/>
                  </a:lnTo>
                  <a:lnTo>
                    <a:pt x="405" y="26"/>
                  </a:lnTo>
                  <a:lnTo>
                    <a:pt x="461" y="8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86D700"/>
            </a:solidFill>
            <a:ln w="0">
              <a:solidFill>
                <a:srgbClr val="86D7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8262904" y="4120698"/>
            <a:ext cx="629576" cy="1026377"/>
            <a:chOff x="2163763" y="679451"/>
            <a:chExt cx="828675" cy="1350962"/>
          </a:xfrm>
        </p:grpSpPr>
        <p:sp>
          <p:nvSpPr>
            <p:cNvPr id="93" name="Rectangle 1184"/>
            <p:cNvSpPr>
              <a:spLocks noChangeArrowheads="1"/>
            </p:cNvSpPr>
            <p:nvPr/>
          </p:nvSpPr>
          <p:spPr bwMode="auto">
            <a:xfrm>
              <a:off x="2540001" y="1757363"/>
              <a:ext cx="50800" cy="273050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</p:txBody>
        </p:sp>
        <p:sp>
          <p:nvSpPr>
            <p:cNvPr id="94" name="Freeform 1185"/>
            <p:cNvSpPr>
              <a:spLocks/>
            </p:cNvSpPr>
            <p:nvPr/>
          </p:nvSpPr>
          <p:spPr bwMode="auto">
            <a:xfrm>
              <a:off x="2163763" y="679451"/>
              <a:ext cx="828675" cy="1085850"/>
            </a:xfrm>
            <a:custGeom>
              <a:avLst/>
              <a:gdLst>
                <a:gd name="T0" fmla="*/ 518 w 1045"/>
                <a:gd name="T1" fmla="*/ 0 h 1370"/>
                <a:gd name="T2" fmla="*/ 574 w 1045"/>
                <a:gd name="T3" fmla="*/ 8 h 1370"/>
                <a:gd name="T4" fmla="*/ 629 w 1045"/>
                <a:gd name="T5" fmla="*/ 26 h 1370"/>
                <a:gd name="T6" fmla="*/ 683 w 1045"/>
                <a:gd name="T7" fmla="*/ 58 h 1370"/>
                <a:gd name="T8" fmla="*/ 734 w 1045"/>
                <a:gd name="T9" fmla="*/ 97 h 1370"/>
                <a:gd name="T10" fmla="*/ 782 w 1045"/>
                <a:gd name="T11" fmla="*/ 147 h 1370"/>
                <a:gd name="T12" fmla="*/ 827 w 1045"/>
                <a:gd name="T13" fmla="*/ 204 h 1370"/>
                <a:gd name="T14" fmla="*/ 871 w 1045"/>
                <a:gd name="T15" fmla="*/ 267 h 1370"/>
                <a:gd name="T16" fmla="*/ 908 w 1045"/>
                <a:gd name="T17" fmla="*/ 335 h 1370"/>
                <a:gd name="T18" fmla="*/ 942 w 1045"/>
                <a:gd name="T19" fmla="*/ 406 h 1370"/>
                <a:gd name="T20" fmla="*/ 972 w 1045"/>
                <a:gd name="T21" fmla="*/ 479 h 1370"/>
                <a:gd name="T22" fmla="*/ 997 w 1045"/>
                <a:gd name="T23" fmla="*/ 552 h 1370"/>
                <a:gd name="T24" fmla="*/ 1017 w 1045"/>
                <a:gd name="T25" fmla="*/ 626 h 1370"/>
                <a:gd name="T26" fmla="*/ 1033 w 1045"/>
                <a:gd name="T27" fmla="*/ 699 h 1370"/>
                <a:gd name="T28" fmla="*/ 1043 w 1045"/>
                <a:gd name="T29" fmla="*/ 768 h 1370"/>
                <a:gd name="T30" fmla="*/ 1045 w 1045"/>
                <a:gd name="T31" fmla="*/ 832 h 1370"/>
                <a:gd name="T32" fmla="*/ 1039 w 1045"/>
                <a:gd name="T33" fmla="*/ 915 h 1370"/>
                <a:gd name="T34" fmla="*/ 1023 w 1045"/>
                <a:gd name="T35" fmla="*/ 994 h 1370"/>
                <a:gd name="T36" fmla="*/ 997 w 1045"/>
                <a:gd name="T37" fmla="*/ 1065 h 1370"/>
                <a:gd name="T38" fmla="*/ 962 w 1045"/>
                <a:gd name="T39" fmla="*/ 1130 h 1370"/>
                <a:gd name="T40" fmla="*/ 918 w 1045"/>
                <a:gd name="T41" fmla="*/ 1190 h 1370"/>
                <a:gd name="T42" fmla="*/ 869 w 1045"/>
                <a:gd name="T43" fmla="*/ 1243 h 1370"/>
                <a:gd name="T44" fmla="*/ 811 w 1045"/>
                <a:gd name="T45" fmla="*/ 1287 h 1370"/>
                <a:gd name="T46" fmla="*/ 748 w 1045"/>
                <a:gd name="T47" fmla="*/ 1322 h 1370"/>
                <a:gd name="T48" fmla="*/ 679 w 1045"/>
                <a:gd name="T49" fmla="*/ 1348 h 1370"/>
                <a:gd name="T50" fmla="*/ 605 w 1045"/>
                <a:gd name="T51" fmla="*/ 1364 h 1370"/>
                <a:gd name="T52" fmla="*/ 528 w 1045"/>
                <a:gd name="T53" fmla="*/ 1370 h 1370"/>
                <a:gd name="T54" fmla="*/ 457 w 1045"/>
                <a:gd name="T55" fmla="*/ 1366 h 1370"/>
                <a:gd name="T56" fmla="*/ 388 w 1045"/>
                <a:gd name="T57" fmla="*/ 1352 h 1370"/>
                <a:gd name="T58" fmla="*/ 324 w 1045"/>
                <a:gd name="T59" fmla="*/ 1330 h 1370"/>
                <a:gd name="T60" fmla="*/ 263 w 1045"/>
                <a:gd name="T61" fmla="*/ 1299 h 1370"/>
                <a:gd name="T62" fmla="*/ 208 w 1045"/>
                <a:gd name="T63" fmla="*/ 1263 h 1370"/>
                <a:gd name="T64" fmla="*/ 156 w 1045"/>
                <a:gd name="T65" fmla="*/ 1218 h 1370"/>
                <a:gd name="T66" fmla="*/ 111 w 1045"/>
                <a:gd name="T67" fmla="*/ 1166 h 1370"/>
                <a:gd name="T68" fmla="*/ 73 w 1045"/>
                <a:gd name="T69" fmla="*/ 1111 h 1370"/>
                <a:gd name="T70" fmla="*/ 41 w 1045"/>
                <a:gd name="T71" fmla="*/ 1047 h 1370"/>
                <a:gd name="T72" fmla="*/ 20 w 1045"/>
                <a:gd name="T73" fmla="*/ 980 h 1370"/>
                <a:gd name="T74" fmla="*/ 6 w 1045"/>
                <a:gd name="T75" fmla="*/ 909 h 1370"/>
                <a:gd name="T76" fmla="*/ 0 w 1045"/>
                <a:gd name="T77" fmla="*/ 832 h 1370"/>
                <a:gd name="T78" fmla="*/ 4 w 1045"/>
                <a:gd name="T79" fmla="*/ 768 h 1370"/>
                <a:gd name="T80" fmla="*/ 12 w 1045"/>
                <a:gd name="T81" fmla="*/ 699 h 1370"/>
                <a:gd name="T82" fmla="*/ 25 w 1045"/>
                <a:gd name="T83" fmla="*/ 626 h 1370"/>
                <a:gd name="T84" fmla="*/ 45 w 1045"/>
                <a:gd name="T85" fmla="*/ 552 h 1370"/>
                <a:gd name="T86" fmla="*/ 71 w 1045"/>
                <a:gd name="T87" fmla="*/ 479 h 1370"/>
                <a:gd name="T88" fmla="*/ 99 w 1045"/>
                <a:gd name="T89" fmla="*/ 406 h 1370"/>
                <a:gd name="T90" fmla="*/ 132 w 1045"/>
                <a:gd name="T91" fmla="*/ 335 h 1370"/>
                <a:gd name="T92" fmla="*/ 170 w 1045"/>
                <a:gd name="T93" fmla="*/ 267 h 1370"/>
                <a:gd name="T94" fmla="*/ 212 w 1045"/>
                <a:gd name="T95" fmla="*/ 204 h 1370"/>
                <a:gd name="T96" fmla="*/ 255 w 1045"/>
                <a:gd name="T97" fmla="*/ 147 h 1370"/>
                <a:gd name="T98" fmla="*/ 303 w 1045"/>
                <a:gd name="T99" fmla="*/ 97 h 1370"/>
                <a:gd name="T100" fmla="*/ 352 w 1045"/>
                <a:gd name="T101" fmla="*/ 58 h 1370"/>
                <a:gd name="T102" fmla="*/ 405 w 1045"/>
                <a:gd name="T103" fmla="*/ 26 h 1370"/>
                <a:gd name="T104" fmla="*/ 461 w 1045"/>
                <a:gd name="T105" fmla="*/ 8 h 1370"/>
                <a:gd name="T106" fmla="*/ 518 w 1045"/>
                <a:gd name="T107" fmla="*/ 0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45" h="1370">
                  <a:moveTo>
                    <a:pt x="518" y="0"/>
                  </a:moveTo>
                  <a:lnTo>
                    <a:pt x="574" y="8"/>
                  </a:lnTo>
                  <a:lnTo>
                    <a:pt x="629" y="26"/>
                  </a:lnTo>
                  <a:lnTo>
                    <a:pt x="683" y="58"/>
                  </a:lnTo>
                  <a:lnTo>
                    <a:pt x="734" y="97"/>
                  </a:lnTo>
                  <a:lnTo>
                    <a:pt x="782" y="147"/>
                  </a:lnTo>
                  <a:lnTo>
                    <a:pt x="827" y="204"/>
                  </a:lnTo>
                  <a:lnTo>
                    <a:pt x="871" y="267"/>
                  </a:lnTo>
                  <a:lnTo>
                    <a:pt x="908" y="335"/>
                  </a:lnTo>
                  <a:lnTo>
                    <a:pt x="942" y="406"/>
                  </a:lnTo>
                  <a:lnTo>
                    <a:pt x="972" y="479"/>
                  </a:lnTo>
                  <a:lnTo>
                    <a:pt x="997" y="552"/>
                  </a:lnTo>
                  <a:lnTo>
                    <a:pt x="1017" y="626"/>
                  </a:lnTo>
                  <a:lnTo>
                    <a:pt x="1033" y="699"/>
                  </a:lnTo>
                  <a:lnTo>
                    <a:pt x="1043" y="768"/>
                  </a:lnTo>
                  <a:lnTo>
                    <a:pt x="1045" y="832"/>
                  </a:lnTo>
                  <a:lnTo>
                    <a:pt x="1039" y="915"/>
                  </a:lnTo>
                  <a:lnTo>
                    <a:pt x="1023" y="994"/>
                  </a:lnTo>
                  <a:lnTo>
                    <a:pt x="997" y="1065"/>
                  </a:lnTo>
                  <a:lnTo>
                    <a:pt x="962" y="1130"/>
                  </a:lnTo>
                  <a:lnTo>
                    <a:pt x="918" y="1190"/>
                  </a:lnTo>
                  <a:lnTo>
                    <a:pt x="869" y="1243"/>
                  </a:lnTo>
                  <a:lnTo>
                    <a:pt x="811" y="1287"/>
                  </a:lnTo>
                  <a:lnTo>
                    <a:pt x="748" y="1322"/>
                  </a:lnTo>
                  <a:lnTo>
                    <a:pt x="679" y="1348"/>
                  </a:lnTo>
                  <a:lnTo>
                    <a:pt x="605" y="1364"/>
                  </a:lnTo>
                  <a:lnTo>
                    <a:pt x="528" y="1370"/>
                  </a:lnTo>
                  <a:lnTo>
                    <a:pt x="457" y="1366"/>
                  </a:lnTo>
                  <a:lnTo>
                    <a:pt x="388" y="1352"/>
                  </a:lnTo>
                  <a:lnTo>
                    <a:pt x="324" y="1330"/>
                  </a:lnTo>
                  <a:lnTo>
                    <a:pt x="263" y="1299"/>
                  </a:lnTo>
                  <a:lnTo>
                    <a:pt x="208" y="1263"/>
                  </a:lnTo>
                  <a:lnTo>
                    <a:pt x="156" y="1218"/>
                  </a:lnTo>
                  <a:lnTo>
                    <a:pt x="111" y="1166"/>
                  </a:lnTo>
                  <a:lnTo>
                    <a:pt x="73" y="1111"/>
                  </a:lnTo>
                  <a:lnTo>
                    <a:pt x="41" y="1047"/>
                  </a:lnTo>
                  <a:lnTo>
                    <a:pt x="20" y="980"/>
                  </a:lnTo>
                  <a:lnTo>
                    <a:pt x="6" y="909"/>
                  </a:lnTo>
                  <a:lnTo>
                    <a:pt x="0" y="832"/>
                  </a:lnTo>
                  <a:lnTo>
                    <a:pt x="4" y="768"/>
                  </a:lnTo>
                  <a:lnTo>
                    <a:pt x="12" y="699"/>
                  </a:lnTo>
                  <a:lnTo>
                    <a:pt x="25" y="626"/>
                  </a:lnTo>
                  <a:lnTo>
                    <a:pt x="45" y="552"/>
                  </a:lnTo>
                  <a:lnTo>
                    <a:pt x="71" y="479"/>
                  </a:lnTo>
                  <a:lnTo>
                    <a:pt x="99" y="406"/>
                  </a:lnTo>
                  <a:lnTo>
                    <a:pt x="132" y="335"/>
                  </a:lnTo>
                  <a:lnTo>
                    <a:pt x="170" y="267"/>
                  </a:lnTo>
                  <a:lnTo>
                    <a:pt x="212" y="204"/>
                  </a:lnTo>
                  <a:lnTo>
                    <a:pt x="255" y="147"/>
                  </a:lnTo>
                  <a:lnTo>
                    <a:pt x="303" y="97"/>
                  </a:lnTo>
                  <a:lnTo>
                    <a:pt x="352" y="58"/>
                  </a:lnTo>
                  <a:lnTo>
                    <a:pt x="405" y="26"/>
                  </a:lnTo>
                  <a:lnTo>
                    <a:pt x="461" y="8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B3EF1E"/>
            </a:solidFill>
            <a:ln w="0">
              <a:solidFill>
                <a:srgbClr val="B3EF1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</p:txBody>
        </p:sp>
        <p:sp>
          <p:nvSpPr>
            <p:cNvPr id="95" name="Freeform 1186"/>
            <p:cNvSpPr>
              <a:spLocks/>
            </p:cNvSpPr>
            <p:nvPr/>
          </p:nvSpPr>
          <p:spPr bwMode="auto">
            <a:xfrm>
              <a:off x="2163763" y="679451"/>
              <a:ext cx="427038" cy="1085850"/>
            </a:xfrm>
            <a:custGeom>
              <a:avLst/>
              <a:gdLst>
                <a:gd name="T0" fmla="*/ 518 w 538"/>
                <a:gd name="T1" fmla="*/ 0 h 1370"/>
                <a:gd name="T2" fmla="*/ 528 w 538"/>
                <a:gd name="T3" fmla="*/ 0 h 1370"/>
                <a:gd name="T4" fmla="*/ 538 w 538"/>
                <a:gd name="T5" fmla="*/ 2 h 1370"/>
                <a:gd name="T6" fmla="*/ 538 w 538"/>
                <a:gd name="T7" fmla="*/ 1370 h 1370"/>
                <a:gd name="T8" fmla="*/ 528 w 538"/>
                <a:gd name="T9" fmla="*/ 1370 h 1370"/>
                <a:gd name="T10" fmla="*/ 457 w 538"/>
                <a:gd name="T11" fmla="*/ 1366 h 1370"/>
                <a:gd name="T12" fmla="*/ 388 w 538"/>
                <a:gd name="T13" fmla="*/ 1352 h 1370"/>
                <a:gd name="T14" fmla="*/ 324 w 538"/>
                <a:gd name="T15" fmla="*/ 1330 h 1370"/>
                <a:gd name="T16" fmla="*/ 263 w 538"/>
                <a:gd name="T17" fmla="*/ 1299 h 1370"/>
                <a:gd name="T18" fmla="*/ 208 w 538"/>
                <a:gd name="T19" fmla="*/ 1263 h 1370"/>
                <a:gd name="T20" fmla="*/ 156 w 538"/>
                <a:gd name="T21" fmla="*/ 1218 h 1370"/>
                <a:gd name="T22" fmla="*/ 111 w 538"/>
                <a:gd name="T23" fmla="*/ 1166 h 1370"/>
                <a:gd name="T24" fmla="*/ 73 w 538"/>
                <a:gd name="T25" fmla="*/ 1111 h 1370"/>
                <a:gd name="T26" fmla="*/ 41 w 538"/>
                <a:gd name="T27" fmla="*/ 1047 h 1370"/>
                <a:gd name="T28" fmla="*/ 20 w 538"/>
                <a:gd name="T29" fmla="*/ 980 h 1370"/>
                <a:gd name="T30" fmla="*/ 6 w 538"/>
                <a:gd name="T31" fmla="*/ 909 h 1370"/>
                <a:gd name="T32" fmla="*/ 0 w 538"/>
                <a:gd name="T33" fmla="*/ 832 h 1370"/>
                <a:gd name="T34" fmla="*/ 4 w 538"/>
                <a:gd name="T35" fmla="*/ 768 h 1370"/>
                <a:gd name="T36" fmla="*/ 12 w 538"/>
                <a:gd name="T37" fmla="*/ 699 h 1370"/>
                <a:gd name="T38" fmla="*/ 25 w 538"/>
                <a:gd name="T39" fmla="*/ 626 h 1370"/>
                <a:gd name="T40" fmla="*/ 45 w 538"/>
                <a:gd name="T41" fmla="*/ 552 h 1370"/>
                <a:gd name="T42" fmla="*/ 71 w 538"/>
                <a:gd name="T43" fmla="*/ 479 h 1370"/>
                <a:gd name="T44" fmla="*/ 99 w 538"/>
                <a:gd name="T45" fmla="*/ 406 h 1370"/>
                <a:gd name="T46" fmla="*/ 132 w 538"/>
                <a:gd name="T47" fmla="*/ 335 h 1370"/>
                <a:gd name="T48" fmla="*/ 170 w 538"/>
                <a:gd name="T49" fmla="*/ 267 h 1370"/>
                <a:gd name="T50" fmla="*/ 212 w 538"/>
                <a:gd name="T51" fmla="*/ 204 h 1370"/>
                <a:gd name="T52" fmla="*/ 255 w 538"/>
                <a:gd name="T53" fmla="*/ 147 h 1370"/>
                <a:gd name="T54" fmla="*/ 303 w 538"/>
                <a:gd name="T55" fmla="*/ 97 h 1370"/>
                <a:gd name="T56" fmla="*/ 352 w 538"/>
                <a:gd name="T57" fmla="*/ 58 h 1370"/>
                <a:gd name="T58" fmla="*/ 405 w 538"/>
                <a:gd name="T59" fmla="*/ 26 h 1370"/>
                <a:gd name="T60" fmla="*/ 461 w 538"/>
                <a:gd name="T61" fmla="*/ 8 h 1370"/>
                <a:gd name="T62" fmla="*/ 518 w 538"/>
                <a:gd name="T63" fmla="*/ 0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38" h="1370">
                  <a:moveTo>
                    <a:pt x="518" y="0"/>
                  </a:moveTo>
                  <a:lnTo>
                    <a:pt x="528" y="0"/>
                  </a:lnTo>
                  <a:lnTo>
                    <a:pt x="538" y="2"/>
                  </a:lnTo>
                  <a:lnTo>
                    <a:pt x="538" y="1370"/>
                  </a:lnTo>
                  <a:lnTo>
                    <a:pt x="528" y="1370"/>
                  </a:lnTo>
                  <a:lnTo>
                    <a:pt x="457" y="1366"/>
                  </a:lnTo>
                  <a:lnTo>
                    <a:pt x="388" y="1352"/>
                  </a:lnTo>
                  <a:lnTo>
                    <a:pt x="324" y="1330"/>
                  </a:lnTo>
                  <a:lnTo>
                    <a:pt x="263" y="1299"/>
                  </a:lnTo>
                  <a:lnTo>
                    <a:pt x="208" y="1263"/>
                  </a:lnTo>
                  <a:lnTo>
                    <a:pt x="156" y="1218"/>
                  </a:lnTo>
                  <a:lnTo>
                    <a:pt x="111" y="1166"/>
                  </a:lnTo>
                  <a:lnTo>
                    <a:pt x="73" y="1111"/>
                  </a:lnTo>
                  <a:lnTo>
                    <a:pt x="41" y="1047"/>
                  </a:lnTo>
                  <a:lnTo>
                    <a:pt x="20" y="980"/>
                  </a:lnTo>
                  <a:lnTo>
                    <a:pt x="6" y="909"/>
                  </a:lnTo>
                  <a:lnTo>
                    <a:pt x="0" y="832"/>
                  </a:lnTo>
                  <a:lnTo>
                    <a:pt x="4" y="768"/>
                  </a:lnTo>
                  <a:lnTo>
                    <a:pt x="12" y="699"/>
                  </a:lnTo>
                  <a:lnTo>
                    <a:pt x="25" y="626"/>
                  </a:lnTo>
                  <a:lnTo>
                    <a:pt x="45" y="552"/>
                  </a:lnTo>
                  <a:lnTo>
                    <a:pt x="71" y="479"/>
                  </a:lnTo>
                  <a:lnTo>
                    <a:pt x="99" y="406"/>
                  </a:lnTo>
                  <a:lnTo>
                    <a:pt x="132" y="335"/>
                  </a:lnTo>
                  <a:lnTo>
                    <a:pt x="170" y="267"/>
                  </a:lnTo>
                  <a:lnTo>
                    <a:pt x="212" y="204"/>
                  </a:lnTo>
                  <a:lnTo>
                    <a:pt x="255" y="147"/>
                  </a:lnTo>
                  <a:lnTo>
                    <a:pt x="303" y="97"/>
                  </a:lnTo>
                  <a:lnTo>
                    <a:pt x="352" y="58"/>
                  </a:lnTo>
                  <a:lnTo>
                    <a:pt x="405" y="26"/>
                  </a:lnTo>
                  <a:lnTo>
                    <a:pt x="461" y="8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86D700"/>
            </a:solidFill>
            <a:ln w="0">
              <a:solidFill>
                <a:srgbClr val="86D7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331971" y="1223382"/>
            <a:ext cx="2320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문제 정의</a:t>
            </a:r>
            <a:endParaRPr lang="en-US" altLang="ko-KR" sz="2000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31971" y="2218955"/>
            <a:ext cx="2320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세부 목표</a:t>
            </a:r>
            <a:endParaRPr lang="en-US" altLang="ko-KR" sz="2000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67627" y="3167598"/>
            <a:ext cx="2320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모델 정의</a:t>
            </a:r>
            <a:endParaRPr lang="en-US" altLang="ko-KR" sz="2000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67627" y="4163171"/>
            <a:ext cx="2320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문제 해결 과정</a:t>
            </a:r>
            <a:endParaRPr lang="en-US" altLang="ko-KR" sz="2000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3623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5017740"/>
            <a:ext cx="9144000" cy="6972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</p:txBody>
      </p:sp>
      <p:grpSp>
        <p:nvGrpSpPr>
          <p:cNvPr id="129" name="그룹 128"/>
          <p:cNvGrpSpPr/>
          <p:nvPr/>
        </p:nvGrpSpPr>
        <p:grpSpPr>
          <a:xfrm>
            <a:off x="-5293096" y="4297660"/>
            <a:ext cx="6384250" cy="714194"/>
            <a:chOff x="-190" y="4075331"/>
            <a:chExt cx="6384250" cy="714194"/>
          </a:xfrm>
        </p:grpSpPr>
        <p:sp>
          <p:nvSpPr>
            <p:cNvPr id="128" name="직사각형 32"/>
            <p:cNvSpPr/>
            <p:nvPr/>
          </p:nvSpPr>
          <p:spPr>
            <a:xfrm>
              <a:off x="4976110" y="4075331"/>
              <a:ext cx="1407950" cy="652815"/>
            </a:xfrm>
            <a:custGeom>
              <a:avLst/>
              <a:gdLst/>
              <a:ahLst/>
              <a:cxnLst/>
              <a:rect l="l" t="t" r="r" b="b"/>
              <a:pathLst>
                <a:path w="1407950" h="652815">
                  <a:moveTo>
                    <a:pt x="820025" y="648976"/>
                  </a:moveTo>
                  <a:lnTo>
                    <a:pt x="820025" y="652815"/>
                  </a:lnTo>
                  <a:cubicBezTo>
                    <a:pt x="816896" y="652680"/>
                    <a:pt x="813837" y="652116"/>
                    <a:pt x="810773" y="651538"/>
                  </a:cubicBezTo>
                  <a:close/>
                  <a:moveTo>
                    <a:pt x="0" y="0"/>
                  </a:moveTo>
                  <a:lnTo>
                    <a:pt x="863777" y="0"/>
                  </a:lnTo>
                  <a:lnTo>
                    <a:pt x="863777" y="7059"/>
                  </a:lnTo>
                  <a:cubicBezTo>
                    <a:pt x="882918" y="3247"/>
                    <a:pt x="902741" y="1563"/>
                    <a:pt x="922990" y="1563"/>
                  </a:cubicBezTo>
                  <a:cubicBezTo>
                    <a:pt x="1021037" y="1563"/>
                    <a:pt x="1109070" y="41041"/>
                    <a:pt x="1168451" y="104548"/>
                  </a:cubicBezTo>
                  <a:cubicBezTo>
                    <a:pt x="1277129" y="169993"/>
                    <a:pt x="1356170" y="266907"/>
                    <a:pt x="1387858" y="381008"/>
                  </a:cubicBezTo>
                  <a:cubicBezTo>
                    <a:pt x="1400539" y="398677"/>
                    <a:pt x="1407079" y="419107"/>
                    <a:pt x="1407078" y="440658"/>
                  </a:cubicBezTo>
                  <a:cubicBezTo>
                    <a:pt x="1407079" y="458076"/>
                    <a:pt x="1402808" y="474761"/>
                    <a:pt x="1394434" y="489895"/>
                  </a:cubicBezTo>
                  <a:lnTo>
                    <a:pt x="1407950" y="486153"/>
                  </a:lnTo>
                  <a:cubicBezTo>
                    <a:pt x="1389247" y="528745"/>
                    <a:pt x="1355837" y="564787"/>
                    <a:pt x="1310353" y="592171"/>
                  </a:cubicBezTo>
                  <a:lnTo>
                    <a:pt x="1025136" y="592171"/>
                  </a:lnTo>
                  <a:lnTo>
                    <a:pt x="1124682" y="564602"/>
                  </a:lnTo>
                  <a:lnTo>
                    <a:pt x="1106888" y="555838"/>
                  </a:lnTo>
                  <a:lnTo>
                    <a:pt x="1024766" y="592171"/>
                  </a:lnTo>
                  <a:lnTo>
                    <a:pt x="820025" y="592171"/>
                  </a:lnTo>
                  <a:lnTo>
                    <a:pt x="820025" y="648072"/>
                  </a:lnTo>
                  <a:lnTo>
                    <a:pt x="708800" y="648072"/>
                  </a:lnTo>
                  <a:cubicBezTo>
                    <a:pt x="713170" y="629069"/>
                    <a:pt x="713168" y="608424"/>
                    <a:pt x="709067" y="588367"/>
                  </a:cubicBezTo>
                  <a:lnTo>
                    <a:pt x="547064" y="589094"/>
                  </a:lnTo>
                  <a:cubicBezTo>
                    <a:pt x="543108" y="608937"/>
                    <a:pt x="543154" y="629318"/>
                    <a:pt x="547512" y="648072"/>
                  </a:cubicBezTo>
                  <a:lnTo>
                    <a:pt x="289653" y="648072"/>
                  </a:lnTo>
                  <a:cubicBezTo>
                    <a:pt x="294022" y="629069"/>
                    <a:pt x="294021" y="608424"/>
                    <a:pt x="289919" y="588367"/>
                  </a:cubicBezTo>
                  <a:lnTo>
                    <a:pt x="127917" y="589094"/>
                  </a:lnTo>
                  <a:cubicBezTo>
                    <a:pt x="123961" y="608937"/>
                    <a:pt x="124006" y="629318"/>
                    <a:pt x="128364" y="648072"/>
                  </a:cubicBezTo>
                  <a:lnTo>
                    <a:pt x="0" y="64807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-190" y="4081636"/>
              <a:ext cx="1187813" cy="707889"/>
              <a:chOff x="-190" y="4081636"/>
              <a:chExt cx="1187813" cy="707889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-190" y="4081636"/>
                <a:ext cx="1187813" cy="648072"/>
              </a:xfrm>
              <a:custGeom>
                <a:avLst/>
                <a:gdLst/>
                <a:ahLst/>
                <a:cxnLst/>
                <a:rect l="l" t="t" r="r" b="b"/>
                <a:pathLst>
                  <a:path w="1187813" h="648072">
                    <a:moveTo>
                      <a:pt x="0" y="0"/>
                    </a:moveTo>
                    <a:lnTo>
                      <a:pt x="1187813" y="0"/>
                    </a:lnTo>
                    <a:lnTo>
                      <a:pt x="1187813" y="648072"/>
                    </a:lnTo>
                    <a:lnTo>
                      <a:pt x="974698" y="648072"/>
                    </a:lnTo>
                    <a:cubicBezTo>
                      <a:pt x="980707" y="629069"/>
                      <a:pt x="980705" y="608424"/>
                      <a:pt x="975065" y="588367"/>
                    </a:cubicBezTo>
                    <a:lnTo>
                      <a:pt x="752289" y="589094"/>
                    </a:lnTo>
                    <a:cubicBezTo>
                      <a:pt x="746849" y="608937"/>
                      <a:pt x="746911" y="629318"/>
                      <a:pt x="752904" y="648072"/>
                    </a:cubicBezTo>
                    <a:lnTo>
                      <a:pt x="398312" y="648072"/>
                    </a:lnTo>
                    <a:cubicBezTo>
                      <a:pt x="404321" y="629069"/>
                      <a:pt x="404319" y="608424"/>
                      <a:pt x="398679" y="588367"/>
                    </a:cubicBezTo>
                    <a:lnTo>
                      <a:pt x="175903" y="589094"/>
                    </a:lnTo>
                    <a:cubicBezTo>
                      <a:pt x="170463" y="608937"/>
                      <a:pt x="170525" y="629318"/>
                      <a:pt x="176518" y="648072"/>
                    </a:cubicBezTo>
                    <a:lnTo>
                      <a:pt x="0" y="64807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-190" y="4585692"/>
                <a:ext cx="1187813" cy="144016"/>
              </a:xfrm>
              <a:custGeom>
                <a:avLst/>
                <a:gdLst/>
                <a:ahLst/>
                <a:cxnLst/>
                <a:rect l="l" t="t" r="r" b="b"/>
                <a:pathLst>
                  <a:path w="1187813" h="144016">
                    <a:moveTo>
                      <a:pt x="0" y="0"/>
                    </a:moveTo>
                    <a:lnTo>
                      <a:pt x="1187813" y="0"/>
                    </a:lnTo>
                    <a:lnTo>
                      <a:pt x="1187813" y="144016"/>
                    </a:lnTo>
                    <a:lnTo>
                      <a:pt x="974698" y="144016"/>
                    </a:lnTo>
                    <a:cubicBezTo>
                      <a:pt x="980707" y="125013"/>
                      <a:pt x="980705" y="104368"/>
                      <a:pt x="975065" y="84311"/>
                    </a:cubicBezTo>
                    <a:lnTo>
                      <a:pt x="752289" y="85038"/>
                    </a:lnTo>
                    <a:cubicBezTo>
                      <a:pt x="746849" y="104881"/>
                      <a:pt x="746911" y="125262"/>
                      <a:pt x="752904" y="144016"/>
                    </a:cubicBezTo>
                    <a:lnTo>
                      <a:pt x="398312" y="144016"/>
                    </a:lnTo>
                    <a:cubicBezTo>
                      <a:pt x="404321" y="125013"/>
                      <a:pt x="404319" y="104368"/>
                      <a:pt x="398679" y="84311"/>
                    </a:cubicBezTo>
                    <a:lnTo>
                      <a:pt x="175903" y="85038"/>
                    </a:lnTo>
                    <a:cubicBezTo>
                      <a:pt x="170463" y="104881"/>
                      <a:pt x="170525" y="125262"/>
                      <a:pt x="176518" y="144016"/>
                    </a:cubicBezTo>
                    <a:lnTo>
                      <a:pt x="0" y="1440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모서리가 둥근 직사각형 35"/>
              <p:cNvSpPr/>
              <p:nvPr/>
            </p:nvSpPr>
            <p:spPr>
              <a:xfrm>
                <a:off x="107504" y="4197783"/>
                <a:ext cx="360040" cy="180020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모서리가 둥근 직사각형 38"/>
              <p:cNvSpPr/>
              <p:nvPr/>
            </p:nvSpPr>
            <p:spPr>
              <a:xfrm>
                <a:off x="683568" y="4197783"/>
                <a:ext cx="360040" cy="180020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현 45"/>
              <p:cNvSpPr/>
              <p:nvPr/>
            </p:nvSpPr>
            <p:spPr>
              <a:xfrm>
                <a:off x="185607" y="4585692"/>
                <a:ext cx="203833" cy="203833"/>
              </a:xfrm>
              <a:prstGeom prst="chord">
                <a:avLst>
                  <a:gd name="adj1" fmla="val 21519213"/>
                  <a:gd name="adj2" fmla="val 10855818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현 47"/>
              <p:cNvSpPr/>
              <p:nvPr/>
            </p:nvSpPr>
            <p:spPr>
              <a:xfrm>
                <a:off x="761671" y="4585691"/>
                <a:ext cx="203833" cy="203833"/>
              </a:xfrm>
              <a:prstGeom prst="chord">
                <a:avLst>
                  <a:gd name="adj1" fmla="val 21519213"/>
                  <a:gd name="adj2" fmla="val 10855818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1241789" y="4081635"/>
              <a:ext cx="1187813" cy="707889"/>
              <a:chOff x="-190" y="4081636"/>
              <a:chExt cx="1187813" cy="707889"/>
            </a:xfrm>
          </p:grpSpPr>
          <p:sp>
            <p:nvSpPr>
              <p:cNvPr id="51" name="직사각형 32"/>
              <p:cNvSpPr/>
              <p:nvPr/>
            </p:nvSpPr>
            <p:spPr>
              <a:xfrm>
                <a:off x="-190" y="4081636"/>
                <a:ext cx="1187813" cy="648072"/>
              </a:xfrm>
              <a:custGeom>
                <a:avLst/>
                <a:gdLst/>
                <a:ahLst/>
                <a:cxnLst/>
                <a:rect l="l" t="t" r="r" b="b"/>
                <a:pathLst>
                  <a:path w="1187813" h="648072">
                    <a:moveTo>
                      <a:pt x="0" y="0"/>
                    </a:moveTo>
                    <a:lnTo>
                      <a:pt x="1187813" y="0"/>
                    </a:lnTo>
                    <a:lnTo>
                      <a:pt x="1187813" y="648072"/>
                    </a:lnTo>
                    <a:lnTo>
                      <a:pt x="974698" y="648072"/>
                    </a:lnTo>
                    <a:cubicBezTo>
                      <a:pt x="980707" y="629069"/>
                      <a:pt x="980705" y="608424"/>
                      <a:pt x="975065" y="588367"/>
                    </a:cubicBezTo>
                    <a:lnTo>
                      <a:pt x="752289" y="589094"/>
                    </a:lnTo>
                    <a:cubicBezTo>
                      <a:pt x="746849" y="608937"/>
                      <a:pt x="746911" y="629318"/>
                      <a:pt x="752904" y="648072"/>
                    </a:cubicBezTo>
                    <a:lnTo>
                      <a:pt x="398312" y="648072"/>
                    </a:lnTo>
                    <a:cubicBezTo>
                      <a:pt x="404321" y="629069"/>
                      <a:pt x="404319" y="608424"/>
                      <a:pt x="398679" y="588367"/>
                    </a:cubicBezTo>
                    <a:lnTo>
                      <a:pt x="175903" y="589094"/>
                    </a:lnTo>
                    <a:cubicBezTo>
                      <a:pt x="170463" y="608937"/>
                      <a:pt x="170525" y="629318"/>
                      <a:pt x="176518" y="648072"/>
                    </a:cubicBezTo>
                    <a:lnTo>
                      <a:pt x="0" y="64807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34"/>
              <p:cNvSpPr/>
              <p:nvPr/>
            </p:nvSpPr>
            <p:spPr>
              <a:xfrm>
                <a:off x="-190" y="4585692"/>
                <a:ext cx="1187813" cy="144016"/>
              </a:xfrm>
              <a:custGeom>
                <a:avLst/>
                <a:gdLst/>
                <a:ahLst/>
                <a:cxnLst/>
                <a:rect l="l" t="t" r="r" b="b"/>
                <a:pathLst>
                  <a:path w="1187813" h="144016">
                    <a:moveTo>
                      <a:pt x="0" y="0"/>
                    </a:moveTo>
                    <a:lnTo>
                      <a:pt x="1187813" y="0"/>
                    </a:lnTo>
                    <a:lnTo>
                      <a:pt x="1187813" y="144016"/>
                    </a:lnTo>
                    <a:lnTo>
                      <a:pt x="974698" y="144016"/>
                    </a:lnTo>
                    <a:cubicBezTo>
                      <a:pt x="980707" y="125013"/>
                      <a:pt x="980705" y="104368"/>
                      <a:pt x="975065" y="84311"/>
                    </a:cubicBezTo>
                    <a:lnTo>
                      <a:pt x="752289" y="85038"/>
                    </a:lnTo>
                    <a:cubicBezTo>
                      <a:pt x="746849" y="104881"/>
                      <a:pt x="746911" y="125262"/>
                      <a:pt x="752904" y="144016"/>
                    </a:cubicBezTo>
                    <a:lnTo>
                      <a:pt x="398312" y="144016"/>
                    </a:lnTo>
                    <a:cubicBezTo>
                      <a:pt x="404321" y="125013"/>
                      <a:pt x="404319" y="104368"/>
                      <a:pt x="398679" y="84311"/>
                    </a:cubicBezTo>
                    <a:lnTo>
                      <a:pt x="175903" y="85038"/>
                    </a:lnTo>
                    <a:cubicBezTo>
                      <a:pt x="170463" y="104881"/>
                      <a:pt x="170525" y="125262"/>
                      <a:pt x="176518" y="144016"/>
                    </a:cubicBezTo>
                    <a:lnTo>
                      <a:pt x="0" y="1440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모서리가 둥근 직사각형 52"/>
              <p:cNvSpPr/>
              <p:nvPr/>
            </p:nvSpPr>
            <p:spPr>
              <a:xfrm>
                <a:off x="107504" y="4197783"/>
                <a:ext cx="360040" cy="180020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모서리가 둥근 직사각형 53"/>
              <p:cNvSpPr/>
              <p:nvPr/>
            </p:nvSpPr>
            <p:spPr>
              <a:xfrm>
                <a:off x="683568" y="4197783"/>
                <a:ext cx="360040" cy="180020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현 54"/>
              <p:cNvSpPr/>
              <p:nvPr/>
            </p:nvSpPr>
            <p:spPr>
              <a:xfrm>
                <a:off x="185607" y="4585692"/>
                <a:ext cx="203833" cy="203833"/>
              </a:xfrm>
              <a:prstGeom prst="chord">
                <a:avLst>
                  <a:gd name="adj1" fmla="val 21519213"/>
                  <a:gd name="adj2" fmla="val 10855818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현 55"/>
              <p:cNvSpPr/>
              <p:nvPr/>
            </p:nvSpPr>
            <p:spPr>
              <a:xfrm>
                <a:off x="761671" y="4585691"/>
                <a:ext cx="203833" cy="203833"/>
              </a:xfrm>
              <a:prstGeom prst="chord">
                <a:avLst>
                  <a:gd name="adj1" fmla="val 21519213"/>
                  <a:gd name="adj2" fmla="val 10855818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2483768" y="4080077"/>
              <a:ext cx="1187813" cy="707889"/>
              <a:chOff x="-190" y="4081636"/>
              <a:chExt cx="1187813" cy="707889"/>
            </a:xfrm>
          </p:grpSpPr>
          <p:sp>
            <p:nvSpPr>
              <p:cNvPr id="79" name="직사각형 32"/>
              <p:cNvSpPr/>
              <p:nvPr/>
            </p:nvSpPr>
            <p:spPr>
              <a:xfrm>
                <a:off x="-190" y="4081636"/>
                <a:ext cx="1187813" cy="648072"/>
              </a:xfrm>
              <a:custGeom>
                <a:avLst/>
                <a:gdLst/>
                <a:ahLst/>
                <a:cxnLst/>
                <a:rect l="l" t="t" r="r" b="b"/>
                <a:pathLst>
                  <a:path w="1187813" h="648072">
                    <a:moveTo>
                      <a:pt x="0" y="0"/>
                    </a:moveTo>
                    <a:lnTo>
                      <a:pt x="1187813" y="0"/>
                    </a:lnTo>
                    <a:lnTo>
                      <a:pt x="1187813" y="648072"/>
                    </a:lnTo>
                    <a:lnTo>
                      <a:pt x="974698" y="648072"/>
                    </a:lnTo>
                    <a:cubicBezTo>
                      <a:pt x="980707" y="629069"/>
                      <a:pt x="980705" y="608424"/>
                      <a:pt x="975065" y="588367"/>
                    </a:cubicBezTo>
                    <a:lnTo>
                      <a:pt x="752289" y="589094"/>
                    </a:lnTo>
                    <a:cubicBezTo>
                      <a:pt x="746849" y="608937"/>
                      <a:pt x="746911" y="629318"/>
                      <a:pt x="752904" y="648072"/>
                    </a:cubicBezTo>
                    <a:lnTo>
                      <a:pt x="398312" y="648072"/>
                    </a:lnTo>
                    <a:cubicBezTo>
                      <a:pt x="404321" y="629069"/>
                      <a:pt x="404319" y="608424"/>
                      <a:pt x="398679" y="588367"/>
                    </a:cubicBezTo>
                    <a:lnTo>
                      <a:pt x="175903" y="589094"/>
                    </a:lnTo>
                    <a:cubicBezTo>
                      <a:pt x="170463" y="608937"/>
                      <a:pt x="170525" y="629318"/>
                      <a:pt x="176518" y="648072"/>
                    </a:cubicBezTo>
                    <a:lnTo>
                      <a:pt x="0" y="64807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34"/>
              <p:cNvSpPr/>
              <p:nvPr/>
            </p:nvSpPr>
            <p:spPr>
              <a:xfrm>
                <a:off x="-190" y="4585692"/>
                <a:ext cx="1187813" cy="144016"/>
              </a:xfrm>
              <a:custGeom>
                <a:avLst/>
                <a:gdLst/>
                <a:ahLst/>
                <a:cxnLst/>
                <a:rect l="l" t="t" r="r" b="b"/>
                <a:pathLst>
                  <a:path w="1187813" h="144016">
                    <a:moveTo>
                      <a:pt x="0" y="0"/>
                    </a:moveTo>
                    <a:lnTo>
                      <a:pt x="1187813" y="0"/>
                    </a:lnTo>
                    <a:lnTo>
                      <a:pt x="1187813" y="144016"/>
                    </a:lnTo>
                    <a:lnTo>
                      <a:pt x="974698" y="144016"/>
                    </a:lnTo>
                    <a:cubicBezTo>
                      <a:pt x="980707" y="125013"/>
                      <a:pt x="980705" y="104368"/>
                      <a:pt x="975065" y="84311"/>
                    </a:cubicBezTo>
                    <a:lnTo>
                      <a:pt x="752289" y="85038"/>
                    </a:lnTo>
                    <a:cubicBezTo>
                      <a:pt x="746849" y="104881"/>
                      <a:pt x="746911" y="125262"/>
                      <a:pt x="752904" y="144016"/>
                    </a:cubicBezTo>
                    <a:lnTo>
                      <a:pt x="398312" y="144016"/>
                    </a:lnTo>
                    <a:cubicBezTo>
                      <a:pt x="404321" y="125013"/>
                      <a:pt x="404319" y="104368"/>
                      <a:pt x="398679" y="84311"/>
                    </a:cubicBezTo>
                    <a:lnTo>
                      <a:pt x="175903" y="85038"/>
                    </a:lnTo>
                    <a:cubicBezTo>
                      <a:pt x="170463" y="104881"/>
                      <a:pt x="170525" y="125262"/>
                      <a:pt x="176518" y="144016"/>
                    </a:cubicBezTo>
                    <a:lnTo>
                      <a:pt x="0" y="1440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모서리가 둥근 직사각형 80"/>
              <p:cNvSpPr/>
              <p:nvPr/>
            </p:nvSpPr>
            <p:spPr>
              <a:xfrm>
                <a:off x="107504" y="4197783"/>
                <a:ext cx="360040" cy="180020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모서리가 둥근 직사각형 81"/>
              <p:cNvSpPr/>
              <p:nvPr/>
            </p:nvSpPr>
            <p:spPr>
              <a:xfrm>
                <a:off x="683568" y="4197783"/>
                <a:ext cx="360040" cy="180020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현 82"/>
              <p:cNvSpPr/>
              <p:nvPr/>
            </p:nvSpPr>
            <p:spPr>
              <a:xfrm>
                <a:off x="185607" y="4585692"/>
                <a:ext cx="203833" cy="203833"/>
              </a:xfrm>
              <a:prstGeom prst="chord">
                <a:avLst>
                  <a:gd name="adj1" fmla="val 21519213"/>
                  <a:gd name="adj2" fmla="val 10855818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현 83"/>
              <p:cNvSpPr/>
              <p:nvPr/>
            </p:nvSpPr>
            <p:spPr>
              <a:xfrm>
                <a:off x="761671" y="4585691"/>
                <a:ext cx="203833" cy="203833"/>
              </a:xfrm>
              <a:prstGeom prst="chord">
                <a:avLst>
                  <a:gd name="adj1" fmla="val 21519213"/>
                  <a:gd name="adj2" fmla="val 10855818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3725747" y="4080076"/>
              <a:ext cx="1187813" cy="707889"/>
              <a:chOff x="-190" y="4081636"/>
              <a:chExt cx="1187813" cy="707889"/>
            </a:xfrm>
          </p:grpSpPr>
          <p:sp>
            <p:nvSpPr>
              <p:cNvPr id="86" name="직사각형 32"/>
              <p:cNvSpPr/>
              <p:nvPr/>
            </p:nvSpPr>
            <p:spPr>
              <a:xfrm>
                <a:off x="-190" y="4081636"/>
                <a:ext cx="1187813" cy="648072"/>
              </a:xfrm>
              <a:custGeom>
                <a:avLst/>
                <a:gdLst/>
                <a:ahLst/>
                <a:cxnLst/>
                <a:rect l="l" t="t" r="r" b="b"/>
                <a:pathLst>
                  <a:path w="1187813" h="648072">
                    <a:moveTo>
                      <a:pt x="0" y="0"/>
                    </a:moveTo>
                    <a:lnTo>
                      <a:pt x="1187813" y="0"/>
                    </a:lnTo>
                    <a:lnTo>
                      <a:pt x="1187813" y="648072"/>
                    </a:lnTo>
                    <a:lnTo>
                      <a:pt x="974698" y="648072"/>
                    </a:lnTo>
                    <a:cubicBezTo>
                      <a:pt x="980707" y="629069"/>
                      <a:pt x="980705" y="608424"/>
                      <a:pt x="975065" y="588367"/>
                    </a:cubicBezTo>
                    <a:lnTo>
                      <a:pt x="752289" y="589094"/>
                    </a:lnTo>
                    <a:cubicBezTo>
                      <a:pt x="746849" y="608937"/>
                      <a:pt x="746911" y="629318"/>
                      <a:pt x="752904" y="648072"/>
                    </a:cubicBezTo>
                    <a:lnTo>
                      <a:pt x="398312" y="648072"/>
                    </a:lnTo>
                    <a:cubicBezTo>
                      <a:pt x="404321" y="629069"/>
                      <a:pt x="404319" y="608424"/>
                      <a:pt x="398679" y="588367"/>
                    </a:cubicBezTo>
                    <a:lnTo>
                      <a:pt x="175903" y="589094"/>
                    </a:lnTo>
                    <a:cubicBezTo>
                      <a:pt x="170463" y="608937"/>
                      <a:pt x="170525" y="629318"/>
                      <a:pt x="176518" y="648072"/>
                    </a:cubicBezTo>
                    <a:lnTo>
                      <a:pt x="0" y="64807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34"/>
              <p:cNvSpPr/>
              <p:nvPr/>
            </p:nvSpPr>
            <p:spPr>
              <a:xfrm>
                <a:off x="-190" y="4585692"/>
                <a:ext cx="1187813" cy="144016"/>
              </a:xfrm>
              <a:custGeom>
                <a:avLst/>
                <a:gdLst/>
                <a:ahLst/>
                <a:cxnLst/>
                <a:rect l="l" t="t" r="r" b="b"/>
                <a:pathLst>
                  <a:path w="1187813" h="144016">
                    <a:moveTo>
                      <a:pt x="0" y="0"/>
                    </a:moveTo>
                    <a:lnTo>
                      <a:pt x="1187813" y="0"/>
                    </a:lnTo>
                    <a:lnTo>
                      <a:pt x="1187813" y="144016"/>
                    </a:lnTo>
                    <a:lnTo>
                      <a:pt x="974698" y="144016"/>
                    </a:lnTo>
                    <a:cubicBezTo>
                      <a:pt x="980707" y="125013"/>
                      <a:pt x="980705" y="104368"/>
                      <a:pt x="975065" y="84311"/>
                    </a:cubicBezTo>
                    <a:lnTo>
                      <a:pt x="752289" y="85038"/>
                    </a:lnTo>
                    <a:cubicBezTo>
                      <a:pt x="746849" y="104881"/>
                      <a:pt x="746911" y="125262"/>
                      <a:pt x="752904" y="144016"/>
                    </a:cubicBezTo>
                    <a:lnTo>
                      <a:pt x="398312" y="144016"/>
                    </a:lnTo>
                    <a:cubicBezTo>
                      <a:pt x="404321" y="125013"/>
                      <a:pt x="404319" y="104368"/>
                      <a:pt x="398679" y="84311"/>
                    </a:cubicBezTo>
                    <a:lnTo>
                      <a:pt x="175903" y="85038"/>
                    </a:lnTo>
                    <a:cubicBezTo>
                      <a:pt x="170463" y="104881"/>
                      <a:pt x="170525" y="125262"/>
                      <a:pt x="176518" y="144016"/>
                    </a:cubicBezTo>
                    <a:lnTo>
                      <a:pt x="0" y="1440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모서리가 둥근 직사각형 87"/>
              <p:cNvSpPr/>
              <p:nvPr/>
            </p:nvSpPr>
            <p:spPr>
              <a:xfrm>
                <a:off x="107504" y="4197783"/>
                <a:ext cx="360040" cy="180020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모서리가 둥근 직사각형 88"/>
              <p:cNvSpPr/>
              <p:nvPr/>
            </p:nvSpPr>
            <p:spPr>
              <a:xfrm>
                <a:off x="683568" y="4197783"/>
                <a:ext cx="360040" cy="180020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현 89"/>
              <p:cNvSpPr/>
              <p:nvPr/>
            </p:nvSpPr>
            <p:spPr>
              <a:xfrm>
                <a:off x="185607" y="4585692"/>
                <a:ext cx="203833" cy="203833"/>
              </a:xfrm>
              <a:prstGeom prst="chord">
                <a:avLst>
                  <a:gd name="adj1" fmla="val 21519213"/>
                  <a:gd name="adj2" fmla="val 10855818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현 90"/>
              <p:cNvSpPr/>
              <p:nvPr/>
            </p:nvSpPr>
            <p:spPr>
              <a:xfrm>
                <a:off x="761671" y="4585691"/>
                <a:ext cx="203833" cy="203833"/>
              </a:xfrm>
              <a:prstGeom prst="chord">
                <a:avLst>
                  <a:gd name="adj1" fmla="val 21519213"/>
                  <a:gd name="adj2" fmla="val 10855818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8" name="직사각형 34"/>
            <p:cNvSpPr/>
            <p:nvPr/>
          </p:nvSpPr>
          <p:spPr>
            <a:xfrm>
              <a:off x="4976111" y="4584130"/>
              <a:ext cx="1187813" cy="144016"/>
            </a:xfrm>
            <a:custGeom>
              <a:avLst/>
              <a:gdLst/>
              <a:ahLst/>
              <a:cxnLst/>
              <a:rect l="l" t="t" r="r" b="b"/>
              <a:pathLst>
                <a:path w="1187813" h="144016">
                  <a:moveTo>
                    <a:pt x="0" y="0"/>
                  </a:moveTo>
                  <a:lnTo>
                    <a:pt x="1187813" y="0"/>
                  </a:lnTo>
                  <a:lnTo>
                    <a:pt x="1187813" y="144016"/>
                  </a:lnTo>
                  <a:lnTo>
                    <a:pt x="974698" y="144016"/>
                  </a:lnTo>
                  <a:cubicBezTo>
                    <a:pt x="980707" y="125013"/>
                    <a:pt x="980705" y="104368"/>
                    <a:pt x="975065" y="84311"/>
                  </a:cubicBezTo>
                  <a:lnTo>
                    <a:pt x="752289" y="85038"/>
                  </a:lnTo>
                  <a:cubicBezTo>
                    <a:pt x="746849" y="104881"/>
                    <a:pt x="746911" y="125262"/>
                    <a:pt x="752904" y="144016"/>
                  </a:cubicBezTo>
                  <a:lnTo>
                    <a:pt x="398312" y="144016"/>
                  </a:lnTo>
                  <a:cubicBezTo>
                    <a:pt x="404321" y="125013"/>
                    <a:pt x="404319" y="104368"/>
                    <a:pt x="398679" y="84311"/>
                  </a:cubicBezTo>
                  <a:lnTo>
                    <a:pt x="175903" y="85038"/>
                  </a:lnTo>
                  <a:cubicBezTo>
                    <a:pt x="170463" y="104881"/>
                    <a:pt x="170525" y="125262"/>
                    <a:pt x="176518" y="144016"/>
                  </a:cubicBezTo>
                  <a:lnTo>
                    <a:pt x="0" y="14401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모서리가 둥근 직사각형 108"/>
            <p:cNvSpPr/>
            <p:nvPr/>
          </p:nvSpPr>
          <p:spPr>
            <a:xfrm>
              <a:off x="5083805" y="4196221"/>
              <a:ext cx="360040" cy="180020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현 110"/>
            <p:cNvSpPr/>
            <p:nvPr/>
          </p:nvSpPr>
          <p:spPr>
            <a:xfrm>
              <a:off x="5161908" y="4584130"/>
              <a:ext cx="203833" cy="203833"/>
            </a:xfrm>
            <a:prstGeom prst="chord">
              <a:avLst>
                <a:gd name="adj1" fmla="val 21519213"/>
                <a:gd name="adj2" fmla="val 10855818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현 111"/>
            <p:cNvSpPr/>
            <p:nvPr/>
          </p:nvSpPr>
          <p:spPr>
            <a:xfrm>
              <a:off x="5737972" y="4584129"/>
              <a:ext cx="203833" cy="203833"/>
            </a:xfrm>
            <a:prstGeom prst="chord">
              <a:avLst>
                <a:gd name="adj1" fmla="val 21519213"/>
                <a:gd name="adj2" fmla="val 10855818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모서리가 둥근 직사각형 123"/>
            <p:cNvSpPr/>
            <p:nvPr/>
          </p:nvSpPr>
          <p:spPr>
            <a:xfrm>
              <a:off x="5651486" y="4196220"/>
              <a:ext cx="504690" cy="180021"/>
            </a:xfrm>
            <a:custGeom>
              <a:avLst/>
              <a:gdLst/>
              <a:ahLst/>
              <a:cxnLst/>
              <a:rect l="l" t="t" r="r" b="b"/>
              <a:pathLst>
                <a:path w="504690" h="180021">
                  <a:moveTo>
                    <a:pt x="30004" y="0"/>
                  </a:moveTo>
                  <a:lnTo>
                    <a:pt x="330036" y="0"/>
                  </a:lnTo>
                  <a:cubicBezTo>
                    <a:pt x="339077" y="0"/>
                    <a:pt x="347184" y="3999"/>
                    <a:pt x="352100" y="10834"/>
                  </a:cubicBezTo>
                  <a:cubicBezTo>
                    <a:pt x="375403" y="17406"/>
                    <a:pt x="395429" y="30526"/>
                    <a:pt x="411107" y="47292"/>
                  </a:cubicBezTo>
                  <a:cubicBezTo>
                    <a:pt x="455002" y="73726"/>
                    <a:pt x="488369" y="111339"/>
                    <a:pt x="504690" y="156052"/>
                  </a:cubicBezTo>
                  <a:cubicBezTo>
                    <a:pt x="498999" y="170129"/>
                    <a:pt x="485186" y="180021"/>
                    <a:pt x="469061" y="180021"/>
                  </a:cubicBezTo>
                  <a:lnTo>
                    <a:pt x="314751" y="180021"/>
                  </a:lnTo>
                  <a:lnTo>
                    <a:pt x="314748" y="180020"/>
                  </a:lnTo>
                  <a:lnTo>
                    <a:pt x="30004" y="180020"/>
                  </a:lnTo>
                  <a:cubicBezTo>
                    <a:pt x="13433" y="180020"/>
                    <a:pt x="0" y="166587"/>
                    <a:pt x="0" y="150016"/>
                  </a:cubicBezTo>
                  <a:lnTo>
                    <a:pt x="0" y="30004"/>
                  </a:lnTo>
                  <a:cubicBezTo>
                    <a:pt x="0" y="13433"/>
                    <a:pt x="13433" y="0"/>
                    <a:pt x="30004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6163924" y="4584128"/>
              <a:ext cx="220136" cy="145579"/>
            </a:xfrm>
            <a:custGeom>
              <a:avLst/>
              <a:gdLst/>
              <a:ahLst/>
              <a:cxnLst/>
              <a:rect l="l" t="t" r="r" b="b"/>
              <a:pathLst>
                <a:path w="220136" h="131472">
                  <a:moveTo>
                    <a:pt x="0" y="0"/>
                  </a:moveTo>
                  <a:lnTo>
                    <a:pt x="214118" y="0"/>
                  </a:lnTo>
                  <a:cubicBezTo>
                    <a:pt x="215151" y="10588"/>
                    <a:pt x="211616" y="20168"/>
                    <a:pt x="206620" y="29196"/>
                  </a:cubicBezTo>
                  <a:lnTo>
                    <a:pt x="220136" y="25454"/>
                  </a:lnTo>
                  <a:cubicBezTo>
                    <a:pt x="201433" y="68046"/>
                    <a:pt x="168023" y="104088"/>
                    <a:pt x="122539" y="131472"/>
                  </a:cubicBezTo>
                  <a:lnTo>
                    <a:pt x="0" y="1314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5" name="타원 3"/>
          <p:cNvSpPr/>
          <p:nvPr/>
        </p:nvSpPr>
        <p:spPr>
          <a:xfrm>
            <a:off x="323661" y="265212"/>
            <a:ext cx="1031016" cy="499357"/>
          </a:xfrm>
          <a:custGeom>
            <a:avLst/>
            <a:gdLst/>
            <a:ahLst/>
            <a:cxnLst/>
            <a:rect l="l" t="t" r="r" b="b"/>
            <a:pathLst>
              <a:path w="1180701" h="571855">
                <a:moveTo>
                  <a:pt x="480501" y="0"/>
                </a:moveTo>
                <a:cubicBezTo>
                  <a:pt x="622062" y="0"/>
                  <a:pt x="736819" y="94833"/>
                  <a:pt x="736819" y="211815"/>
                </a:cubicBezTo>
                <a:lnTo>
                  <a:pt x="1000681" y="211815"/>
                </a:lnTo>
                <a:cubicBezTo>
                  <a:pt x="1100103" y="211815"/>
                  <a:pt x="1180701" y="292413"/>
                  <a:pt x="1180701" y="391835"/>
                </a:cubicBezTo>
                <a:cubicBezTo>
                  <a:pt x="1180701" y="491257"/>
                  <a:pt x="1100103" y="571855"/>
                  <a:pt x="1000681" y="571855"/>
                </a:cubicBezTo>
                <a:lnTo>
                  <a:pt x="180020" y="571855"/>
                </a:lnTo>
                <a:cubicBezTo>
                  <a:pt x="80598" y="571855"/>
                  <a:pt x="0" y="491257"/>
                  <a:pt x="0" y="391835"/>
                </a:cubicBezTo>
                <a:cubicBezTo>
                  <a:pt x="0" y="292413"/>
                  <a:pt x="80598" y="211815"/>
                  <a:pt x="180020" y="211815"/>
                </a:cubicBezTo>
                <a:lnTo>
                  <a:pt x="224183" y="211815"/>
                </a:lnTo>
                <a:cubicBezTo>
                  <a:pt x="224183" y="94833"/>
                  <a:pt x="338940" y="0"/>
                  <a:pt x="4805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586464" y="265212"/>
            <a:ext cx="32654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000" b="1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1. </a:t>
            </a:r>
            <a:r>
              <a:rPr lang="ko-KR" altLang="en-US" sz="3000" b="1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문제 정의</a:t>
            </a:r>
          </a:p>
        </p:txBody>
      </p:sp>
      <p:grpSp>
        <p:nvGrpSpPr>
          <p:cNvPr id="137" name="그룹 136"/>
          <p:cNvGrpSpPr/>
          <p:nvPr/>
        </p:nvGrpSpPr>
        <p:grpSpPr>
          <a:xfrm>
            <a:off x="7767265" y="4403450"/>
            <a:ext cx="438084" cy="714194"/>
            <a:chOff x="2163763" y="679451"/>
            <a:chExt cx="828675" cy="1350962"/>
          </a:xfrm>
        </p:grpSpPr>
        <p:sp>
          <p:nvSpPr>
            <p:cNvPr id="138" name="Rectangle 1184"/>
            <p:cNvSpPr>
              <a:spLocks noChangeArrowheads="1"/>
            </p:cNvSpPr>
            <p:nvPr/>
          </p:nvSpPr>
          <p:spPr bwMode="auto">
            <a:xfrm>
              <a:off x="2540001" y="1757363"/>
              <a:ext cx="50800" cy="273050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</p:txBody>
        </p:sp>
        <p:sp>
          <p:nvSpPr>
            <p:cNvPr id="139" name="Freeform 1185"/>
            <p:cNvSpPr>
              <a:spLocks/>
            </p:cNvSpPr>
            <p:nvPr/>
          </p:nvSpPr>
          <p:spPr bwMode="auto">
            <a:xfrm>
              <a:off x="2163763" y="679451"/>
              <a:ext cx="828675" cy="1085850"/>
            </a:xfrm>
            <a:custGeom>
              <a:avLst/>
              <a:gdLst>
                <a:gd name="T0" fmla="*/ 518 w 1045"/>
                <a:gd name="T1" fmla="*/ 0 h 1370"/>
                <a:gd name="T2" fmla="*/ 574 w 1045"/>
                <a:gd name="T3" fmla="*/ 8 h 1370"/>
                <a:gd name="T4" fmla="*/ 629 w 1045"/>
                <a:gd name="T5" fmla="*/ 26 h 1370"/>
                <a:gd name="T6" fmla="*/ 683 w 1045"/>
                <a:gd name="T7" fmla="*/ 58 h 1370"/>
                <a:gd name="T8" fmla="*/ 734 w 1045"/>
                <a:gd name="T9" fmla="*/ 97 h 1370"/>
                <a:gd name="T10" fmla="*/ 782 w 1045"/>
                <a:gd name="T11" fmla="*/ 147 h 1370"/>
                <a:gd name="T12" fmla="*/ 827 w 1045"/>
                <a:gd name="T13" fmla="*/ 204 h 1370"/>
                <a:gd name="T14" fmla="*/ 871 w 1045"/>
                <a:gd name="T15" fmla="*/ 267 h 1370"/>
                <a:gd name="T16" fmla="*/ 908 w 1045"/>
                <a:gd name="T17" fmla="*/ 335 h 1370"/>
                <a:gd name="T18" fmla="*/ 942 w 1045"/>
                <a:gd name="T19" fmla="*/ 406 h 1370"/>
                <a:gd name="T20" fmla="*/ 972 w 1045"/>
                <a:gd name="T21" fmla="*/ 479 h 1370"/>
                <a:gd name="T22" fmla="*/ 997 w 1045"/>
                <a:gd name="T23" fmla="*/ 552 h 1370"/>
                <a:gd name="T24" fmla="*/ 1017 w 1045"/>
                <a:gd name="T25" fmla="*/ 626 h 1370"/>
                <a:gd name="T26" fmla="*/ 1033 w 1045"/>
                <a:gd name="T27" fmla="*/ 699 h 1370"/>
                <a:gd name="T28" fmla="*/ 1043 w 1045"/>
                <a:gd name="T29" fmla="*/ 768 h 1370"/>
                <a:gd name="T30" fmla="*/ 1045 w 1045"/>
                <a:gd name="T31" fmla="*/ 832 h 1370"/>
                <a:gd name="T32" fmla="*/ 1039 w 1045"/>
                <a:gd name="T33" fmla="*/ 915 h 1370"/>
                <a:gd name="T34" fmla="*/ 1023 w 1045"/>
                <a:gd name="T35" fmla="*/ 994 h 1370"/>
                <a:gd name="T36" fmla="*/ 997 w 1045"/>
                <a:gd name="T37" fmla="*/ 1065 h 1370"/>
                <a:gd name="T38" fmla="*/ 962 w 1045"/>
                <a:gd name="T39" fmla="*/ 1130 h 1370"/>
                <a:gd name="T40" fmla="*/ 918 w 1045"/>
                <a:gd name="T41" fmla="*/ 1190 h 1370"/>
                <a:gd name="T42" fmla="*/ 869 w 1045"/>
                <a:gd name="T43" fmla="*/ 1243 h 1370"/>
                <a:gd name="T44" fmla="*/ 811 w 1045"/>
                <a:gd name="T45" fmla="*/ 1287 h 1370"/>
                <a:gd name="T46" fmla="*/ 748 w 1045"/>
                <a:gd name="T47" fmla="*/ 1322 h 1370"/>
                <a:gd name="T48" fmla="*/ 679 w 1045"/>
                <a:gd name="T49" fmla="*/ 1348 h 1370"/>
                <a:gd name="T50" fmla="*/ 605 w 1045"/>
                <a:gd name="T51" fmla="*/ 1364 h 1370"/>
                <a:gd name="T52" fmla="*/ 528 w 1045"/>
                <a:gd name="T53" fmla="*/ 1370 h 1370"/>
                <a:gd name="T54" fmla="*/ 457 w 1045"/>
                <a:gd name="T55" fmla="*/ 1366 h 1370"/>
                <a:gd name="T56" fmla="*/ 388 w 1045"/>
                <a:gd name="T57" fmla="*/ 1352 h 1370"/>
                <a:gd name="T58" fmla="*/ 324 w 1045"/>
                <a:gd name="T59" fmla="*/ 1330 h 1370"/>
                <a:gd name="T60" fmla="*/ 263 w 1045"/>
                <a:gd name="T61" fmla="*/ 1299 h 1370"/>
                <a:gd name="T62" fmla="*/ 208 w 1045"/>
                <a:gd name="T63" fmla="*/ 1263 h 1370"/>
                <a:gd name="T64" fmla="*/ 156 w 1045"/>
                <a:gd name="T65" fmla="*/ 1218 h 1370"/>
                <a:gd name="T66" fmla="*/ 111 w 1045"/>
                <a:gd name="T67" fmla="*/ 1166 h 1370"/>
                <a:gd name="T68" fmla="*/ 73 w 1045"/>
                <a:gd name="T69" fmla="*/ 1111 h 1370"/>
                <a:gd name="T70" fmla="*/ 41 w 1045"/>
                <a:gd name="T71" fmla="*/ 1047 h 1370"/>
                <a:gd name="T72" fmla="*/ 20 w 1045"/>
                <a:gd name="T73" fmla="*/ 980 h 1370"/>
                <a:gd name="T74" fmla="*/ 6 w 1045"/>
                <a:gd name="T75" fmla="*/ 909 h 1370"/>
                <a:gd name="T76" fmla="*/ 0 w 1045"/>
                <a:gd name="T77" fmla="*/ 832 h 1370"/>
                <a:gd name="T78" fmla="*/ 4 w 1045"/>
                <a:gd name="T79" fmla="*/ 768 h 1370"/>
                <a:gd name="T80" fmla="*/ 12 w 1045"/>
                <a:gd name="T81" fmla="*/ 699 h 1370"/>
                <a:gd name="T82" fmla="*/ 25 w 1045"/>
                <a:gd name="T83" fmla="*/ 626 h 1370"/>
                <a:gd name="T84" fmla="*/ 45 w 1045"/>
                <a:gd name="T85" fmla="*/ 552 h 1370"/>
                <a:gd name="T86" fmla="*/ 71 w 1045"/>
                <a:gd name="T87" fmla="*/ 479 h 1370"/>
                <a:gd name="T88" fmla="*/ 99 w 1045"/>
                <a:gd name="T89" fmla="*/ 406 h 1370"/>
                <a:gd name="T90" fmla="*/ 132 w 1045"/>
                <a:gd name="T91" fmla="*/ 335 h 1370"/>
                <a:gd name="T92" fmla="*/ 170 w 1045"/>
                <a:gd name="T93" fmla="*/ 267 h 1370"/>
                <a:gd name="T94" fmla="*/ 212 w 1045"/>
                <a:gd name="T95" fmla="*/ 204 h 1370"/>
                <a:gd name="T96" fmla="*/ 255 w 1045"/>
                <a:gd name="T97" fmla="*/ 147 h 1370"/>
                <a:gd name="T98" fmla="*/ 303 w 1045"/>
                <a:gd name="T99" fmla="*/ 97 h 1370"/>
                <a:gd name="T100" fmla="*/ 352 w 1045"/>
                <a:gd name="T101" fmla="*/ 58 h 1370"/>
                <a:gd name="T102" fmla="*/ 405 w 1045"/>
                <a:gd name="T103" fmla="*/ 26 h 1370"/>
                <a:gd name="T104" fmla="*/ 461 w 1045"/>
                <a:gd name="T105" fmla="*/ 8 h 1370"/>
                <a:gd name="T106" fmla="*/ 518 w 1045"/>
                <a:gd name="T107" fmla="*/ 0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45" h="1370">
                  <a:moveTo>
                    <a:pt x="518" y="0"/>
                  </a:moveTo>
                  <a:lnTo>
                    <a:pt x="574" y="8"/>
                  </a:lnTo>
                  <a:lnTo>
                    <a:pt x="629" y="26"/>
                  </a:lnTo>
                  <a:lnTo>
                    <a:pt x="683" y="58"/>
                  </a:lnTo>
                  <a:lnTo>
                    <a:pt x="734" y="97"/>
                  </a:lnTo>
                  <a:lnTo>
                    <a:pt x="782" y="147"/>
                  </a:lnTo>
                  <a:lnTo>
                    <a:pt x="827" y="204"/>
                  </a:lnTo>
                  <a:lnTo>
                    <a:pt x="871" y="267"/>
                  </a:lnTo>
                  <a:lnTo>
                    <a:pt x="908" y="335"/>
                  </a:lnTo>
                  <a:lnTo>
                    <a:pt x="942" y="406"/>
                  </a:lnTo>
                  <a:lnTo>
                    <a:pt x="972" y="479"/>
                  </a:lnTo>
                  <a:lnTo>
                    <a:pt x="997" y="552"/>
                  </a:lnTo>
                  <a:lnTo>
                    <a:pt x="1017" y="626"/>
                  </a:lnTo>
                  <a:lnTo>
                    <a:pt x="1033" y="699"/>
                  </a:lnTo>
                  <a:lnTo>
                    <a:pt x="1043" y="768"/>
                  </a:lnTo>
                  <a:lnTo>
                    <a:pt x="1045" y="832"/>
                  </a:lnTo>
                  <a:lnTo>
                    <a:pt x="1039" y="915"/>
                  </a:lnTo>
                  <a:lnTo>
                    <a:pt x="1023" y="994"/>
                  </a:lnTo>
                  <a:lnTo>
                    <a:pt x="997" y="1065"/>
                  </a:lnTo>
                  <a:lnTo>
                    <a:pt x="962" y="1130"/>
                  </a:lnTo>
                  <a:lnTo>
                    <a:pt x="918" y="1190"/>
                  </a:lnTo>
                  <a:lnTo>
                    <a:pt x="869" y="1243"/>
                  </a:lnTo>
                  <a:lnTo>
                    <a:pt x="811" y="1287"/>
                  </a:lnTo>
                  <a:lnTo>
                    <a:pt x="748" y="1322"/>
                  </a:lnTo>
                  <a:lnTo>
                    <a:pt x="679" y="1348"/>
                  </a:lnTo>
                  <a:lnTo>
                    <a:pt x="605" y="1364"/>
                  </a:lnTo>
                  <a:lnTo>
                    <a:pt x="528" y="1370"/>
                  </a:lnTo>
                  <a:lnTo>
                    <a:pt x="457" y="1366"/>
                  </a:lnTo>
                  <a:lnTo>
                    <a:pt x="388" y="1352"/>
                  </a:lnTo>
                  <a:lnTo>
                    <a:pt x="324" y="1330"/>
                  </a:lnTo>
                  <a:lnTo>
                    <a:pt x="263" y="1299"/>
                  </a:lnTo>
                  <a:lnTo>
                    <a:pt x="208" y="1263"/>
                  </a:lnTo>
                  <a:lnTo>
                    <a:pt x="156" y="1218"/>
                  </a:lnTo>
                  <a:lnTo>
                    <a:pt x="111" y="1166"/>
                  </a:lnTo>
                  <a:lnTo>
                    <a:pt x="73" y="1111"/>
                  </a:lnTo>
                  <a:lnTo>
                    <a:pt x="41" y="1047"/>
                  </a:lnTo>
                  <a:lnTo>
                    <a:pt x="20" y="980"/>
                  </a:lnTo>
                  <a:lnTo>
                    <a:pt x="6" y="909"/>
                  </a:lnTo>
                  <a:lnTo>
                    <a:pt x="0" y="832"/>
                  </a:lnTo>
                  <a:lnTo>
                    <a:pt x="4" y="768"/>
                  </a:lnTo>
                  <a:lnTo>
                    <a:pt x="12" y="699"/>
                  </a:lnTo>
                  <a:lnTo>
                    <a:pt x="25" y="626"/>
                  </a:lnTo>
                  <a:lnTo>
                    <a:pt x="45" y="552"/>
                  </a:lnTo>
                  <a:lnTo>
                    <a:pt x="71" y="479"/>
                  </a:lnTo>
                  <a:lnTo>
                    <a:pt x="99" y="406"/>
                  </a:lnTo>
                  <a:lnTo>
                    <a:pt x="132" y="335"/>
                  </a:lnTo>
                  <a:lnTo>
                    <a:pt x="170" y="267"/>
                  </a:lnTo>
                  <a:lnTo>
                    <a:pt x="212" y="204"/>
                  </a:lnTo>
                  <a:lnTo>
                    <a:pt x="255" y="147"/>
                  </a:lnTo>
                  <a:lnTo>
                    <a:pt x="303" y="97"/>
                  </a:lnTo>
                  <a:lnTo>
                    <a:pt x="352" y="58"/>
                  </a:lnTo>
                  <a:lnTo>
                    <a:pt x="405" y="26"/>
                  </a:lnTo>
                  <a:lnTo>
                    <a:pt x="461" y="8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B3EF1E"/>
            </a:solidFill>
            <a:ln w="0">
              <a:solidFill>
                <a:srgbClr val="B3EF1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</p:txBody>
        </p:sp>
        <p:sp>
          <p:nvSpPr>
            <p:cNvPr id="140" name="Freeform 1186"/>
            <p:cNvSpPr>
              <a:spLocks/>
            </p:cNvSpPr>
            <p:nvPr/>
          </p:nvSpPr>
          <p:spPr bwMode="auto">
            <a:xfrm>
              <a:off x="2163763" y="679451"/>
              <a:ext cx="427038" cy="1085850"/>
            </a:xfrm>
            <a:custGeom>
              <a:avLst/>
              <a:gdLst>
                <a:gd name="T0" fmla="*/ 518 w 538"/>
                <a:gd name="T1" fmla="*/ 0 h 1370"/>
                <a:gd name="T2" fmla="*/ 528 w 538"/>
                <a:gd name="T3" fmla="*/ 0 h 1370"/>
                <a:gd name="T4" fmla="*/ 538 w 538"/>
                <a:gd name="T5" fmla="*/ 2 h 1370"/>
                <a:gd name="T6" fmla="*/ 538 w 538"/>
                <a:gd name="T7" fmla="*/ 1370 h 1370"/>
                <a:gd name="T8" fmla="*/ 528 w 538"/>
                <a:gd name="T9" fmla="*/ 1370 h 1370"/>
                <a:gd name="T10" fmla="*/ 457 w 538"/>
                <a:gd name="T11" fmla="*/ 1366 h 1370"/>
                <a:gd name="T12" fmla="*/ 388 w 538"/>
                <a:gd name="T13" fmla="*/ 1352 h 1370"/>
                <a:gd name="T14" fmla="*/ 324 w 538"/>
                <a:gd name="T15" fmla="*/ 1330 h 1370"/>
                <a:gd name="T16" fmla="*/ 263 w 538"/>
                <a:gd name="T17" fmla="*/ 1299 h 1370"/>
                <a:gd name="T18" fmla="*/ 208 w 538"/>
                <a:gd name="T19" fmla="*/ 1263 h 1370"/>
                <a:gd name="T20" fmla="*/ 156 w 538"/>
                <a:gd name="T21" fmla="*/ 1218 h 1370"/>
                <a:gd name="T22" fmla="*/ 111 w 538"/>
                <a:gd name="T23" fmla="*/ 1166 h 1370"/>
                <a:gd name="T24" fmla="*/ 73 w 538"/>
                <a:gd name="T25" fmla="*/ 1111 h 1370"/>
                <a:gd name="T26" fmla="*/ 41 w 538"/>
                <a:gd name="T27" fmla="*/ 1047 h 1370"/>
                <a:gd name="T28" fmla="*/ 20 w 538"/>
                <a:gd name="T29" fmla="*/ 980 h 1370"/>
                <a:gd name="T30" fmla="*/ 6 w 538"/>
                <a:gd name="T31" fmla="*/ 909 h 1370"/>
                <a:gd name="T32" fmla="*/ 0 w 538"/>
                <a:gd name="T33" fmla="*/ 832 h 1370"/>
                <a:gd name="T34" fmla="*/ 4 w 538"/>
                <a:gd name="T35" fmla="*/ 768 h 1370"/>
                <a:gd name="T36" fmla="*/ 12 w 538"/>
                <a:gd name="T37" fmla="*/ 699 h 1370"/>
                <a:gd name="T38" fmla="*/ 25 w 538"/>
                <a:gd name="T39" fmla="*/ 626 h 1370"/>
                <a:gd name="T40" fmla="*/ 45 w 538"/>
                <a:gd name="T41" fmla="*/ 552 h 1370"/>
                <a:gd name="T42" fmla="*/ 71 w 538"/>
                <a:gd name="T43" fmla="*/ 479 h 1370"/>
                <a:gd name="T44" fmla="*/ 99 w 538"/>
                <a:gd name="T45" fmla="*/ 406 h 1370"/>
                <a:gd name="T46" fmla="*/ 132 w 538"/>
                <a:gd name="T47" fmla="*/ 335 h 1370"/>
                <a:gd name="T48" fmla="*/ 170 w 538"/>
                <a:gd name="T49" fmla="*/ 267 h 1370"/>
                <a:gd name="T50" fmla="*/ 212 w 538"/>
                <a:gd name="T51" fmla="*/ 204 h 1370"/>
                <a:gd name="T52" fmla="*/ 255 w 538"/>
                <a:gd name="T53" fmla="*/ 147 h 1370"/>
                <a:gd name="T54" fmla="*/ 303 w 538"/>
                <a:gd name="T55" fmla="*/ 97 h 1370"/>
                <a:gd name="T56" fmla="*/ 352 w 538"/>
                <a:gd name="T57" fmla="*/ 58 h 1370"/>
                <a:gd name="T58" fmla="*/ 405 w 538"/>
                <a:gd name="T59" fmla="*/ 26 h 1370"/>
                <a:gd name="T60" fmla="*/ 461 w 538"/>
                <a:gd name="T61" fmla="*/ 8 h 1370"/>
                <a:gd name="T62" fmla="*/ 518 w 538"/>
                <a:gd name="T63" fmla="*/ 0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38" h="1370">
                  <a:moveTo>
                    <a:pt x="518" y="0"/>
                  </a:moveTo>
                  <a:lnTo>
                    <a:pt x="528" y="0"/>
                  </a:lnTo>
                  <a:lnTo>
                    <a:pt x="538" y="2"/>
                  </a:lnTo>
                  <a:lnTo>
                    <a:pt x="538" y="1370"/>
                  </a:lnTo>
                  <a:lnTo>
                    <a:pt x="528" y="1370"/>
                  </a:lnTo>
                  <a:lnTo>
                    <a:pt x="457" y="1366"/>
                  </a:lnTo>
                  <a:lnTo>
                    <a:pt x="388" y="1352"/>
                  </a:lnTo>
                  <a:lnTo>
                    <a:pt x="324" y="1330"/>
                  </a:lnTo>
                  <a:lnTo>
                    <a:pt x="263" y="1299"/>
                  </a:lnTo>
                  <a:lnTo>
                    <a:pt x="208" y="1263"/>
                  </a:lnTo>
                  <a:lnTo>
                    <a:pt x="156" y="1218"/>
                  </a:lnTo>
                  <a:lnTo>
                    <a:pt x="111" y="1166"/>
                  </a:lnTo>
                  <a:lnTo>
                    <a:pt x="73" y="1111"/>
                  </a:lnTo>
                  <a:lnTo>
                    <a:pt x="41" y="1047"/>
                  </a:lnTo>
                  <a:lnTo>
                    <a:pt x="20" y="980"/>
                  </a:lnTo>
                  <a:lnTo>
                    <a:pt x="6" y="909"/>
                  </a:lnTo>
                  <a:lnTo>
                    <a:pt x="0" y="832"/>
                  </a:lnTo>
                  <a:lnTo>
                    <a:pt x="4" y="768"/>
                  </a:lnTo>
                  <a:lnTo>
                    <a:pt x="12" y="699"/>
                  </a:lnTo>
                  <a:lnTo>
                    <a:pt x="25" y="626"/>
                  </a:lnTo>
                  <a:lnTo>
                    <a:pt x="45" y="552"/>
                  </a:lnTo>
                  <a:lnTo>
                    <a:pt x="71" y="479"/>
                  </a:lnTo>
                  <a:lnTo>
                    <a:pt x="99" y="406"/>
                  </a:lnTo>
                  <a:lnTo>
                    <a:pt x="132" y="335"/>
                  </a:lnTo>
                  <a:lnTo>
                    <a:pt x="170" y="267"/>
                  </a:lnTo>
                  <a:lnTo>
                    <a:pt x="212" y="204"/>
                  </a:lnTo>
                  <a:lnTo>
                    <a:pt x="255" y="147"/>
                  </a:lnTo>
                  <a:lnTo>
                    <a:pt x="303" y="97"/>
                  </a:lnTo>
                  <a:lnTo>
                    <a:pt x="352" y="58"/>
                  </a:lnTo>
                  <a:lnTo>
                    <a:pt x="405" y="26"/>
                  </a:lnTo>
                  <a:lnTo>
                    <a:pt x="461" y="8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86D700"/>
            </a:solidFill>
            <a:ln w="0">
              <a:solidFill>
                <a:srgbClr val="86D7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</p:txBody>
        </p:sp>
      </p:grpSp>
      <p:grpSp>
        <p:nvGrpSpPr>
          <p:cNvPr id="141" name="그룹 140"/>
          <p:cNvGrpSpPr/>
          <p:nvPr/>
        </p:nvGrpSpPr>
        <p:grpSpPr>
          <a:xfrm>
            <a:off x="8262904" y="4120698"/>
            <a:ext cx="629576" cy="1026377"/>
            <a:chOff x="2163763" y="679451"/>
            <a:chExt cx="828675" cy="1350962"/>
          </a:xfrm>
        </p:grpSpPr>
        <p:sp>
          <p:nvSpPr>
            <p:cNvPr id="142" name="Rectangle 1184"/>
            <p:cNvSpPr>
              <a:spLocks noChangeArrowheads="1"/>
            </p:cNvSpPr>
            <p:nvPr/>
          </p:nvSpPr>
          <p:spPr bwMode="auto">
            <a:xfrm>
              <a:off x="2540001" y="1757363"/>
              <a:ext cx="50800" cy="273050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</p:txBody>
        </p:sp>
        <p:sp>
          <p:nvSpPr>
            <p:cNvPr id="143" name="Freeform 1185"/>
            <p:cNvSpPr>
              <a:spLocks/>
            </p:cNvSpPr>
            <p:nvPr/>
          </p:nvSpPr>
          <p:spPr bwMode="auto">
            <a:xfrm>
              <a:off x="2163763" y="679451"/>
              <a:ext cx="828675" cy="1085850"/>
            </a:xfrm>
            <a:custGeom>
              <a:avLst/>
              <a:gdLst>
                <a:gd name="T0" fmla="*/ 518 w 1045"/>
                <a:gd name="T1" fmla="*/ 0 h 1370"/>
                <a:gd name="T2" fmla="*/ 574 w 1045"/>
                <a:gd name="T3" fmla="*/ 8 h 1370"/>
                <a:gd name="T4" fmla="*/ 629 w 1045"/>
                <a:gd name="T5" fmla="*/ 26 h 1370"/>
                <a:gd name="T6" fmla="*/ 683 w 1045"/>
                <a:gd name="T7" fmla="*/ 58 h 1370"/>
                <a:gd name="T8" fmla="*/ 734 w 1045"/>
                <a:gd name="T9" fmla="*/ 97 h 1370"/>
                <a:gd name="T10" fmla="*/ 782 w 1045"/>
                <a:gd name="T11" fmla="*/ 147 h 1370"/>
                <a:gd name="T12" fmla="*/ 827 w 1045"/>
                <a:gd name="T13" fmla="*/ 204 h 1370"/>
                <a:gd name="T14" fmla="*/ 871 w 1045"/>
                <a:gd name="T15" fmla="*/ 267 h 1370"/>
                <a:gd name="T16" fmla="*/ 908 w 1045"/>
                <a:gd name="T17" fmla="*/ 335 h 1370"/>
                <a:gd name="T18" fmla="*/ 942 w 1045"/>
                <a:gd name="T19" fmla="*/ 406 h 1370"/>
                <a:gd name="T20" fmla="*/ 972 w 1045"/>
                <a:gd name="T21" fmla="*/ 479 h 1370"/>
                <a:gd name="T22" fmla="*/ 997 w 1045"/>
                <a:gd name="T23" fmla="*/ 552 h 1370"/>
                <a:gd name="T24" fmla="*/ 1017 w 1045"/>
                <a:gd name="T25" fmla="*/ 626 h 1370"/>
                <a:gd name="T26" fmla="*/ 1033 w 1045"/>
                <a:gd name="T27" fmla="*/ 699 h 1370"/>
                <a:gd name="T28" fmla="*/ 1043 w 1045"/>
                <a:gd name="T29" fmla="*/ 768 h 1370"/>
                <a:gd name="T30" fmla="*/ 1045 w 1045"/>
                <a:gd name="T31" fmla="*/ 832 h 1370"/>
                <a:gd name="T32" fmla="*/ 1039 w 1045"/>
                <a:gd name="T33" fmla="*/ 915 h 1370"/>
                <a:gd name="T34" fmla="*/ 1023 w 1045"/>
                <a:gd name="T35" fmla="*/ 994 h 1370"/>
                <a:gd name="T36" fmla="*/ 997 w 1045"/>
                <a:gd name="T37" fmla="*/ 1065 h 1370"/>
                <a:gd name="T38" fmla="*/ 962 w 1045"/>
                <a:gd name="T39" fmla="*/ 1130 h 1370"/>
                <a:gd name="T40" fmla="*/ 918 w 1045"/>
                <a:gd name="T41" fmla="*/ 1190 h 1370"/>
                <a:gd name="T42" fmla="*/ 869 w 1045"/>
                <a:gd name="T43" fmla="*/ 1243 h 1370"/>
                <a:gd name="T44" fmla="*/ 811 w 1045"/>
                <a:gd name="T45" fmla="*/ 1287 h 1370"/>
                <a:gd name="T46" fmla="*/ 748 w 1045"/>
                <a:gd name="T47" fmla="*/ 1322 h 1370"/>
                <a:gd name="T48" fmla="*/ 679 w 1045"/>
                <a:gd name="T49" fmla="*/ 1348 h 1370"/>
                <a:gd name="T50" fmla="*/ 605 w 1045"/>
                <a:gd name="T51" fmla="*/ 1364 h 1370"/>
                <a:gd name="T52" fmla="*/ 528 w 1045"/>
                <a:gd name="T53" fmla="*/ 1370 h 1370"/>
                <a:gd name="T54" fmla="*/ 457 w 1045"/>
                <a:gd name="T55" fmla="*/ 1366 h 1370"/>
                <a:gd name="T56" fmla="*/ 388 w 1045"/>
                <a:gd name="T57" fmla="*/ 1352 h 1370"/>
                <a:gd name="T58" fmla="*/ 324 w 1045"/>
                <a:gd name="T59" fmla="*/ 1330 h 1370"/>
                <a:gd name="T60" fmla="*/ 263 w 1045"/>
                <a:gd name="T61" fmla="*/ 1299 h 1370"/>
                <a:gd name="T62" fmla="*/ 208 w 1045"/>
                <a:gd name="T63" fmla="*/ 1263 h 1370"/>
                <a:gd name="T64" fmla="*/ 156 w 1045"/>
                <a:gd name="T65" fmla="*/ 1218 h 1370"/>
                <a:gd name="T66" fmla="*/ 111 w 1045"/>
                <a:gd name="T67" fmla="*/ 1166 h 1370"/>
                <a:gd name="T68" fmla="*/ 73 w 1045"/>
                <a:gd name="T69" fmla="*/ 1111 h 1370"/>
                <a:gd name="T70" fmla="*/ 41 w 1045"/>
                <a:gd name="T71" fmla="*/ 1047 h 1370"/>
                <a:gd name="T72" fmla="*/ 20 w 1045"/>
                <a:gd name="T73" fmla="*/ 980 h 1370"/>
                <a:gd name="T74" fmla="*/ 6 w 1045"/>
                <a:gd name="T75" fmla="*/ 909 h 1370"/>
                <a:gd name="T76" fmla="*/ 0 w 1045"/>
                <a:gd name="T77" fmla="*/ 832 h 1370"/>
                <a:gd name="T78" fmla="*/ 4 w 1045"/>
                <a:gd name="T79" fmla="*/ 768 h 1370"/>
                <a:gd name="T80" fmla="*/ 12 w 1045"/>
                <a:gd name="T81" fmla="*/ 699 h 1370"/>
                <a:gd name="T82" fmla="*/ 25 w 1045"/>
                <a:gd name="T83" fmla="*/ 626 h 1370"/>
                <a:gd name="T84" fmla="*/ 45 w 1045"/>
                <a:gd name="T85" fmla="*/ 552 h 1370"/>
                <a:gd name="T86" fmla="*/ 71 w 1045"/>
                <a:gd name="T87" fmla="*/ 479 h 1370"/>
                <a:gd name="T88" fmla="*/ 99 w 1045"/>
                <a:gd name="T89" fmla="*/ 406 h 1370"/>
                <a:gd name="T90" fmla="*/ 132 w 1045"/>
                <a:gd name="T91" fmla="*/ 335 h 1370"/>
                <a:gd name="T92" fmla="*/ 170 w 1045"/>
                <a:gd name="T93" fmla="*/ 267 h 1370"/>
                <a:gd name="T94" fmla="*/ 212 w 1045"/>
                <a:gd name="T95" fmla="*/ 204 h 1370"/>
                <a:gd name="T96" fmla="*/ 255 w 1045"/>
                <a:gd name="T97" fmla="*/ 147 h 1370"/>
                <a:gd name="T98" fmla="*/ 303 w 1045"/>
                <a:gd name="T99" fmla="*/ 97 h 1370"/>
                <a:gd name="T100" fmla="*/ 352 w 1045"/>
                <a:gd name="T101" fmla="*/ 58 h 1370"/>
                <a:gd name="T102" fmla="*/ 405 w 1045"/>
                <a:gd name="T103" fmla="*/ 26 h 1370"/>
                <a:gd name="T104" fmla="*/ 461 w 1045"/>
                <a:gd name="T105" fmla="*/ 8 h 1370"/>
                <a:gd name="T106" fmla="*/ 518 w 1045"/>
                <a:gd name="T107" fmla="*/ 0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45" h="1370">
                  <a:moveTo>
                    <a:pt x="518" y="0"/>
                  </a:moveTo>
                  <a:lnTo>
                    <a:pt x="574" y="8"/>
                  </a:lnTo>
                  <a:lnTo>
                    <a:pt x="629" y="26"/>
                  </a:lnTo>
                  <a:lnTo>
                    <a:pt x="683" y="58"/>
                  </a:lnTo>
                  <a:lnTo>
                    <a:pt x="734" y="97"/>
                  </a:lnTo>
                  <a:lnTo>
                    <a:pt x="782" y="147"/>
                  </a:lnTo>
                  <a:lnTo>
                    <a:pt x="827" y="204"/>
                  </a:lnTo>
                  <a:lnTo>
                    <a:pt x="871" y="267"/>
                  </a:lnTo>
                  <a:lnTo>
                    <a:pt x="908" y="335"/>
                  </a:lnTo>
                  <a:lnTo>
                    <a:pt x="942" y="406"/>
                  </a:lnTo>
                  <a:lnTo>
                    <a:pt x="972" y="479"/>
                  </a:lnTo>
                  <a:lnTo>
                    <a:pt x="997" y="552"/>
                  </a:lnTo>
                  <a:lnTo>
                    <a:pt x="1017" y="626"/>
                  </a:lnTo>
                  <a:lnTo>
                    <a:pt x="1033" y="699"/>
                  </a:lnTo>
                  <a:lnTo>
                    <a:pt x="1043" y="768"/>
                  </a:lnTo>
                  <a:lnTo>
                    <a:pt x="1045" y="832"/>
                  </a:lnTo>
                  <a:lnTo>
                    <a:pt x="1039" y="915"/>
                  </a:lnTo>
                  <a:lnTo>
                    <a:pt x="1023" y="994"/>
                  </a:lnTo>
                  <a:lnTo>
                    <a:pt x="997" y="1065"/>
                  </a:lnTo>
                  <a:lnTo>
                    <a:pt x="962" y="1130"/>
                  </a:lnTo>
                  <a:lnTo>
                    <a:pt x="918" y="1190"/>
                  </a:lnTo>
                  <a:lnTo>
                    <a:pt x="869" y="1243"/>
                  </a:lnTo>
                  <a:lnTo>
                    <a:pt x="811" y="1287"/>
                  </a:lnTo>
                  <a:lnTo>
                    <a:pt x="748" y="1322"/>
                  </a:lnTo>
                  <a:lnTo>
                    <a:pt x="679" y="1348"/>
                  </a:lnTo>
                  <a:lnTo>
                    <a:pt x="605" y="1364"/>
                  </a:lnTo>
                  <a:lnTo>
                    <a:pt x="528" y="1370"/>
                  </a:lnTo>
                  <a:lnTo>
                    <a:pt x="457" y="1366"/>
                  </a:lnTo>
                  <a:lnTo>
                    <a:pt x="388" y="1352"/>
                  </a:lnTo>
                  <a:lnTo>
                    <a:pt x="324" y="1330"/>
                  </a:lnTo>
                  <a:lnTo>
                    <a:pt x="263" y="1299"/>
                  </a:lnTo>
                  <a:lnTo>
                    <a:pt x="208" y="1263"/>
                  </a:lnTo>
                  <a:lnTo>
                    <a:pt x="156" y="1218"/>
                  </a:lnTo>
                  <a:lnTo>
                    <a:pt x="111" y="1166"/>
                  </a:lnTo>
                  <a:lnTo>
                    <a:pt x="73" y="1111"/>
                  </a:lnTo>
                  <a:lnTo>
                    <a:pt x="41" y="1047"/>
                  </a:lnTo>
                  <a:lnTo>
                    <a:pt x="20" y="980"/>
                  </a:lnTo>
                  <a:lnTo>
                    <a:pt x="6" y="909"/>
                  </a:lnTo>
                  <a:lnTo>
                    <a:pt x="0" y="832"/>
                  </a:lnTo>
                  <a:lnTo>
                    <a:pt x="4" y="768"/>
                  </a:lnTo>
                  <a:lnTo>
                    <a:pt x="12" y="699"/>
                  </a:lnTo>
                  <a:lnTo>
                    <a:pt x="25" y="626"/>
                  </a:lnTo>
                  <a:lnTo>
                    <a:pt x="45" y="552"/>
                  </a:lnTo>
                  <a:lnTo>
                    <a:pt x="71" y="479"/>
                  </a:lnTo>
                  <a:lnTo>
                    <a:pt x="99" y="406"/>
                  </a:lnTo>
                  <a:lnTo>
                    <a:pt x="132" y="335"/>
                  </a:lnTo>
                  <a:lnTo>
                    <a:pt x="170" y="267"/>
                  </a:lnTo>
                  <a:lnTo>
                    <a:pt x="212" y="204"/>
                  </a:lnTo>
                  <a:lnTo>
                    <a:pt x="255" y="147"/>
                  </a:lnTo>
                  <a:lnTo>
                    <a:pt x="303" y="97"/>
                  </a:lnTo>
                  <a:lnTo>
                    <a:pt x="352" y="58"/>
                  </a:lnTo>
                  <a:lnTo>
                    <a:pt x="405" y="26"/>
                  </a:lnTo>
                  <a:lnTo>
                    <a:pt x="461" y="8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B3EF1E"/>
            </a:solidFill>
            <a:ln w="0">
              <a:solidFill>
                <a:srgbClr val="B3EF1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</p:txBody>
        </p:sp>
        <p:sp>
          <p:nvSpPr>
            <p:cNvPr id="144" name="Freeform 1186"/>
            <p:cNvSpPr>
              <a:spLocks/>
            </p:cNvSpPr>
            <p:nvPr/>
          </p:nvSpPr>
          <p:spPr bwMode="auto">
            <a:xfrm>
              <a:off x="2163763" y="679451"/>
              <a:ext cx="427038" cy="1085850"/>
            </a:xfrm>
            <a:custGeom>
              <a:avLst/>
              <a:gdLst>
                <a:gd name="T0" fmla="*/ 518 w 538"/>
                <a:gd name="T1" fmla="*/ 0 h 1370"/>
                <a:gd name="T2" fmla="*/ 528 w 538"/>
                <a:gd name="T3" fmla="*/ 0 h 1370"/>
                <a:gd name="T4" fmla="*/ 538 w 538"/>
                <a:gd name="T5" fmla="*/ 2 h 1370"/>
                <a:gd name="T6" fmla="*/ 538 w 538"/>
                <a:gd name="T7" fmla="*/ 1370 h 1370"/>
                <a:gd name="T8" fmla="*/ 528 w 538"/>
                <a:gd name="T9" fmla="*/ 1370 h 1370"/>
                <a:gd name="T10" fmla="*/ 457 w 538"/>
                <a:gd name="T11" fmla="*/ 1366 h 1370"/>
                <a:gd name="T12" fmla="*/ 388 w 538"/>
                <a:gd name="T13" fmla="*/ 1352 h 1370"/>
                <a:gd name="T14" fmla="*/ 324 w 538"/>
                <a:gd name="T15" fmla="*/ 1330 h 1370"/>
                <a:gd name="T16" fmla="*/ 263 w 538"/>
                <a:gd name="T17" fmla="*/ 1299 h 1370"/>
                <a:gd name="T18" fmla="*/ 208 w 538"/>
                <a:gd name="T19" fmla="*/ 1263 h 1370"/>
                <a:gd name="T20" fmla="*/ 156 w 538"/>
                <a:gd name="T21" fmla="*/ 1218 h 1370"/>
                <a:gd name="T22" fmla="*/ 111 w 538"/>
                <a:gd name="T23" fmla="*/ 1166 h 1370"/>
                <a:gd name="T24" fmla="*/ 73 w 538"/>
                <a:gd name="T25" fmla="*/ 1111 h 1370"/>
                <a:gd name="T26" fmla="*/ 41 w 538"/>
                <a:gd name="T27" fmla="*/ 1047 h 1370"/>
                <a:gd name="T28" fmla="*/ 20 w 538"/>
                <a:gd name="T29" fmla="*/ 980 h 1370"/>
                <a:gd name="T30" fmla="*/ 6 w 538"/>
                <a:gd name="T31" fmla="*/ 909 h 1370"/>
                <a:gd name="T32" fmla="*/ 0 w 538"/>
                <a:gd name="T33" fmla="*/ 832 h 1370"/>
                <a:gd name="T34" fmla="*/ 4 w 538"/>
                <a:gd name="T35" fmla="*/ 768 h 1370"/>
                <a:gd name="T36" fmla="*/ 12 w 538"/>
                <a:gd name="T37" fmla="*/ 699 h 1370"/>
                <a:gd name="T38" fmla="*/ 25 w 538"/>
                <a:gd name="T39" fmla="*/ 626 h 1370"/>
                <a:gd name="T40" fmla="*/ 45 w 538"/>
                <a:gd name="T41" fmla="*/ 552 h 1370"/>
                <a:gd name="T42" fmla="*/ 71 w 538"/>
                <a:gd name="T43" fmla="*/ 479 h 1370"/>
                <a:gd name="T44" fmla="*/ 99 w 538"/>
                <a:gd name="T45" fmla="*/ 406 h 1370"/>
                <a:gd name="T46" fmla="*/ 132 w 538"/>
                <a:gd name="T47" fmla="*/ 335 h 1370"/>
                <a:gd name="T48" fmla="*/ 170 w 538"/>
                <a:gd name="T49" fmla="*/ 267 h 1370"/>
                <a:gd name="T50" fmla="*/ 212 w 538"/>
                <a:gd name="T51" fmla="*/ 204 h 1370"/>
                <a:gd name="T52" fmla="*/ 255 w 538"/>
                <a:gd name="T53" fmla="*/ 147 h 1370"/>
                <a:gd name="T54" fmla="*/ 303 w 538"/>
                <a:gd name="T55" fmla="*/ 97 h 1370"/>
                <a:gd name="T56" fmla="*/ 352 w 538"/>
                <a:gd name="T57" fmla="*/ 58 h 1370"/>
                <a:gd name="T58" fmla="*/ 405 w 538"/>
                <a:gd name="T59" fmla="*/ 26 h 1370"/>
                <a:gd name="T60" fmla="*/ 461 w 538"/>
                <a:gd name="T61" fmla="*/ 8 h 1370"/>
                <a:gd name="T62" fmla="*/ 518 w 538"/>
                <a:gd name="T63" fmla="*/ 0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38" h="1370">
                  <a:moveTo>
                    <a:pt x="518" y="0"/>
                  </a:moveTo>
                  <a:lnTo>
                    <a:pt x="528" y="0"/>
                  </a:lnTo>
                  <a:lnTo>
                    <a:pt x="538" y="2"/>
                  </a:lnTo>
                  <a:lnTo>
                    <a:pt x="538" y="1370"/>
                  </a:lnTo>
                  <a:lnTo>
                    <a:pt x="528" y="1370"/>
                  </a:lnTo>
                  <a:lnTo>
                    <a:pt x="457" y="1366"/>
                  </a:lnTo>
                  <a:lnTo>
                    <a:pt x="388" y="1352"/>
                  </a:lnTo>
                  <a:lnTo>
                    <a:pt x="324" y="1330"/>
                  </a:lnTo>
                  <a:lnTo>
                    <a:pt x="263" y="1299"/>
                  </a:lnTo>
                  <a:lnTo>
                    <a:pt x="208" y="1263"/>
                  </a:lnTo>
                  <a:lnTo>
                    <a:pt x="156" y="1218"/>
                  </a:lnTo>
                  <a:lnTo>
                    <a:pt x="111" y="1166"/>
                  </a:lnTo>
                  <a:lnTo>
                    <a:pt x="73" y="1111"/>
                  </a:lnTo>
                  <a:lnTo>
                    <a:pt x="41" y="1047"/>
                  </a:lnTo>
                  <a:lnTo>
                    <a:pt x="20" y="980"/>
                  </a:lnTo>
                  <a:lnTo>
                    <a:pt x="6" y="909"/>
                  </a:lnTo>
                  <a:lnTo>
                    <a:pt x="0" y="832"/>
                  </a:lnTo>
                  <a:lnTo>
                    <a:pt x="4" y="768"/>
                  </a:lnTo>
                  <a:lnTo>
                    <a:pt x="12" y="699"/>
                  </a:lnTo>
                  <a:lnTo>
                    <a:pt x="25" y="626"/>
                  </a:lnTo>
                  <a:lnTo>
                    <a:pt x="45" y="552"/>
                  </a:lnTo>
                  <a:lnTo>
                    <a:pt x="71" y="479"/>
                  </a:lnTo>
                  <a:lnTo>
                    <a:pt x="99" y="406"/>
                  </a:lnTo>
                  <a:lnTo>
                    <a:pt x="132" y="335"/>
                  </a:lnTo>
                  <a:lnTo>
                    <a:pt x="170" y="267"/>
                  </a:lnTo>
                  <a:lnTo>
                    <a:pt x="212" y="204"/>
                  </a:lnTo>
                  <a:lnTo>
                    <a:pt x="255" y="147"/>
                  </a:lnTo>
                  <a:lnTo>
                    <a:pt x="303" y="97"/>
                  </a:lnTo>
                  <a:lnTo>
                    <a:pt x="352" y="58"/>
                  </a:lnTo>
                  <a:lnTo>
                    <a:pt x="405" y="26"/>
                  </a:lnTo>
                  <a:lnTo>
                    <a:pt x="461" y="8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86D700"/>
            </a:solidFill>
            <a:ln w="0">
              <a:solidFill>
                <a:srgbClr val="86D7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</p:txBody>
        </p:sp>
      </p:grpSp>
      <p:pic>
        <p:nvPicPr>
          <p:cNvPr id="1026" name="Picture 2" descr="ë´ì¼ë¡ì ëí ì´ë¯¸ì§ ê²ìê²°ê³¼">
            <a:extLst>
              <a:ext uri="{FF2B5EF4-FFF2-40B4-BE49-F238E27FC236}">
                <a16:creationId xmlns:a16="http://schemas.microsoft.com/office/drawing/2014/main" id="{BF64A902-FD80-4F90-9BCB-6E9F97DB9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65994"/>
            <a:ext cx="762000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98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5017740"/>
            <a:ext cx="9144000" cy="6972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</p:txBody>
      </p:sp>
      <p:grpSp>
        <p:nvGrpSpPr>
          <p:cNvPr id="129" name="그룹 128"/>
          <p:cNvGrpSpPr/>
          <p:nvPr/>
        </p:nvGrpSpPr>
        <p:grpSpPr>
          <a:xfrm>
            <a:off x="-5293096" y="4297660"/>
            <a:ext cx="6384250" cy="714194"/>
            <a:chOff x="-190" y="4075331"/>
            <a:chExt cx="6384250" cy="714194"/>
          </a:xfrm>
        </p:grpSpPr>
        <p:sp>
          <p:nvSpPr>
            <p:cNvPr id="128" name="직사각형 32"/>
            <p:cNvSpPr/>
            <p:nvPr/>
          </p:nvSpPr>
          <p:spPr>
            <a:xfrm>
              <a:off x="4976110" y="4075331"/>
              <a:ext cx="1407950" cy="652815"/>
            </a:xfrm>
            <a:custGeom>
              <a:avLst/>
              <a:gdLst/>
              <a:ahLst/>
              <a:cxnLst/>
              <a:rect l="l" t="t" r="r" b="b"/>
              <a:pathLst>
                <a:path w="1407950" h="652815">
                  <a:moveTo>
                    <a:pt x="820025" y="648976"/>
                  </a:moveTo>
                  <a:lnTo>
                    <a:pt x="820025" y="652815"/>
                  </a:lnTo>
                  <a:cubicBezTo>
                    <a:pt x="816896" y="652680"/>
                    <a:pt x="813837" y="652116"/>
                    <a:pt x="810773" y="651538"/>
                  </a:cubicBezTo>
                  <a:close/>
                  <a:moveTo>
                    <a:pt x="0" y="0"/>
                  </a:moveTo>
                  <a:lnTo>
                    <a:pt x="863777" y="0"/>
                  </a:lnTo>
                  <a:lnTo>
                    <a:pt x="863777" y="7059"/>
                  </a:lnTo>
                  <a:cubicBezTo>
                    <a:pt x="882918" y="3247"/>
                    <a:pt x="902741" y="1563"/>
                    <a:pt x="922990" y="1563"/>
                  </a:cubicBezTo>
                  <a:cubicBezTo>
                    <a:pt x="1021037" y="1563"/>
                    <a:pt x="1109070" y="41041"/>
                    <a:pt x="1168451" y="104548"/>
                  </a:cubicBezTo>
                  <a:cubicBezTo>
                    <a:pt x="1277129" y="169993"/>
                    <a:pt x="1356170" y="266907"/>
                    <a:pt x="1387858" y="381008"/>
                  </a:cubicBezTo>
                  <a:cubicBezTo>
                    <a:pt x="1400539" y="398677"/>
                    <a:pt x="1407079" y="419107"/>
                    <a:pt x="1407078" y="440658"/>
                  </a:cubicBezTo>
                  <a:cubicBezTo>
                    <a:pt x="1407079" y="458076"/>
                    <a:pt x="1402808" y="474761"/>
                    <a:pt x="1394434" y="489895"/>
                  </a:cubicBezTo>
                  <a:lnTo>
                    <a:pt x="1407950" y="486153"/>
                  </a:lnTo>
                  <a:cubicBezTo>
                    <a:pt x="1389247" y="528745"/>
                    <a:pt x="1355837" y="564787"/>
                    <a:pt x="1310353" y="592171"/>
                  </a:cubicBezTo>
                  <a:lnTo>
                    <a:pt x="1025136" y="592171"/>
                  </a:lnTo>
                  <a:lnTo>
                    <a:pt x="1124682" y="564602"/>
                  </a:lnTo>
                  <a:lnTo>
                    <a:pt x="1106888" y="555838"/>
                  </a:lnTo>
                  <a:lnTo>
                    <a:pt x="1024766" y="592171"/>
                  </a:lnTo>
                  <a:lnTo>
                    <a:pt x="820025" y="592171"/>
                  </a:lnTo>
                  <a:lnTo>
                    <a:pt x="820025" y="648072"/>
                  </a:lnTo>
                  <a:lnTo>
                    <a:pt x="708800" y="648072"/>
                  </a:lnTo>
                  <a:cubicBezTo>
                    <a:pt x="713170" y="629069"/>
                    <a:pt x="713168" y="608424"/>
                    <a:pt x="709067" y="588367"/>
                  </a:cubicBezTo>
                  <a:lnTo>
                    <a:pt x="547064" y="589094"/>
                  </a:lnTo>
                  <a:cubicBezTo>
                    <a:pt x="543108" y="608937"/>
                    <a:pt x="543154" y="629318"/>
                    <a:pt x="547512" y="648072"/>
                  </a:cubicBezTo>
                  <a:lnTo>
                    <a:pt x="289653" y="648072"/>
                  </a:lnTo>
                  <a:cubicBezTo>
                    <a:pt x="294022" y="629069"/>
                    <a:pt x="294021" y="608424"/>
                    <a:pt x="289919" y="588367"/>
                  </a:cubicBezTo>
                  <a:lnTo>
                    <a:pt x="127917" y="589094"/>
                  </a:lnTo>
                  <a:cubicBezTo>
                    <a:pt x="123961" y="608937"/>
                    <a:pt x="124006" y="629318"/>
                    <a:pt x="128364" y="648072"/>
                  </a:cubicBezTo>
                  <a:lnTo>
                    <a:pt x="0" y="64807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-190" y="4081636"/>
              <a:ext cx="1187813" cy="707889"/>
              <a:chOff x="-190" y="4081636"/>
              <a:chExt cx="1187813" cy="707889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-190" y="4081636"/>
                <a:ext cx="1187813" cy="648072"/>
              </a:xfrm>
              <a:custGeom>
                <a:avLst/>
                <a:gdLst/>
                <a:ahLst/>
                <a:cxnLst/>
                <a:rect l="l" t="t" r="r" b="b"/>
                <a:pathLst>
                  <a:path w="1187813" h="648072">
                    <a:moveTo>
                      <a:pt x="0" y="0"/>
                    </a:moveTo>
                    <a:lnTo>
                      <a:pt x="1187813" y="0"/>
                    </a:lnTo>
                    <a:lnTo>
                      <a:pt x="1187813" y="648072"/>
                    </a:lnTo>
                    <a:lnTo>
                      <a:pt x="974698" y="648072"/>
                    </a:lnTo>
                    <a:cubicBezTo>
                      <a:pt x="980707" y="629069"/>
                      <a:pt x="980705" y="608424"/>
                      <a:pt x="975065" y="588367"/>
                    </a:cubicBezTo>
                    <a:lnTo>
                      <a:pt x="752289" y="589094"/>
                    </a:lnTo>
                    <a:cubicBezTo>
                      <a:pt x="746849" y="608937"/>
                      <a:pt x="746911" y="629318"/>
                      <a:pt x="752904" y="648072"/>
                    </a:cubicBezTo>
                    <a:lnTo>
                      <a:pt x="398312" y="648072"/>
                    </a:lnTo>
                    <a:cubicBezTo>
                      <a:pt x="404321" y="629069"/>
                      <a:pt x="404319" y="608424"/>
                      <a:pt x="398679" y="588367"/>
                    </a:cubicBezTo>
                    <a:lnTo>
                      <a:pt x="175903" y="589094"/>
                    </a:lnTo>
                    <a:cubicBezTo>
                      <a:pt x="170463" y="608937"/>
                      <a:pt x="170525" y="629318"/>
                      <a:pt x="176518" y="648072"/>
                    </a:cubicBezTo>
                    <a:lnTo>
                      <a:pt x="0" y="64807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-190" y="4585692"/>
                <a:ext cx="1187813" cy="144016"/>
              </a:xfrm>
              <a:custGeom>
                <a:avLst/>
                <a:gdLst/>
                <a:ahLst/>
                <a:cxnLst/>
                <a:rect l="l" t="t" r="r" b="b"/>
                <a:pathLst>
                  <a:path w="1187813" h="144016">
                    <a:moveTo>
                      <a:pt x="0" y="0"/>
                    </a:moveTo>
                    <a:lnTo>
                      <a:pt x="1187813" y="0"/>
                    </a:lnTo>
                    <a:lnTo>
                      <a:pt x="1187813" y="144016"/>
                    </a:lnTo>
                    <a:lnTo>
                      <a:pt x="974698" y="144016"/>
                    </a:lnTo>
                    <a:cubicBezTo>
                      <a:pt x="980707" y="125013"/>
                      <a:pt x="980705" y="104368"/>
                      <a:pt x="975065" y="84311"/>
                    </a:cubicBezTo>
                    <a:lnTo>
                      <a:pt x="752289" y="85038"/>
                    </a:lnTo>
                    <a:cubicBezTo>
                      <a:pt x="746849" y="104881"/>
                      <a:pt x="746911" y="125262"/>
                      <a:pt x="752904" y="144016"/>
                    </a:cubicBezTo>
                    <a:lnTo>
                      <a:pt x="398312" y="144016"/>
                    </a:lnTo>
                    <a:cubicBezTo>
                      <a:pt x="404321" y="125013"/>
                      <a:pt x="404319" y="104368"/>
                      <a:pt x="398679" y="84311"/>
                    </a:cubicBezTo>
                    <a:lnTo>
                      <a:pt x="175903" y="85038"/>
                    </a:lnTo>
                    <a:cubicBezTo>
                      <a:pt x="170463" y="104881"/>
                      <a:pt x="170525" y="125262"/>
                      <a:pt x="176518" y="144016"/>
                    </a:cubicBezTo>
                    <a:lnTo>
                      <a:pt x="0" y="1440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모서리가 둥근 직사각형 35"/>
              <p:cNvSpPr/>
              <p:nvPr/>
            </p:nvSpPr>
            <p:spPr>
              <a:xfrm>
                <a:off x="107504" y="4197783"/>
                <a:ext cx="360040" cy="180020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모서리가 둥근 직사각형 38"/>
              <p:cNvSpPr/>
              <p:nvPr/>
            </p:nvSpPr>
            <p:spPr>
              <a:xfrm>
                <a:off x="683568" y="4197783"/>
                <a:ext cx="360040" cy="180020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현 45"/>
              <p:cNvSpPr/>
              <p:nvPr/>
            </p:nvSpPr>
            <p:spPr>
              <a:xfrm>
                <a:off x="185607" y="4585692"/>
                <a:ext cx="203833" cy="203833"/>
              </a:xfrm>
              <a:prstGeom prst="chord">
                <a:avLst>
                  <a:gd name="adj1" fmla="val 21519213"/>
                  <a:gd name="adj2" fmla="val 10855818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현 47"/>
              <p:cNvSpPr/>
              <p:nvPr/>
            </p:nvSpPr>
            <p:spPr>
              <a:xfrm>
                <a:off x="761671" y="4585691"/>
                <a:ext cx="203833" cy="203833"/>
              </a:xfrm>
              <a:prstGeom prst="chord">
                <a:avLst>
                  <a:gd name="adj1" fmla="val 21519213"/>
                  <a:gd name="adj2" fmla="val 10855818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1241789" y="4081635"/>
              <a:ext cx="1187813" cy="707889"/>
              <a:chOff x="-190" y="4081636"/>
              <a:chExt cx="1187813" cy="707889"/>
            </a:xfrm>
          </p:grpSpPr>
          <p:sp>
            <p:nvSpPr>
              <p:cNvPr id="51" name="직사각형 32"/>
              <p:cNvSpPr/>
              <p:nvPr/>
            </p:nvSpPr>
            <p:spPr>
              <a:xfrm>
                <a:off x="-190" y="4081636"/>
                <a:ext cx="1187813" cy="648072"/>
              </a:xfrm>
              <a:custGeom>
                <a:avLst/>
                <a:gdLst/>
                <a:ahLst/>
                <a:cxnLst/>
                <a:rect l="l" t="t" r="r" b="b"/>
                <a:pathLst>
                  <a:path w="1187813" h="648072">
                    <a:moveTo>
                      <a:pt x="0" y="0"/>
                    </a:moveTo>
                    <a:lnTo>
                      <a:pt x="1187813" y="0"/>
                    </a:lnTo>
                    <a:lnTo>
                      <a:pt x="1187813" y="648072"/>
                    </a:lnTo>
                    <a:lnTo>
                      <a:pt x="974698" y="648072"/>
                    </a:lnTo>
                    <a:cubicBezTo>
                      <a:pt x="980707" y="629069"/>
                      <a:pt x="980705" y="608424"/>
                      <a:pt x="975065" y="588367"/>
                    </a:cubicBezTo>
                    <a:lnTo>
                      <a:pt x="752289" y="589094"/>
                    </a:lnTo>
                    <a:cubicBezTo>
                      <a:pt x="746849" y="608937"/>
                      <a:pt x="746911" y="629318"/>
                      <a:pt x="752904" y="648072"/>
                    </a:cubicBezTo>
                    <a:lnTo>
                      <a:pt x="398312" y="648072"/>
                    </a:lnTo>
                    <a:cubicBezTo>
                      <a:pt x="404321" y="629069"/>
                      <a:pt x="404319" y="608424"/>
                      <a:pt x="398679" y="588367"/>
                    </a:cubicBezTo>
                    <a:lnTo>
                      <a:pt x="175903" y="589094"/>
                    </a:lnTo>
                    <a:cubicBezTo>
                      <a:pt x="170463" y="608937"/>
                      <a:pt x="170525" y="629318"/>
                      <a:pt x="176518" y="648072"/>
                    </a:cubicBezTo>
                    <a:lnTo>
                      <a:pt x="0" y="64807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34"/>
              <p:cNvSpPr/>
              <p:nvPr/>
            </p:nvSpPr>
            <p:spPr>
              <a:xfrm>
                <a:off x="-190" y="4585692"/>
                <a:ext cx="1187813" cy="144016"/>
              </a:xfrm>
              <a:custGeom>
                <a:avLst/>
                <a:gdLst/>
                <a:ahLst/>
                <a:cxnLst/>
                <a:rect l="l" t="t" r="r" b="b"/>
                <a:pathLst>
                  <a:path w="1187813" h="144016">
                    <a:moveTo>
                      <a:pt x="0" y="0"/>
                    </a:moveTo>
                    <a:lnTo>
                      <a:pt x="1187813" y="0"/>
                    </a:lnTo>
                    <a:lnTo>
                      <a:pt x="1187813" y="144016"/>
                    </a:lnTo>
                    <a:lnTo>
                      <a:pt x="974698" y="144016"/>
                    </a:lnTo>
                    <a:cubicBezTo>
                      <a:pt x="980707" y="125013"/>
                      <a:pt x="980705" y="104368"/>
                      <a:pt x="975065" y="84311"/>
                    </a:cubicBezTo>
                    <a:lnTo>
                      <a:pt x="752289" y="85038"/>
                    </a:lnTo>
                    <a:cubicBezTo>
                      <a:pt x="746849" y="104881"/>
                      <a:pt x="746911" y="125262"/>
                      <a:pt x="752904" y="144016"/>
                    </a:cubicBezTo>
                    <a:lnTo>
                      <a:pt x="398312" y="144016"/>
                    </a:lnTo>
                    <a:cubicBezTo>
                      <a:pt x="404321" y="125013"/>
                      <a:pt x="404319" y="104368"/>
                      <a:pt x="398679" y="84311"/>
                    </a:cubicBezTo>
                    <a:lnTo>
                      <a:pt x="175903" y="85038"/>
                    </a:lnTo>
                    <a:cubicBezTo>
                      <a:pt x="170463" y="104881"/>
                      <a:pt x="170525" y="125262"/>
                      <a:pt x="176518" y="144016"/>
                    </a:cubicBezTo>
                    <a:lnTo>
                      <a:pt x="0" y="1440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모서리가 둥근 직사각형 52"/>
              <p:cNvSpPr/>
              <p:nvPr/>
            </p:nvSpPr>
            <p:spPr>
              <a:xfrm>
                <a:off x="107504" y="4197783"/>
                <a:ext cx="360040" cy="180020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모서리가 둥근 직사각형 53"/>
              <p:cNvSpPr/>
              <p:nvPr/>
            </p:nvSpPr>
            <p:spPr>
              <a:xfrm>
                <a:off x="683568" y="4197783"/>
                <a:ext cx="360040" cy="180020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현 54"/>
              <p:cNvSpPr/>
              <p:nvPr/>
            </p:nvSpPr>
            <p:spPr>
              <a:xfrm>
                <a:off x="185607" y="4585692"/>
                <a:ext cx="203833" cy="203833"/>
              </a:xfrm>
              <a:prstGeom prst="chord">
                <a:avLst>
                  <a:gd name="adj1" fmla="val 21519213"/>
                  <a:gd name="adj2" fmla="val 10855818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현 55"/>
              <p:cNvSpPr/>
              <p:nvPr/>
            </p:nvSpPr>
            <p:spPr>
              <a:xfrm>
                <a:off x="761671" y="4585691"/>
                <a:ext cx="203833" cy="203833"/>
              </a:xfrm>
              <a:prstGeom prst="chord">
                <a:avLst>
                  <a:gd name="adj1" fmla="val 21519213"/>
                  <a:gd name="adj2" fmla="val 10855818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2483768" y="4080077"/>
              <a:ext cx="1187813" cy="707889"/>
              <a:chOff x="-190" y="4081636"/>
              <a:chExt cx="1187813" cy="707889"/>
            </a:xfrm>
          </p:grpSpPr>
          <p:sp>
            <p:nvSpPr>
              <p:cNvPr id="79" name="직사각형 32"/>
              <p:cNvSpPr/>
              <p:nvPr/>
            </p:nvSpPr>
            <p:spPr>
              <a:xfrm>
                <a:off x="-190" y="4081636"/>
                <a:ext cx="1187813" cy="648072"/>
              </a:xfrm>
              <a:custGeom>
                <a:avLst/>
                <a:gdLst/>
                <a:ahLst/>
                <a:cxnLst/>
                <a:rect l="l" t="t" r="r" b="b"/>
                <a:pathLst>
                  <a:path w="1187813" h="648072">
                    <a:moveTo>
                      <a:pt x="0" y="0"/>
                    </a:moveTo>
                    <a:lnTo>
                      <a:pt x="1187813" y="0"/>
                    </a:lnTo>
                    <a:lnTo>
                      <a:pt x="1187813" y="648072"/>
                    </a:lnTo>
                    <a:lnTo>
                      <a:pt x="974698" y="648072"/>
                    </a:lnTo>
                    <a:cubicBezTo>
                      <a:pt x="980707" y="629069"/>
                      <a:pt x="980705" y="608424"/>
                      <a:pt x="975065" y="588367"/>
                    </a:cubicBezTo>
                    <a:lnTo>
                      <a:pt x="752289" y="589094"/>
                    </a:lnTo>
                    <a:cubicBezTo>
                      <a:pt x="746849" y="608937"/>
                      <a:pt x="746911" y="629318"/>
                      <a:pt x="752904" y="648072"/>
                    </a:cubicBezTo>
                    <a:lnTo>
                      <a:pt x="398312" y="648072"/>
                    </a:lnTo>
                    <a:cubicBezTo>
                      <a:pt x="404321" y="629069"/>
                      <a:pt x="404319" y="608424"/>
                      <a:pt x="398679" y="588367"/>
                    </a:cubicBezTo>
                    <a:lnTo>
                      <a:pt x="175903" y="589094"/>
                    </a:lnTo>
                    <a:cubicBezTo>
                      <a:pt x="170463" y="608937"/>
                      <a:pt x="170525" y="629318"/>
                      <a:pt x="176518" y="648072"/>
                    </a:cubicBezTo>
                    <a:lnTo>
                      <a:pt x="0" y="64807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34"/>
              <p:cNvSpPr/>
              <p:nvPr/>
            </p:nvSpPr>
            <p:spPr>
              <a:xfrm>
                <a:off x="-190" y="4585692"/>
                <a:ext cx="1187813" cy="144016"/>
              </a:xfrm>
              <a:custGeom>
                <a:avLst/>
                <a:gdLst/>
                <a:ahLst/>
                <a:cxnLst/>
                <a:rect l="l" t="t" r="r" b="b"/>
                <a:pathLst>
                  <a:path w="1187813" h="144016">
                    <a:moveTo>
                      <a:pt x="0" y="0"/>
                    </a:moveTo>
                    <a:lnTo>
                      <a:pt x="1187813" y="0"/>
                    </a:lnTo>
                    <a:lnTo>
                      <a:pt x="1187813" y="144016"/>
                    </a:lnTo>
                    <a:lnTo>
                      <a:pt x="974698" y="144016"/>
                    </a:lnTo>
                    <a:cubicBezTo>
                      <a:pt x="980707" y="125013"/>
                      <a:pt x="980705" y="104368"/>
                      <a:pt x="975065" y="84311"/>
                    </a:cubicBezTo>
                    <a:lnTo>
                      <a:pt x="752289" y="85038"/>
                    </a:lnTo>
                    <a:cubicBezTo>
                      <a:pt x="746849" y="104881"/>
                      <a:pt x="746911" y="125262"/>
                      <a:pt x="752904" y="144016"/>
                    </a:cubicBezTo>
                    <a:lnTo>
                      <a:pt x="398312" y="144016"/>
                    </a:lnTo>
                    <a:cubicBezTo>
                      <a:pt x="404321" y="125013"/>
                      <a:pt x="404319" y="104368"/>
                      <a:pt x="398679" y="84311"/>
                    </a:cubicBezTo>
                    <a:lnTo>
                      <a:pt x="175903" y="85038"/>
                    </a:lnTo>
                    <a:cubicBezTo>
                      <a:pt x="170463" y="104881"/>
                      <a:pt x="170525" y="125262"/>
                      <a:pt x="176518" y="144016"/>
                    </a:cubicBezTo>
                    <a:lnTo>
                      <a:pt x="0" y="1440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모서리가 둥근 직사각형 80"/>
              <p:cNvSpPr/>
              <p:nvPr/>
            </p:nvSpPr>
            <p:spPr>
              <a:xfrm>
                <a:off x="107504" y="4197783"/>
                <a:ext cx="360040" cy="180020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모서리가 둥근 직사각형 81"/>
              <p:cNvSpPr/>
              <p:nvPr/>
            </p:nvSpPr>
            <p:spPr>
              <a:xfrm>
                <a:off x="683568" y="4197783"/>
                <a:ext cx="360040" cy="180020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현 82"/>
              <p:cNvSpPr/>
              <p:nvPr/>
            </p:nvSpPr>
            <p:spPr>
              <a:xfrm>
                <a:off x="185607" y="4585692"/>
                <a:ext cx="203833" cy="203833"/>
              </a:xfrm>
              <a:prstGeom prst="chord">
                <a:avLst>
                  <a:gd name="adj1" fmla="val 21519213"/>
                  <a:gd name="adj2" fmla="val 10855818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현 83"/>
              <p:cNvSpPr/>
              <p:nvPr/>
            </p:nvSpPr>
            <p:spPr>
              <a:xfrm>
                <a:off x="761671" y="4585691"/>
                <a:ext cx="203833" cy="203833"/>
              </a:xfrm>
              <a:prstGeom prst="chord">
                <a:avLst>
                  <a:gd name="adj1" fmla="val 21519213"/>
                  <a:gd name="adj2" fmla="val 10855818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3725747" y="4080076"/>
              <a:ext cx="1187813" cy="707889"/>
              <a:chOff x="-190" y="4081636"/>
              <a:chExt cx="1187813" cy="707889"/>
            </a:xfrm>
          </p:grpSpPr>
          <p:sp>
            <p:nvSpPr>
              <p:cNvPr id="86" name="직사각형 32"/>
              <p:cNvSpPr/>
              <p:nvPr/>
            </p:nvSpPr>
            <p:spPr>
              <a:xfrm>
                <a:off x="-190" y="4081636"/>
                <a:ext cx="1187813" cy="648072"/>
              </a:xfrm>
              <a:custGeom>
                <a:avLst/>
                <a:gdLst/>
                <a:ahLst/>
                <a:cxnLst/>
                <a:rect l="l" t="t" r="r" b="b"/>
                <a:pathLst>
                  <a:path w="1187813" h="648072">
                    <a:moveTo>
                      <a:pt x="0" y="0"/>
                    </a:moveTo>
                    <a:lnTo>
                      <a:pt x="1187813" y="0"/>
                    </a:lnTo>
                    <a:lnTo>
                      <a:pt x="1187813" y="648072"/>
                    </a:lnTo>
                    <a:lnTo>
                      <a:pt x="974698" y="648072"/>
                    </a:lnTo>
                    <a:cubicBezTo>
                      <a:pt x="980707" y="629069"/>
                      <a:pt x="980705" y="608424"/>
                      <a:pt x="975065" y="588367"/>
                    </a:cubicBezTo>
                    <a:lnTo>
                      <a:pt x="752289" y="589094"/>
                    </a:lnTo>
                    <a:cubicBezTo>
                      <a:pt x="746849" y="608937"/>
                      <a:pt x="746911" y="629318"/>
                      <a:pt x="752904" y="648072"/>
                    </a:cubicBezTo>
                    <a:lnTo>
                      <a:pt x="398312" y="648072"/>
                    </a:lnTo>
                    <a:cubicBezTo>
                      <a:pt x="404321" y="629069"/>
                      <a:pt x="404319" y="608424"/>
                      <a:pt x="398679" y="588367"/>
                    </a:cubicBezTo>
                    <a:lnTo>
                      <a:pt x="175903" y="589094"/>
                    </a:lnTo>
                    <a:cubicBezTo>
                      <a:pt x="170463" y="608937"/>
                      <a:pt x="170525" y="629318"/>
                      <a:pt x="176518" y="648072"/>
                    </a:cubicBezTo>
                    <a:lnTo>
                      <a:pt x="0" y="64807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34"/>
              <p:cNvSpPr/>
              <p:nvPr/>
            </p:nvSpPr>
            <p:spPr>
              <a:xfrm>
                <a:off x="-190" y="4585692"/>
                <a:ext cx="1187813" cy="144016"/>
              </a:xfrm>
              <a:custGeom>
                <a:avLst/>
                <a:gdLst/>
                <a:ahLst/>
                <a:cxnLst/>
                <a:rect l="l" t="t" r="r" b="b"/>
                <a:pathLst>
                  <a:path w="1187813" h="144016">
                    <a:moveTo>
                      <a:pt x="0" y="0"/>
                    </a:moveTo>
                    <a:lnTo>
                      <a:pt x="1187813" y="0"/>
                    </a:lnTo>
                    <a:lnTo>
                      <a:pt x="1187813" y="144016"/>
                    </a:lnTo>
                    <a:lnTo>
                      <a:pt x="974698" y="144016"/>
                    </a:lnTo>
                    <a:cubicBezTo>
                      <a:pt x="980707" y="125013"/>
                      <a:pt x="980705" y="104368"/>
                      <a:pt x="975065" y="84311"/>
                    </a:cubicBezTo>
                    <a:lnTo>
                      <a:pt x="752289" y="85038"/>
                    </a:lnTo>
                    <a:cubicBezTo>
                      <a:pt x="746849" y="104881"/>
                      <a:pt x="746911" y="125262"/>
                      <a:pt x="752904" y="144016"/>
                    </a:cubicBezTo>
                    <a:lnTo>
                      <a:pt x="398312" y="144016"/>
                    </a:lnTo>
                    <a:cubicBezTo>
                      <a:pt x="404321" y="125013"/>
                      <a:pt x="404319" y="104368"/>
                      <a:pt x="398679" y="84311"/>
                    </a:cubicBezTo>
                    <a:lnTo>
                      <a:pt x="175903" y="85038"/>
                    </a:lnTo>
                    <a:cubicBezTo>
                      <a:pt x="170463" y="104881"/>
                      <a:pt x="170525" y="125262"/>
                      <a:pt x="176518" y="144016"/>
                    </a:cubicBezTo>
                    <a:lnTo>
                      <a:pt x="0" y="1440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모서리가 둥근 직사각형 87"/>
              <p:cNvSpPr/>
              <p:nvPr/>
            </p:nvSpPr>
            <p:spPr>
              <a:xfrm>
                <a:off x="107504" y="4197783"/>
                <a:ext cx="360040" cy="180020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모서리가 둥근 직사각형 88"/>
              <p:cNvSpPr/>
              <p:nvPr/>
            </p:nvSpPr>
            <p:spPr>
              <a:xfrm>
                <a:off x="683568" y="4197783"/>
                <a:ext cx="360040" cy="180020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현 89"/>
              <p:cNvSpPr/>
              <p:nvPr/>
            </p:nvSpPr>
            <p:spPr>
              <a:xfrm>
                <a:off x="185607" y="4585692"/>
                <a:ext cx="203833" cy="203833"/>
              </a:xfrm>
              <a:prstGeom prst="chord">
                <a:avLst>
                  <a:gd name="adj1" fmla="val 21519213"/>
                  <a:gd name="adj2" fmla="val 10855818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현 90"/>
              <p:cNvSpPr/>
              <p:nvPr/>
            </p:nvSpPr>
            <p:spPr>
              <a:xfrm>
                <a:off x="761671" y="4585691"/>
                <a:ext cx="203833" cy="203833"/>
              </a:xfrm>
              <a:prstGeom prst="chord">
                <a:avLst>
                  <a:gd name="adj1" fmla="val 21519213"/>
                  <a:gd name="adj2" fmla="val 10855818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8" name="직사각형 34"/>
            <p:cNvSpPr/>
            <p:nvPr/>
          </p:nvSpPr>
          <p:spPr>
            <a:xfrm>
              <a:off x="4976111" y="4584130"/>
              <a:ext cx="1187813" cy="144016"/>
            </a:xfrm>
            <a:custGeom>
              <a:avLst/>
              <a:gdLst/>
              <a:ahLst/>
              <a:cxnLst/>
              <a:rect l="l" t="t" r="r" b="b"/>
              <a:pathLst>
                <a:path w="1187813" h="144016">
                  <a:moveTo>
                    <a:pt x="0" y="0"/>
                  </a:moveTo>
                  <a:lnTo>
                    <a:pt x="1187813" y="0"/>
                  </a:lnTo>
                  <a:lnTo>
                    <a:pt x="1187813" y="144016"/>
                  </a:lnTo>
                  <a:lnTo>
                    <a:pt x="974698" y="144016"/>
                  </a:lnTo>
                  <a:cubicBezTo>
                    <a:pt x="980707" y="125013"/>
                    <a:pt x="980705" y="104368"/>
                    <a:pt x="975065" y="84311"/>
                  </a:cubicBezTo>
                  <a:lnTo>
                    <a:pt x="752289" y="85038"/>
                  </a:lnTo>
                  <a:cubicBezTo>
                    <a:pt x="746849" y="104881"/>
                    <a:pt x="746911" y="125262"/>
                    <a:pt x="752904" y="144016"/>
                  </a:cubicBezTo>
                  <a:lnTo>
                    <a:pt x="398312" y="144016"/>
                  </a:lnTo>
                  <a:cubicBezTo>
                    <a:pt x="404321" y="125013"/>
                    <a:pt x="404319" y="104368"/>
                    <a:pt x="398679" y="84311"/>
                  </a:cubicBezTo>
                  <a:lnTo>
                    <a:pt x="175903" y="85038"/>
                  </a:lnTo>
                  <a:cubicBezTo>
                    <a:pt x="170463" y="104881"/>
                    <a:pt x="170525" y="125262"/>
                    <a:pt x="176518" y="144016"/>
                  </a:cubicBezTo>
                  <a:lnTo>
                    <a:pt x="0" y="14401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모서리가 둥근 직사각형 108"/>
            <p:cNvSpPr/>
            <p:nvPr/>
          </p:nvSpPr>
          <p:spPr>
            <a:xfrm>
              <a:off x="5083805" y="4196221"/>
              <a:ext cx="360040" cy="180020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현 110"/>
            <p:cNvSpPr/>
            <p:nvPr/>
          </p:nvSpPr>
          <p:spPr>
            <a:xfrm>
              <a:off x="5161908" y="4584130"/>
              <a:ext cx="203833" cy="203833"/>
            </a:xfrm>
            <a:prstGeom prst="chord">
              <a:avLst>
                <a:gd name="adj1" fmla="val 21519213"/>
                <a:gd name="adj2" fmla="val 10855818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현 111"/>
            <p:cNvSpPr/>
            <p:nvPr/>
          </p:nvSpPr>
          <p:spPr>
            <a:xfrm>
              <a:off x="5737972" y="4584129"/>
              <a:ext cx="203833" cy="203833"/>
            </a:xfrm>
            <a:prstGeom prst="chord">
              <a:avLst>
                <a:gd name="adj1" fmla="val 21519213"/>
                <a:gd name="adj2" fmla="val 10855818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모서리가 둥근 직사각형 123"/>
            <p:cNvSpPr/>
            <p:nvPr/>
          </p:nvSpPr>
          <p:spPr>
            <a:xfrm>
              <a:off x="5651486" y="4196220"/>
              <a:ext cx="504690" cy="180021"/>
            </a:xfrm>
            <a:custGeom>
              <a:avLst/>
              <a:gdLst/>
              <a:ahLst/>
              <a:cxnLst/>
              <a:rect l="l" t="t" r="r" b="b"/>
              <a:pathLst>
                <a:path w="504690" h="180021">
                  <a:moveTo>
                    <a:pt x="30004" y="0"/>
                  </a:moveTo>
                  <a:lnTo>
                    <a:pt x="330036" y="0"/>
                  </a:lnTo>
                  <a:cubicBezTo>
                    <a:pt x="339077" y="0"/>
                    <a:pt x="347184" y="3999"/>
                    <a:pt x="352100" y="10834"/>
                  </a:cubicBezTo>
                  <a:cubicBezTo>
                    <a:pt x="375403" y="17406"/>
                    <a:pt x="395429" y="30526"/>
                    <a:pt x="411107" y="47292"/>
                  </a:cubicBezTo>
                  <a:cubicBezTo>
                    <a:pt x="455002" y="73726"/>
                    <a:pt x="488369" y="111339"/>
                    <a:pt x="504690" y="156052"/>
                  </a:cubicBezTo>
                  <a:cubicBezTo>
                    <a:pt x="498999" y="170129"/>
                    <a:pt x="485186" y="180021"/>
                    <a:pt x="469061" y="180021"/>
                  </a:cubicBezTo>
                  <a:lnTo>
                    <a:pt x="314751" y="180021"/>
                  </a:lnTo>
                  <a:lnTo>
                    <a:pt x="314748" y="180020"/>
                  </a:lnTo>
                  <a:lnTo>
                    <a:pt x="30004" y="180020"/>
                  </a:lnTo>
                  <a:cubicBezTo>
                    <a:pt x="13433" y="180020"/>
                    <a:pt x="0" y="166587"/>
                    <a:pt x="0" y="150016"/>
                  </a:cubicBezTo>
                  <a:lnTo>
                    <a:pt x="0" y="30004"/>
                  </a:lnTo>
                  <a:cubicBezTo>
                    <a:pt x="0" y="13433"/>
                    <a:pt x="13433" y="0"/>
                    <a:pt x="30004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6163924" y="4584128"/>
              <a:ext cx="220136" cy="145579"/>
            </a:xfrm>
            <a:custGeom>
              <a:avLst/>
              <a:gdLst/>
              <a:ahLst/>
              <a:cxnLst/>
              <a:rect l="l" t="t" r="r" b="b"/>
              <a:pathLst>
                <a:path w="220136" h="131472">
                  <a:moveTo>
                    <a:pt x="0" y="0"/>
                  </a:moveTo>
                  <a:lnTo>
                    <a:pt x="214118" y="0"/>
                  </a:lnTo>
                  <a:cubicBezTo>
                    <a:pt x="215151" y="10588"/>
                    <a:pt x="211616" y="20168"/>
                    <a:pt x="206620" y="29196"/>
                  </a:cubicBezTo>
                  <a:lnTo>
                    <a:pt x="220136" y="25454"/>
                  </a:lnTo>
                  <a:cubicBezTo>
                    <a:pt x="201433" y="68046"/>
                    <a:pt x="168023" y="104088"/>
                    <a:pt x="122539" y="131472"/>
                  </a:cubicBezTo>
                  <a:lnTo>
                    <a:pt x="0" y="1314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5" name="타원 3"/>
          <p:cNvSpPr/>
          <p:nvPr/>
        </p:nvSpPr>
        <p:spPr>
          <a:xfrm>
            <a:off x="323661" y="265212"/>
            <a:ext cx="1031016" cy="499357"/>
          </a:xfrm>
          <a:custGeom>
            <a:avLst/>
            <a:gdLst/>
            <a:ahLst/>
            <a:cxnLst/>
            <a:rect l="l" t="t" r="r" b="b"/>
            <a:pathLst>
              <a:path w="1180701" h="571855">
                <a:moveTo>
                  <a:pt x="480501" y="0"/>
                </a:moveTo>
                <a:cubicBezTo>
                  <a:pt x="622062" y="0"/>
                  <a:pt x="736819" y="94833"/>
                  <a:pt x="736819" y="211815"/>
                </a:cubicBezTo>
                <a:lnTo>
                  <a:pt x="1000681" y="211815"/>
                </a:lnTo>
                <a:cubicBezTo>
                  <a:pt x="1100103" y="211815"/>
                  <a:pt x="1180701" y="292413"/>
                  <a:pt x="1180701" y="391835"/>
                </a:cubicBezTo>
                <a:cubicBezTo>
                  <a:pt x="1180701" y="491257"/>
                  <a:pt x="1100103" y="571855"/>
                  <a:pt x="1000681" y="571855"/>
                </a:cubicBezTo>
                <a:lnTo>
                  <a:pt x="180020" y="571855"/>
                </a:lnTo>
                <a:cubicBezTo>
                  <a:pt x="80598" y="571855"/>
                  <a:pt x="0" y="491257"/>
                  <a:pt x="0" y="391835"/>
                </a:cubicBezTo>
                <a:cubicBezTo>
                  <a:pt x="0" y="292413"/>
                  <a:pt x="80598" y="211815"/>
                  <a:pt x="180020" y="211815"/>
                </a:cubicBezTo>
                <a:lnTo>
                  <a:pt x="224183" y="211815"/>
                </a:lnTo>
                <a:cubicBezTo>
                  <a:pt x="224183" y="94833"/>
                  <a:pt x="338940" y="0"/>
                  <a:pt x="4805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586464" y="265212"/>
            <a:ext cx="32654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000" b="1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1. </a:t>
            </a:r>
            <a:r>
              <a:rPr lang="ko-KR" altLang="en-US" sz="3000" b="1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문제 정의</a:t>
            </a:r>
          </a:p>
        </p:txBody>
      </p:sp>
      <p:grpSp>
        <p:nvGrpSpPr>
          <p:cNvPr id="137" name="그룹 136"/>
          <p:cNvGrpSpPr/>
          <p:nvPr/>
        </p:nvGrpSpPr>
        <p:grpSpPr>
          <a:xfrm>
            <a:off x="7767265" y="4403450"/>
            <a:ext cx="438084" cy="714194"/>
            <a:chOff x="2163763" y="679451"/>
            <a:chExt cx="828675" cy="1350962"/>
          </a:xfrm>
        </p:grpSpPr>
        <p:sp>
          <p:nvSpPr>
            <p:cNvPr id="138" name="Rectangle 1184"/>
            <p:cNvSpPr>
              <a:spLocks noChangeArrowheads="1"/>
            </p:cNvSpPr>
            <p:nvPr/>
          </p:nvSpPr>
          <p:spPr bwMode="auto">
            <a:xfrm>
              <a:off x="2540001" y="1757363"/>
              <a:ext cx="50800" cy="273050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</p:txBody>
        </p:sp>
        <p:sp>
          <p:nvSpPr>
            <p:cNvPr id="139" name="Freeform 1185"/>
            <p:cNvSpPr>
              <a:spLocks/>
            </p:cNvSpPr>
            <p:nvPr/>
          </p:nvSpPr>
          <p:spPr bwMode="auto">
            <a:xfrm>
              <a:off x="2163763" y="679451"/>
              <a:ext cx="828675" cy="1085850"/>
            </a:xfrm>
            <a:custGeom>
              <a:avLst/>
              <a:gdLst>
                <a:gd name="T0" fmla="*/ 518 w 1045"/>
                <a:gd name="T1" fmla="*/ 0 h 1370"/>
                <a:gd name="T2" fmla="*/ 574 w 1045"/>
                <a:gd name="T3" fmla="*/ 8 h 1370"/>
                <a:gd name="T4" fmla="*/ 629 w 1045"/>
                <a:gd name="T5" fmla="*/ 26 h 1370"/>
                <a:gd name="T6" fmla="*/ 683 w 1045"/>
                <a:gd name="T7" fmla="*/ 58 h 1370"/>
                <a:gd name="T8" fmla="*/ 734 w 1045"/>
                <a:gd name="T9" fmla="*/ 97 h 1370"/>
                <a:gd name="T10" fmla="*/ 782 w 1045"/>
                <a:gd name="T11" fmla="*/ 147 h 1370"/>
                <a:gd name="T12" fmla="*/ 827 w 1045"/>
                <a:gd name="T13" fmla="*/ 204 h 1370"/>
                <a:gd name="T14" fmla="*/ 871 w 1045"/>
                <a:gd name="T15" fmla="*/ 267 h 1370"/>
                <a:gd name="T16" fmla="*/ 908 w 1045"/>
                <a:gd name="T17" fmla="*/ 335 h 1370"/>
                <a:gd name="T18" fmla="*/ 942 w 1045"/>
                <a:gd name="T19" fmla="*/ 406 h 1370"/>
                <a:gd name="T20" fmla="*/ 972 w 1045"/>
                <a:gd name="T21" fmla="*/ 479 h 1370"/>
                <a:gd name="T22" fmla="*/ 997 w 1045"/>
                <a:gd name="T23" fmla="*/ 552 h 1370"/>
                <a:gd name="T24" fmla="*/ 1017 w 1045"/>
                <a:gd name="T25" fmla="*/ 626 h 1370"/>
                <a:gd name="T26" fmla="*/ 1033 w 1045"/>
                <a:gd name="T27" fmla="*/ 699 h 1370"/>
                <a:gd name="T28" fmla="*/ 1043 w 1045"/>
                <a:gd name="T29" fmla="*/ 768 h 1370"/>
                <a:gd name="T30" fmla="*/ 1045 w 1045"/>
                <a:gd name="T31" fmla="*/ 832 h 1370"/>
                <a:gd name="T32" fmla="*/ 1039 w 1045"/>
                <a:gd name="T33" fmla="*/ 915 h 1370"/>
                <a:gd name="T34" fmla="*/ 1023 w 1045"/>
                <a:gd name="T35" fmla="*/ 994 h 1370"/>
                <a:gd name="T36" fmla="*/ 997 w 1045"/>
                <a:gd name="T37" fmla="*/ 1065 h 1370"/>
                <a:gd name="T38" fmla="*/ 962 w 1045"/>
                <a:gd name="T39" fmla="*/ 1130 h 1370"/>
                <a:gd name="T40" fmla="*/ 918 w 1045"/>
                <a:gd name="T41" fmla="*/ 1190 h 1370"/>
                <a:gd name="T42" fmla="*/ 869 w 1045"/>
                <a:gd name="T43" fmla="*/ 1243 h 1370"/>
                <a:gd name="T44" fmla="*/ 811 w 1045"/>
                <a:gd name="T45" fmla="*/ 1287 h 1370"/>
                <a:gd name="T46" fmla="*/ 748 w 1045"/>
                <a:gd name="T47" fmla="*/ 1322 h 1370"/>
                <a:gd name="T48" fmla="*/ 679 w 1045"/>
                <a:gd name="T49" fmla="*/ 1348 h 1370"/>
                <a:gd name="T50" fmla="*/ 605 w 1045"/>
                <a:gd name="T51" fmla="*/ 1364 h 1370"/>
                <a:gd name="T52" fmla="*/ 528 w 1045"/>
                <a:gd name="T53" fmla="*/ 1370 h 1370"/>
                <a:gd name="T54" fmla="*/ 457 w 1045"/>
                <a:gd name="T55" fmla="*/ 1366 h 1370"/>
                <a:gd name="T56" fmla="*/ 388 w 1045"/>
                <a:gd name="T57" fmla="*/ 1352 h 1370"/>
                <a:gd name="T58" fmla="*/ 324 w 1045"/>
                <a:gd name="T59" fmla="*/ 1330 h 1370"/>
                <a:gd name="T60" fmla="*/ 263 w 1045"/>
                <a:gd name="T61" fmla="*/ 1299 h 1370"/>
                <a:gd name="T62" fmla="*/ 208 w 1045"/>
                <a:gd name="T63" fmla="*/ 1263 h 1370"/>
                <a:gd name="T64" fmla="*/ 156 w 1045"/>
                <a:gd name="T65" fmla="*/ 1218 h 1370"/>
                <a:gd name="T66" fmla="*/ 111 w 1045"/>
                <a:gd name="T67" fmla="*/ 1166 h 1370"/>
                <a:gd name="T68" fmla="*/ 73 w 1045"/>
                <a:gd name="T69" fmla="*/ 1111 h 1370"/>
                <a:gd name="T70" fmla="*/ 41 w 1045"/>
                <a:gd name="T71" fmla="*/ 1047 h 1370"/>
                <a:gd name="T72" fmla="*/ 20 w 1045"/>
                <a:gd name="T73" fmla="*/ 980 h 1370"/>
                <a:gd name="T74" fmla="*/ 6 w 1045"/>
                <a:gd name="T75" fmla="*/ 909 h 1370"/>
                <a:gd name="T76" fmla="*/ 0 w 1045"/>
                <a:gd name="T77" fmla="*/ 832 h 1370"/>
                <a:gd name="T78" fmla="*/ 4 w 1045"/>
                <a:gd name="T79" fmla="*/ 768 h 1370"/>
                <a:gd name="T80" fmla="*/ 12 w 1045"/>
                <a:gd name="T81" fmla="*/ 699 h 1370"/>
                <a:gd name="T82" fmla="*/ 25 w 1045"/>
                <a:gd name="T83" fmla="*/ 626 h 1370"/>
                <a:gd name="T84" fmla="*/ 45 w 1045"/>
                <a:gd name="T85" fmla="*/ 552 h 1370"/>
                <a:gd name="T86" fmla="*/ 71 w 1045"/>
                <a:gd name="T87" fmla="*/ 479 h 1370"/>
                <a:gd name="T88" fmla="*/ 99 w 1045"/>
                <a:gd name="T89" fmla="*/ 406 h 1370"/>
                <a:gd name="T90" fmla="*/ 132 w 1045"/>
                <a:gd name="T91" fmla="*/ 335 h 1370"/>
                <a:gd name="T92" fmla="*/ 170 w 1045"/>
                <a:gd name="T93" fmla="*/ 267 h 1370"/>
                <a:gd name="T94" fmla="*/ 212 w 1045"/>
                <a:gd name="T95" fmla="*/ 204 h 1370"/>
                <a:gd name="T96" fmla="*/ 255 w 1045"/>
                <a:gd name="T97" fmla="*/ 147 h 1370"/>
                <a:gd name="T98" fmla="*/ 303 w 1045"/>
                <a:gd name="T99" fmla="*/ 97 h 1370"/>
                <a:gd name="T100" fmla="*/ 352 w 1045"/>
                <a:gd name="T101" fmla="*/ 58 h 1370"/>
                <a:gd name="T102" fmla="*/ 405 w 1045"/>
                <a:gd name="T103" fmla="*/ 26 h 1370"/>
                <a:gd name="T104" fmla="*/ 461 w 1045"/>
                <a:gd name="T105" fmla="*/ 8 h 1370"/>
                <a:gd name="T106" fmla="*/ 518 w 1045"/>
                <a:gd name="T107" fmla="*/ 0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45" h="1370">
                  <a:moveTo>
                    <a:pt x="518" y="0"/>
                  </a:moveTo>
                  <a:lnTo>
                    <a:pt x="574" y="8"/>
                  </a:lnTo>
                  <a:lnTo>
                    <a:pt x="629" y="26"/>
                  </a:lnTo>
                  <a:lnTo>
                    <a:pt x="683" y="58"/>
                  </a:lnTo>
                  <a:lnTo>
                    <a:pt x="734" y="97"/>
                  </a:lnTo>
                  <a:lnTo>
                    <a:pt x="782" y="147"/>
                  </a:lnTo>
                  <a:lnTo>
                    <a:pt x="827" y="204"/>
                  </a:lnTo>
                  <a:lnTo>
                    <a:pt x="871" y="267"/>
                  </a:lnTo>
                  <a:lnTo>
                    <a:pt x="908" y="335"/>
                  </a:lnTo>
                  <a:lnTo>
                    <a:pt x="942" y="406"/>
                  </a:lnTo>
                  <a:lnTo>
                    <a:pt x="972" y="479"/>
                  </a:lnTo>
                  <a:lnTo>
                    <a:pt x="997" y="552"/>
                  </a:lnTo>
                  <a:lnTo>
                    <a:pt x="1017" y="626"/>
                  </a:lnTo>
                  <a:lnTo>
                    <a:pt x="1033" y="699"/>
                  </a:lnTo>
                  <a:lnTo>
                    <a:pt x="1043" y="768"/>
                  </a:lnTo>
                  <a:lnTo>
                    <a:pt x="1045" y="832"/>
                  </a:lnTo>
                  <a:lnTo>
                    <a:pt x="1039" y="915"/>
                  </a:lnTo>
                  <a:lnTo>
                    <a:pt x="1023" y="994"/>
                  </a:lnTo>
                  <a:lnTo>
                    <a:pt x="997" y="1065"/>
                  </a:lnTo>
                  <a:lnTo>
                    <a:pt x="962" y="1130"/>
                  </a:lnTo>
                  <a:lnTo>
                    <a:pt x="918" y="1190"/>
                  </a:lnTo>
                  <a:lnTo>
                    <a:pt x="869" y="1243"/>
                  </a:lnTo>
                  <a:lnTo>
                    <a:pt x="811" y="1287"/>
                  </a:lnTo>
                  <a:lnTo>
                    <a:pt x="748" y="1322"/>
                  </a:lnTo>
                  <a:lnTo>
                    <a:pt x="679" y="1348"/>
                  </a:lnTo>
                  <a:lnTo>
                    <a:pt x="605" y="1364"/>
                  </a:lnTo>
                  <a:lnTo>
                    <a:pt x="528" y="1370"/>
                  </a:lnTo>
                  <a:lnTo>
                    <a:pt x="457" y="1366"/>
                  </a:lnTo>
                  <a:lnTo>
                    <a:pt x="388" y="1352"/>
                  </a:lnTo>
                  <a:lnTo>
                    <a:pt x="324" y="1330"/>
                  </a:lnTo>
                  <a:lnTo>
                    <a:pt x="263" y="1299"/>
                  </a:lnTo>
                  <a:lnTo>
                    <a:pt x="208" y="1263"/>
                  </a:lnTo>
                  <a:lnTo>
                    <a:pt x="156" y="1218"/>
                  </a:lnTo>
                  <a:lnTo>
                    <a:pt x="111" y="1166"/>
                  </a:lnTo>
                  <a:lnTo>
                    <a:pt x="73" y="1111"/>
                  </a:lnTo>
                  <a:lnTo>
                    <a:pt x="41" y="1047"/>
                  </a:lnTo>
                  <a:lnTo>
                    <a:pt x="20" y="980"/>
                  </a:lnTo>
                  <a:lnTo>
                    <a:pt x="6" y="909"/>
                  </a:lnTo>
                  <a:lnTo>
                    <a:pt x="0" y="832"/>
                  </a:lnTo>
                  <a:lnTo>
                    <a:pt x="4" y="768"/>
                  </a:lnTo>
                  <a:lnTo>
                    <a:pt x="12" y="699"/>
                  </a:lnTo>
                  <a:lnTo>
                    <a:pt x="25" y="626"/>
                  </a:lnTo>
                  <a:lnTo>
                    <a:pt x="45" y="552"/>
                  </a:lnTo>
                  <a:lnTo>
                    <a:pt x="71" y="479"/>
                  </a:lnTo>
                  <a:lnTo>
                    <a:pt x="99" y="406"/>
                  </a:lnTo>
                  <a:lnTo>
                    <a:pt x="132" y="335"/>
                  </a:lnTo>
                  <a:lnTo>
                    <a:pt x="170" y="267"/>
                  </a:lnTo>
                  <a:lnTo>
                    <a:pt x="212" y="204"/>
                  </a:lnTo>
                  <a:lnTo>
                    <a:pt x="255" y="147"/>
                  </a:lnTo>
                  <a:lnTo>
                    <a:pt x="303" y="97"/>
                  </a:lnTo>
                  <a:lnTo>
                    <a:pt x="352" y="58"/>
                  </a:lnTo>
                  <a:lnTo>
                    <a:pt x="405" y="26"/>
                  </a:lnTo>
                  <a:lnTo>
                    <a:pt x="461" y="8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B3EF1E"/>
            </a:solidFill>
            <a:ln w="0">
              <a:solidFill>
                <a:srgbClr val="B3EF1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</p:txBody>
        </p:sp>
        <p:sp>
          <p:nvSpPr>
            <p:cNvPr id="140" name="Freeform 1186"/>
            <p:cNvSpPr>
              <a:spLocks/>
            </p:cNvSpPr>
            <p:nvPr/>
          </p:nvSpPr>
          <p:spPr bwMode="auto">
            <a:xfrm>
              <a:off x="2163763" y="679451"/>
              <a:ext cx="427038" cy="1085850"/>
            </a:xfrm>
            <a:custGeom>
              <a:avLst/>
              <a:gdLst>
                <a:gd name="T0" fmla="*/ 518 w 538"/>
                <a:gd name="T1" fmla="*/ 0 h 1370"/>
                <a:gd name="T2" fmla="*/ 528 w 538"/>
                <a:gd name="T3" fmla="*/ 0 h 1370"/>
                <a:gd name="T4" fmla="*/ 538 w 538"/>
                <a:gd name="T5" fmla="*/ 2 h 1370"/>
                <a:gd name="T6" fmla="*/ 538 w 538"/>
                <a:gd name="T7" fmla="*/ 1370 h 1370"/>
                <a:gd name="T8" fmla="*/ 528 w 538"/>
                <a:gd name="T9" fmla="*/ 1370 h 1370"/>
                <a:gd name="T10" fmla="*/ 457 w 538"/>
                <a:gd name="T11" fmla="*/ 1366 h 1370"/>
                <a:gd name="T12" fmla="*/ 388 w 538"/>
                <a:gd name="T13" fmla="*/ 1352 h 1370"/>
                <a:gd name="T14" fmla="*/ 324 w 538"/>
                <a:gd name="T15" fmla="*/ 1330 h 1370"/>
                <a:gd name="T16" fmla="*/ 263 w 538"/>
                <a:gd name="T17" fmla="*/ 1299 h 1370"/>
                <a:gd name="T18" fmla="*/ 208 w 538"/>
                <a:gd name="T19" fmla="*/ 1263 h 1370"/>
                <a:gd name="T20" fmla="*/ 156 w 538"/>
                <a:gd name="T21" fmla="*/ 1218 h 1370"/>
                <a:gd name="T22" fmla="*/ 111 w 538"/>
                <a:gd name="T23" fmla="*/ 1166 h 1370"/>
                <a:gd name="T24" fmla="*/ 73 w 538"/>
                <a:gd name="T25" fmla="*/ 1111 h 1370"/>
                <a:gd name="T26" fmla="*/ 41 w 538"/>
                <a:gd name="T27" fmla="*/ 1047 h 1370"/>
                <a:gd name="T28" fmla="*/ 20 w 538"/>
                <a:gd name="T29" fmla="*/ 980 h 1370"/>
                <a:gd name="T30" fmla="*/ 6 w 538"/>
                <a:gd name="T31" fmla="*/ 909 h 1370"/>
                <a:gd name="T32" fmla="*/ 0 w 538"/>
                <a:gd name="T33" fmla="*/ 832 h 1370"/>
                <a:gd name="T34" fmla="*/ 4 w 538"/>
                <a:gd name="T35" fmla="*/ 768 h 1370"/>
                <a:gd name="T36" fmla="*/ 12 w 538"/>
                <a:gd name="T37" fmla="*/ 699 h 1370"/>
                <a:gd name="T38" fmla="*/ 25 w 538"/>
                <a:gd name="T39" fmla="*/ 626 h 1370"/>
                <a:gd name="T40" fmla="*/ 45 w 538"/>
                <a:gd name="T41" fmla="*/ 552 h 1370"/>
                <a:gd name="T42" fmla="*/ 71 w 538"/>
                <a:gd name="T43" fmla="*/ 479 h 1370"/>
                <a:gd name="T44" fmla="*/ 99 w 538"/>
                <a:gd name="T45" fmla="*/ 406 h 1370"/>
                <a:gd name="T46" fmla="*/ 132 w 538"/>
                <a:gd name="T47" fmla="*/ 335 h 1370"/>
                <a:gd name="T48" fmla="*/ 170 w 538"/>
                <a:gd name="T49" fmla="*/ 267 h 1370"/>
                <a:gd name="T50" fmla="*/ 212 w 538"/>
                <a:gd name="T51" fmla="*/ 204 h 1370"/>
                <a:gd name="T52" fmla="*/ 255 w 538"/>
                <a:gd name="T53" fmla="*/ 147 h 1370"/>
                <a:gd name="T54" fmla="*/ 303 w 538"/>
                <a:gd name="T55" fmla="*/ 97 h 1370"/>
                <a:gd name="T56" fmla="*/ 352 w 538"/>
                <a:gd name="T57" fmla="*/ 58 h 1370"/>
                <a:gd name="T58" fmla="*/ 405 w 538"/>
                <a:gd name="T59" fmla="*/ 26 h 1370"/>
                <a:gd name="T60" fmla="*/ 461 w 538"/>
                <a:gd name="T61" fmla="*/ 8 h 1370"/>
                <a:gd name="T62" fmla="*/ 518 w 538"/>
                <a:gd name="T63" fmla="*/ 0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38" h="1370">
                  <a:moveTo>
                    <a:pt x="518" y="0"/>
                  </a:moveTo>
                  <a:lnTo>
                    <a:pt x="528" y="0"/>
                  </a:lnTo>
                  <a:lnTo>
                    <a:pt x="538" y="2"/>
                  </a:lnTo>
                  <a:lnTo>
                    <a:pt x="538" y="1370"/>
                  </a:lnTo>
                  <a:lnTo>
                    <a:pt x="528" y="1370"/>
                  </a:lnTo>
                  <a:lnTo>
                    <a:pt x="457" y="1366"/>
                  </a:lnTo>
                  <a:lnTo>
                    <a:pt x="388" y="1352"/>
                  </a:lnTo>
                  <a:lnTo>
                    <a:pt x="324" y="1330"/>
                  </a:lnTo>
                  <a:lnTo>
                    <a:pt x="263" y="1299"/>
                  </a:lnTo>
                  <a:lnTo>
                    <a:pt x="208" y="1263"/>
                  </a:lnTo>
                  <a:lnTo>
                    <a:pt x="156" y="1218"/>
                  </a:lnTo>
                  <a:lnTo>
                    <a:pt x="111" y="1166"/>
                  </a:lnTo>
                  <a:lnTo>
                    <a:pt x="73" y="1111"/>
                  </a:lnTo>
                  <a:lnTo>
                    <a:pt x="41" y="1047"/>
                  </a:lnTo>
                  <a:lnTo>
                    <a:pt x="20" y="980"/>
                  </a:lnTo>
                  <a:lnTo>
                    <a:pt x="6" y="909"/>
                  </a:lnTo>
                  <a:lnTo>
                    <a:pt x="0" y="832"/>
                  </a:lnTo>
                  <a:lnTo>
                    <a:pt x="4" y="768"/>
                  </a:lnTo>
                  <a:lnTo>
                    <a:pt x="12" y="699"/>
                  </a:lnTo>
                  <a:lnTo>
                    <a:pt x="25" y="626"/>
                  </a:lnTo>
                  <a:lnTo>
                    <a:pt x="45" y="552"/>
                  </a:lnTo>
                  <a:lnTo>
                    <a:pt x="71" y="479"/>
                  </a:lnTo>
                  <a:lnTo>
                    <a:pt x="99" y="406"/>
                  </a:lnTo>
                  <a:lnTo>
                    <a:pt x="132" y="335"/>
                  </a:lnTo>
                  <a:lnTo>
                    <a:pt x="170" y="267"/>
                  </a:lnTo>
                  <a:lnTo>
                    <a:pt x="212" y="204"/>
                  </a:lnTo>
                  <a:lnTo>
                    <a:pt x="255" y="147"/>
                  </a:lnTo>
                  <a:lnTo>
                    <a:pt x="303" y="97"/>
                  </a:lnTo>
                  <a:lnTo>
                    <a:pt x="352" y="58"/>
                  </a:lnTo>
                  <a:lnTo>
                    <a:pt x="405" y="26"/>
                  </a:lnTo>
                  <a:lnTo>
                    <a:pt x="461" y="8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86D700"/>
            </a:solidFill>
            <a:ln w="0">
              <a:solidFill>
                <a:srgbClr val="86D7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</p:txBody>
        </p:sp>
      </p:grpSp>
      <p:grpSp>
        <p:nvGrpSpPr>
          <p:cNvPr id="141" name="그룹 140"/>
          <p:cNvGrpSpPr/>
          <p:nvPr/>
        </p:nvGrpSpPr>
        <p:grpSpPr>
          <a:xfrm>
            <a:off x="8262904" y="4120698"/>
            <a:ext cx="629576" cy="1026377"/>
            <a:chOff x="2163763" y="679451"/>
            <a:chExt cx="828675" cy="1350962"/>
          </a:xfrm>
        </p:grpSpPr>
        <p:sp>
          <p:nvSpPr>
            <p:cNvPr id="142" name="Rectangle 1184"/>
            <p:cNvSpPr>
              <a:spLocks noChangeArrowheads="1"/>
            </p:cNvSpPr>
            <p:nvPr/>
          </p:nvSpPr>
          <p:spPr bwMode="auto">
            <a:xfrm>
              <a:off x="2540001" y="1757363"/>
              <a:ext cx="50800" cy="273050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</p:txBody>
        </p:sp>
        <p:sp>
          <p:nvSpPr>
            <p:cNvPr id="143" name="Freeform 1185"/>
            <p:cNvSpPr>
              <a:spLocks/>
            </p:cNvSpPr>
            <p:nvPr/>
          </p:nvSpPr>
          <p:spPr bwMode="auto">
            <a:xfrm>
              <a:off x="2163763" y="679451"/>
              <a:ext cx="828675" cy="1085850"/>
            </a:xfrm>
            <a:custGeom>
              <a:avLst/>
              <a:gdLst>
                <a:gd name="T0" fmla="*/ 518 w 1045"/>
                <a:gd name="T1" fmla="*/ 0 h 1370"/>
                <a:gd name="T2" fmla="*/ 574 w 1045"/>
                <a:gd name="T3" fmla="*/ 8 h 1370"/>
                <a:gd name="T4" fmla="*/ 629 w 1045"/>
                <a:gd name="T5" fmla="*/ 26 h 1370"/>
                <a:gd name="T6" fmla="*/ 683 w 1045"/>
                <a:gd name="T7" fmla="*/ 58 h 1370"/>
                <a:gd name="T8" fmla="*/ 734 w 1045"/>
                <a:gd name="T9" fmla="*/ 97 h 1370"/>
                <a:gd name="T10" fmla="*/ 782 w 1045"/>
                <a:gd name="T11" fmla="*/ 147 h 1370"/>
                <a:gd name="T12" fmla="*/ 827 w 1045"/>
                <a:gd name="T13" fmla="*/ 204 h 1370"/>
                <a:gd name="T14" fmla="*/ 871 w 1045"/>
                <a:gd name="T15" fmla="*/ 267 h 1370"/>
                <a:gd name="T16" fmla="*/ 908 w 1045"/>
                <a:gd name="T17" fmla="*/ 335 h 1370"/>
                <a:gd name="T18" fmla="*/ 942 w 1045"/>
                <a:gd name="T19" fmla="*/ 406 h 1370"/>
                <a:gd name="T20" fmla="*/ 972 w 1045"/>
                <a:gd name="T21" fmla="*/ 479 h 1370"/>
                <a:gd name="T22" fmla="*/ 997 w 1045"/>
                <a:gd name="T23" fmla="*/ 552 h 1370"/>
                <a:gd name="T24" fmla="*/ 1017 w 1045"/>
                <a:gd name="T25" fmla="*/ 626 h 1370"/>
                <a:gd name="T26" fmla="*/ 1033 w 1045"/>
                <a:gd name="T27" fmla="*/ 699 h 1370"/>
                <a:gd name="T28" fmla="*/ 1043 w 1045"/>
                <a:gd name="T29" fmla="*/ 768 h 1370"/>
                <a:gd name="T30" fmla="*/ 1045 w 1045"/>
                <a:gd name="T31" fmla="*/ 832 h 1370"/>
                <a:gd name="T32" fmla="*/ 1039 w 1045"/>
                <a:gd name="T33" fmla="*/ 915 h 1370"/>
                <a:gd name="T34" fmla="*/ 1023 w 1045"/>
                <a:gd name="T35" fmla="*/ 994 h 1370"/>
                <a:gd name="T36" fmla="*/ 997 w 1045"/>
                <a:gd name="T37" fmla="*/ 1065 h 1370"/>
                <a:gd name="T38" fmla="*/ 962 w 1045"/>
                <a:gd name="T39" fmla="*/ 1130 h 1370"/>
                <a:gd name="T40" fmla="*/ 918 w 1045"/>
                <a:gd name="T41" fmla="*/ 1190 h 1370"/>
                <a:gd name="T42" fmla="*/ 869 w 1045"/>
                <a:gd name="T43" fmla="*/ 1243 h 1370"/>
                <a:gd name="T44" fmla="*/ 811 w 1045"/>
                <a:gd name="T45" fmla="*/ 1287 h 1370"/>
                <a:gd name="T46" fmla="*/ 748 w 1045"/>
                <a:gd name="T47" fmla="*/ 1322 h 1370"/>
                <a:gd name="T48" fmla="*/ 679 w 1045"/>
                <a:gd name="T49" fmla="*/ 1348 h 1370"/>
                <a:gd name="T50" fmla="*/ 605 w 1045"/>
                <a:gd name="T51" fmla="*/ 1364 h 1370"/>
                <a:gd name="T52" fmla="*/ 528 w 1045"/>
                <a:gd name="T53" fmla="*/ 1370 h 1370"/>
                <a:gd name="T54" fmla="*/ 457 w 1045"/>
                <a:gd name="T55" fmla="*/ 1366 h 1370"/>
                <a:gd name="T56" fmla="*/ 388 w 1045"/>
                <a:gd name="T57" fmla="*/ 1352 h 1370"/>
                <a:gd name="T58" fmla="*/ 324 w 1045"/>
                <a:gd name="T59" fmla="*/ 1330 h 1370"/>
                <a:gd name="T60" fmla="*/ 263 w 1045"/>
                <a:gd name="T61" fmla="*/ 1299 h 1370"/>
                <a:gd name="T62" fmla="*/ 208 w 1045"/>
                <a:gd name="T63" fmla="*/ 1263 h 1370"/>
                <a:gd name="T64" fmla="*/ 156 w 1045"/>
                <a:gd name="T65" fmla="*/ 1218 h 1370"/>
                <a:gd name="T66" fmla="*/ 111 w 1045"/>
                <a:gd name="T67" fmla="*/ 1166 h 1370"/>
                <a:gd name="T68" fmla="*/ 73 w 1045"/>
                <a:gd name="T69" fmla="*/ 1111 h 1370"/>
                <a:gd name="T70" fmla="*/ 41 w 1045"/>
                <a:gd name="T71" fmla="*/ 1047 h 1370"/>
                <a:gd name="T72" fmla="*/ 20 w 1045"/>
                <a:gd name="T73" fmla="*/ 980 h 1370"/>
                <a:gd name="T74" fmla="*/ 6 w 1045"/>
                <a:gd name="T75" fmla="*/ 909 h 1370"/>
                <a:gd name="T76" fmla="*/ 0 w 1045"/>
                <a:gd name="T77" fmla="*/ 832 h 1370"/>
                <a:gd name="T78" fmla="*/ 4 w 1045"/>
                <a:gd name="T79" fmla="*/ 768 h 1370"/>
                <a:gd name="T80" fmla="*/ 12 w 1045"/>
                <a:gd name="T81" fmla="*/ 699 h 1370"/>
                <a:gd name="T82" fmla="*/ 25 w 1045"/>
                <a:gd name="T83" fmla="*/ 626 h 1370"/>
                <a:gd name="T84" fmla="*/ 45 w 1045"/>
                <a:gd name="T85" fmla="*/ 552 h 1370"/>
                <a:gd name="T86" fmla="*/ 71 w 1045"/>
                <a:gd name="T87" fmla="*/ 479 h 1370"/>
                <a:gd name="T88" fmla="*/ 99 w 1045"/>
                <a:gd name="T89" fmla="*/ 406 h 1370"/>
                <a:gd name="T90" fmla="*/ 132 w 1045"/>
                <a:gd name="T91" fmla="*/ 335 h 1370"/>
                <a:gd name="T92" fmla="*/ 170 w 1045"/>
                <a:gd name="T93" fmla="*/ 267 h 1370"/>
                <a:gd name="T94" fmla="*/ 212 w 1045"/>
                <a:gd name="T95" fmla="*/ 204 h 1370"/>
                <a:gd name="T96" fmla="*/ 255 w 1045"/>
                <a:gd name="T97" fmla="*/ 147 h 1370"/>
                <a:gd name="T98" fmla="*/ 303 w 1045"/>
                <a:gd name="T99" fmla="*/ 97 h 1370"/>
                <a:gd name="T100" fmla="*/ 352 w 1045"/>
                <a:gd name="T101" fmla="*/ 58 h 1370"/>
                <a:gd name="T102" fmla="*/ 405 w 1045"/>
                <a:gd name="T103" fmla="*/ 26 h 1370"/>
                <a:gd name="T104" fmla="*/ 461 w 1045"/>
                <a:gd name="T105" fmla="*/ 8 h 1370"/>
                <a:gd name="T106" fmla="*/ 518 w 1045"/>
                <a:gd name="T107" fmla="*/ 0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45" h="1370">
                  <a:moveTo>
                    <a:pt x="518" y="0"/>
                  </a:moveTo>
                  <a:lnTo>
                    <a:pt x="574" y="8"/>
                  </a:lnTo>
                  <a:lnTo>
                    <a:pt x="629" y="26"/>
                  </a:lnTo>
                  <a:lnTo>
                    <a:pt x="683" y="58"/>
                  </a:lnTo>
                  <a:lnTo>
                    <a:pt x="734" y="97"/>
                  </a:lnTo>
                  <a:lnTo>
                    <a:pt x="782" y="147"/>
                  </a:lnTo>
                  <a:lnTo>
                    <a:pt x="827" y="204"/>
                  </a:lnTo>
                  <a:lnTo>
                    <a:pt x="871" y="267"/>
                  </a:lnTo>
                  <a:lnTo>
                    <a:pt x="908" y="335"/>
                  </a:lnTo>
                  <a:lnTo>
                    <a:pt x="942" y="406"/>
                  </a:lnTo>
                  <a:lnTo>
                    <a:pt x="972" y="479"/>
                  </a:lnTo>
                  <a:lnTo>
                    <a:pt x="997" y="552"/>
                  </a:lnTo>
                  <a:lnTo>
                    <a:pt x="1017" y="626"/>
                  </a:lnTo>
                  <a:lnTo>
                    <a:pt x="1033" y="699"/>
                  </a:lnTo>
                  <a:lnTo>
                    <a:pt x="1043" y="768"/>
                  </a:lnTo>
                  <a:lnTo>
                    <a:pt x="1045" y="832"/>
                  </a:lnTo>
                  <a:lnTo>
                    <a:pt x="1039" y="915"/>
                  </a:lnTo>
                  <a:lnTo>
                    <a:pt x="1023" y="994"/>
                  </a:lnTo>
                  <a:lnTo>
                    <a:pt x="997" y="1065"/>
                  </a:lnTo>
                  <a:lnTo>
                    <a:pt x="962" y="1130"/>
                  </a:lnTo>
                  <a:lnTo>
                    <a:pt x="918" y="1190"/>
                  </a:lnTo>
                  <a:lnTo>
                    <a:pt x="869" y="1243"/>
                  </a:lnTo>
                  <a:lnTo>
                    <a:pt x="811" y="1287"/>
                  </a:lnTo>
                  <a:lnTo>
                    <a:pt x="748" y="1322"/>
                  </a:lnTo>
                  <a:lnTo>
                    <a:pt x="679" y="1348"/>
                  </a:lnTo>
                  <a:lnTo>
                    <a:pt x="605" y="1364"/>
                  </a:lnTo>
                  <a:lnTo>
                    <a:pt x="528" y="1370"/>
                  </a:lnTo>
                  <a:lnTo>
                    <a:pt x="457" y="1366"/>
                  </a:lnTo>
                  <a:lnTo>
                    <a:pt x="388" y="1352"/>
                  </a:lnTo>
                  <a:lnTo>
                    <a:pt x="324" y="1330"/>
                  </a:lnTo>
                  <a:lnTo>
                    <a:pt x="263" y="1299"/>
                  </a:lnTo>
                  <a:lnTo>
                    <a:pt x="208" y="1263"/>
                  </a:lnTo>
                  <a:lnTo>
                    <a:pt x="156" y="1218"/>
                  </a:lnTo>
                  <a:lnTo>
                    <a:pt x="111" y="1166"/>
                  </a:lnTo>
                  <a:lnTo>
                    <a:pt x="73" y="1111"/>
                  </a:lnTo>
                  <a:lnTo>
                    <a:pt x="41" y="1047"/>
                  </a:lnTo>
                  <a:lnTo>
                    <a:pt x="20" y="980"/>
                  </a:lnTo>
                  <a:lnTo>
                    <a:pt x="6" y="909"/>
                  </a:lnTo>
                  <a:lnTo>
                    <a:pt x="0" y="832"/>
                  </a:lnTo>
                  <a:lnTo>
                    <a:pt x="4" y="768"/>
                  </a:lnTo>
                  <a:lnTo>
                    <a:pt x="12" y="699"/>
                  </a:lnTo>
                  <a:lnTo>
                    <a:pt x="25" y="626"/>
                  </a:lnTo>
                  <a:lnTo>
                    <a:pt x="45" y="552"/>
                  </a:lnTo>
                  <a:lnTo>
                    <a:pt x="71" y="479"/>
                  </a:lnTo>
                  <a:lnTo>
                    <a:pt x="99" y="406"/>
                  </a:lnTo>
                  <a:lnTo>
                    <a:pt x="132" y="335"/>
                  </a:lnTo>
                  <a:lnTo>
                    <a:pt x="170" y="267"/>
                  </a:lnTo>
                  <a:lnTo>
                    <a:pt x="212" y="204"/>
                  </a:lnTo>
                  <a:lnTo>
                    <a:pt x="255" y="147"/>
                  </a:lnTo>
                  <a:lnTo>
                    <a:pt x="303" y="97"/>
                  </a:lnTo>
                  <a:lnTo>
                    <a:pt x="352" y="58"/>
                  </a:lnTo>
                  <a:lnTo>
                    <a:pt x="405" y="26"/>
                  </a:lnTo>
                  <a:lnTo>
                    <a:pt x="461" y="8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B3EF1E"/>
            </a:solidFill>
            <a:ln w="0">
              <a:solidFill>
                <a:srgbClr val="B3EF1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</p:txBody>
        </p:sp>
        <p:sp>
          <p:nvSpPr>
            <p:cNvPr id="144" name="Freeform 1186"/>
            <p:cNvSpPr>
              <a:spLocks/>
            </p:cNvSpPr>
            <p:nvPr/>
          </p:nvSpPr>
          <p:spPr bwMode="auto">
            <a:xfrm>
              <a:off x="2163763" y="679451"/>
              <a:ext cx="427038" cy="1085850"/>
            </a:xfrm>
            <a:custGeom>
              <a:avLst/>
              <a:gdLst>
                <a:gd name="T0" fmla="*/ 518 w 538"/>
                <a:gd name="T1" fmla="*/ 0 h 1370"/>
                <a:gd name="T2" fmla="*/ 528 w 538"/>
                <a:gd name="T3" fmla="*/ 0 h 1370"/>
                <a:gd name="T4" fmla="*/ 538 w 538"/>
                <a:gd name="T5" fmla="*/ 2 h 1370"/>
                <a:gd name="T6" fmla="*/ 538 w 538"/>
                <a:gd name="T7" fmla="*/ 1370 h 1370"/>
                <a:gd name="T8" fmla="*/ 528 w 538"/>
                <a:gd name="T9" fmla="*/ 1370 h 1370"/>
                <a:gd name="T10" fmla="*/ 457 w 538"/>
                <a:gd name="T11" fmla="*/ 1366 h 1370"/>
                <a:gd name="T12" fmla="*/ 388 w 538"/>
                <a:gd name="T13" fmla="*/ 1352 h 1370"/>
                <a:gd name="T14" fmla="*/ 324 w 538"/>
                <a:gd name="T15" fmla="*/ 1330 h 1370"/>
                <a:gd name="T16" fmla="*/ 263 w 538"/>
                <a:gd name="T17" fmla="*/ 1299 h 1370"/>
                <a:gd name="T18" fmla="*/ 208 w 538"/>
                <a:gd name="T19" fmla="*/ 1263 h 1370"/>
                <a:gd name="T20" fmla="*/ 156 w 538"/>
                <a:gd name="T21" fmla="*/ 1218 h 1370"/>
                <a:gd name="T22" fmla="*/ 111 w 538"/>
                <a:gd name="T23" fmla="*/ 1166 h 1370"/>
                <a:gd name="T24" fmla="*/ 73 w 538"/>
                <a:gd name="T25" fmla="*/ 1111 h 1370"/>
                <a:gd name="T26" fmla="*/ 41 w 538"/>
                <a:gd name="T27" fmla="*/ 1047 h 1370"/>
                <a:gd name="T28" fmla="*/ 20 w 538"/>
                <a:gd name="T29" fmla="*/ 980 h 1370"/>
                <a:gd name="T30" fmla="*/ 6 w 538"/>
                <a:gd name="T31" fmla="*/ 909 h 1370"/>
                <a:gd name="T32" fmla="*/ 0 w 538"/>
                <a:gd name="T33" fmla="*/ 832 h 1370"/>
                <a:gd name="T34" fmla="*/ 4 w 538"/>
                <a:gd name="T35" fmla="*/ 768 h 1370"/>
                <a:gd name="T36" fmla="*/ 12 w 538"/>
                <a:gd name="T37" fmla="*/ 699 h 1370"/>
                <a:gd name="T38" fmla="*/ 25 w 538"/>
                <a:gd name="T39" fmla="*/ 626 h 1370"/>
                <a:gd name="T40" fmla="*/ 45 w 538"/>
                <a:gd name="T41" fmla="*/ 552 h 1370"/>
                <a:gd name="T42" fmla="*/ 71 w 538"/>
                <a:gd name="T43" fmla="*/ 479 h 1370"/>
                <a:gd name="T44" fmla="*/ 99 w 538"/>
                <a:gd name="T45" fmla="*/ 406 h 1370"/>
                <a:gd name="T46" fmla="*/ 132 w 538"/>
                <a:gd name="T47" fmla="*/ 335 h 1370"/>
                <a:gd name="T48" fmla="*/ 170 w 538"/>
                <a:gd name="T49" fmla="*/ 267 h 1370"/>
                <a:gd name="T50" fmla="*/ 212 w 538"/>
                <a:gd name="T51" fmla="*/ 204 h 1370"/>
                <a:gd name="T52" fmla="*/ 255 w 538"/>
                <a:gd name="T53" fmla="*/ 147 h 1370"/>
                <a:gd name="T54" fmla="*/ 303 w 538"/>
                <a:gd name="T55" fmla="*/ 97 h 1370"/>
                <a:gd name="T56" fmla="*/ 352 w 538"/>
                <a:gd name="T57" fmla="*/ 58 h 1370"/>
                <a:gd name="T58" fmla="*/ 405 w 538"/>
                <a:gd name="T59" fmla="*/ 26 h 1370"/>
                <a:gd name="T60" fmla="*/ 461 w 538"/>
                <a:gd name="T61" fmla="*/ 8 h 1370"/>
                <a:gd name="T62" fmla="*/ 518 w 538"/>
                <a:gd name="T63" fmla="*/ 0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38" h="1370">
                  <a:moveTo>
                    <a:pt x="518" y="0"/>
                  </a:moveTo>
                  <a:lnTo>
                    <a:pt x="528" y="0"/>
                  </a:lnTo>
                  <a:lnTo>
                    <a:pt x="538" y="2"/>
                  </a:lnTo>
                  <a:lnTo>
                    <a:pt x="538" y="1370"/>
                  </a:lnTo>
                  <a:lnTo>
                    <a:pt x="528" y="1370"/>
                  </a:lnTo>
                  <a:lnTo>
                    <a:pt x="457" y="1366"/>
                  </a:lnTo>
                  <a:lnTo>
                    <a:pt x="388" y="1352"/>
                  </a:lnTo>
                  <a:lnTo>
                    <a:pt x="324" y="1330"/>
                  </a:lnTo>
                  <a:lnTo>
                    <a:pt x="263" y="1299"/>
                  </a:lnTo>
                  <a:lnTo>
                    <a:pt x="208" y="1263"/>
                  </a:lnTo>
                  <a:lnTo>
                    <a:pt x="156" y="1218"/>
                  </a:lnTo>
                  <a:lnTo>
                    <a:pt x="111" y="1166"/>
                  </a:lnTo>
                  <a:lnTo>
                    <a:pt x="73" y="1111"/>
                  </a:lnTo>
                  <a:lnTo>
                    <a:pt x="41" y="1047"/>
                  </a:lnTo>
                  <a:lnTo>
                    <a:pt x="20" y="980"/>
                  </a:lnTo>
                  <a:lnTo>
                    <a:pt x="6" y="909"/>
                  </a:lnTo>
                  <a:lnTo>
                    <a:pt x="0" y="832"/>
                  </a:lnTo>
                  <a:lnTo>
                    <a:pt x="4" y="768"/>
                  </a:lnTo>
                  <a:lnTo>
                    <a:pt x="12" y="699"/>
                  </a:lnTo>
                  <a:lnTo>
                    <a:pt x="25" y="626"/>
                  </a:lnTo>
                  <a:lnTo>
                    <a:pt x="45" y="552"/>
                  </a:lnTo>
                  <a:lnTo>
                    <a:pt x="71" y="479"/>
                  </a:lnTo>
                  <a:lnTo>
                    <a:pt x="99" y="406"/>
                  </a:lnTo>
                  <a:lnTo>
                    <a:pt x="132" y="335"/>
                  </a:lnTo>
                  <a:lnTo>
                    <a:pt x="170" y="267"/>
                  </a:lnTo>
                  <a:lnTo>
                    <a:pt x="212" y="204"/>
                  </a:lnTo>
                  <a:lnTo>
                    <a:pt x="255" y="147"/>
                  </a:lnTo>
                  <a:lnTo>
                    <a:pt x="303" y="97"/>
                  </a:lnTo>
                  <a:lnTo>
                    <a:pt x="352" y="58"/>
                  </a:lnTo>
                  <a:lnTo>
                    <a:pt x="405" y="26"/>
                  </a:lnTo>
                  <a:lnTo>
                    <a:pt x="461" y="8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86D700"/>
            </a:solidFill>
            <a:ln w="0">
              <a:solidFill>
                <a:srgbClr val="86D7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</p:txBody>
        </p:sp>
      </p:grpSp>
      <p:pic>
        <p:nvPicPr>
          <p:cNvPr id="2050" name="Picture 2" descr="tour plan imagesì ëí ì´ë¯¸ì§ ê²ìê²°ê³¼">
            <a:extLst>
              <a:ext uri="{FF2B5EF4-FFF2-40B4-BE49-F238E27FC236}">
                <a16:creationId xmlns:a16="http://schemas.microsoft.com/office/drawing/2014/main" id="{44FE3EB6-8DDB-4FE2-B4A6-32DA6686F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788" y="776288"/>
            <a:ext cx="4162425" cy="416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289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5017740"/>
            <a:ext cx="9144000" cy="6972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</p:txBody>
      </p:sp>
      <p:grpSp>
        <p:nvGrpSpPr>
          <p:cNvPr id="129" name="그룹 128"/>
          <p:cNvGrpSpPr/>
          <p:nvPr/>
        </p:nvGrpSpPr>
        <p:grpSpPr>
          <a:xfrm>
            <a:off x="-5293096" y="4297660"/>
            <a:ext cx="6384250" cy="714194"/>
            <a:chOff x="-190" y="4075331"/>
            <a:chExt cx="6384250" cy="714194"/>
          </a:xfrm>
        </p:grpSpPr>
        <p:sp>
          <p:nvSpPr>
            <p:cNvPr id="128" name="직사각형 32"/>
            <p:cNvSpPr/>
            <p:nvPr/>
          </p:nvSpPr>
          <p:spPr>
            <a:xfrm>
              <a:off x="4976110" y="4075331"/>
              <a:ext cx="1407950" cy="652815"/>
            </a:xfrm>
            <a:custGeom>
              <a:avLst/>
              <a:gdLst/>
              <a:ahLst/>
              <a:cxnLst/>
              <a:rect l="l" t="t" r="r" b="b"/>
              <a:pathLst>
                <a:path w="1407950" h="652815">
                  <a:moveTo>
                    <a:pt x="820025" y="648976"/>
                  </a:moveTo>
                  <a:lnTo>
                    <a:pt x="820025" y="652815"/>
                  </a:lnTo>
                  <a:cubicBezTo>
                    <a:pt x="816896" y="652680"/>
                    <a:pt x="813837" y="652116"/>
                    <a:pt x="810773" y="651538"/>
                  </a:cubicBezTo>
                  <a:close/>
                  <a:moveTo>
                    <a:pt x="0" y="0"/>
                  </a:moveTo>
                  <a:lnTo>
                    <a:pt x="863777" y="0"/>
                  </a:lnTo>
                  <a:lnTo>
                    <a:pt x="863777" y="7059"/>
                  </a:lnTo>
                  <a:cubicBezTo>
                    <a:pt x="882918" y="3247"/>
                    <a:pt x="902741" y="1563"/>
                    <a:pt x="922990" y="1563"/>
                  </a:cubicBezTo>
                  <a:cubicBezTo>
                    <a:pt x="1021037" y="1563"/>
                    <a:pt x="1109070" y="41041"/>
                    <a:pt x="1168451" y="104548"/>
                  </a:cubicBezTo>
                  <a:cubicBezTo>
                    <a:pt x="1277129" y="169993"/>
                    <a:pt x="1356170" y="266907"/>
                    <a:pt x="1387858" y="381008"/>
                  </a:cubicBezTo>
                  <a:cubicBezTo>
                    <a:pt x="1400539" y="398677"/>
                    <a:pt x="1407079" y="419107"/>
                    <a:pt x="1407078" y="440658"/>
                  </a:cubicBezTo>
                  <a:cubicBezTo>
                    <a:pt x="1407079" y="458076"/>
                    <a:pt x="1402808" y="474761"/>
                    <a:pt x="1394434" y="489895"/>
                  </a:cubicBezTo>
                  <a:lnTo>
                    <a:pt x="1407950" y="486153"/>
                  </a:lnTo>
                  <a:cubicBezTo>
                    <a:pt x="1389247" y="528745"/>
                    <a:pt x="1355837" y="564787"/>
                    <a:pt x="1310353" y="592171"/>
                  </a:cubicBezTo>
                  <a:lnTo>
                    <a:pt x="1025136" y="592171"/>
                  </a:lnTo>
                  <a:lnTo>
                    <a:pt x="1124682" y="564602"/>
                  </a:lnTo>
                  <a:lnTo>
                    <a:pt x="1106888" y="555838"/>
                  </a:lnTo>
                  <a:lnTo>
                    <a:pt x="1024766" y="592171"/>
                  </a:lnTo>
                  <a:lnTo>
                    <a:pt x="820025" y="592171"/>
                  </a:lnTo>
                  <a:lnTo>
                    <a:pt x="820025" y="648072"/>
                  </a:lnTo>
                  <a:lnTo>
                    <a:pt x="708800" y="648072"/>
                  </a:lnTo>
                  <a:cubicBezTo>
                    <a:pt x="713170" y="629069"/>
                    <a:pt x="713168" y="608424"/>
                    <a:pt x="709067" y="588367"/>
                  </a:cubicBezTo>
                  <a:lnTo>
                    <a:pt x="547064" y="589094"/>
                  </a:lnTo>
                  <a:cubicBezTo>
                    <a:pt x="543108" y="608937"/>
                    <a:pt x="543154" y="629318"/>
                    <a:pt x="547512" y="648072"/>
                  </a:cubicBezTo>
                  <a:lnTo>
                    <a:pt x="289653" y="648072"/>
                  </a:lnTo>
                  <a:cubicBezTo>
                    <a:pt x="294022" y="629069"/>
                    <a:pt x="294021" y="608424"/>
                    <a:pt x="289919" y="588367"/>
                  </a:cubicBezTo>
                  <a:lnTo>
                    <a:pt x="127917" y="589094"/>
                  </a:lnTo>
                  <a:cubicBezTo>
                    <a:pt x="123961" y="608937"/>
                    <a:pt x="124006" y="629318"/>
                    <a:pt x="128364" y="648072"/>
                  </a:cubicBezTo>
                  <a:lnTo>
                    <a:pt x="0" y="64807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-190" y="4081636"/>
              <a:ext cx="1187813" cy="707889"/>
              <a:chOff x="-190" y="4081636"/>
              <a:chExt cx="1187813" cy="707889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-190" y="4081636"/>
                <a:ext cx="1187813" cy="648072"/>
              </a:xfrm>
              <a:custGeom>
                <a:avLst/>
                <a:gdLst/>
                <a:ahLst/>
                <a:cxnLst/>
                <a:rect l="l" t="t" r="r" b="b"/>
                <a:pathLst>
                  <a:path w="1187813" h="648072">
                    <a:moveTo>
                      <a:pt x="0" y="0"/>
                    </a:moveTo>
                    <a:lnTo>
                      <a:pt x="1187813" y="0"/>
                    </a:lnTo>
                    <a:lnTo>
                      <a:pt x="1187813" y="648072"/>
                    </a:lnTo>
                    <a:lnTo>
                      <a:pt x="974698" y="648072"/>
                    </a:lnTo>
                    <a:cubicBezTo>
                      <a:pt x="980707" y="629069"/>
                      <a:pt x="980705" y="608424"/>
                      <a:pt x="975065" y="588367"/>
                    </a:cubicBezTo>
                    <a:lnTo>
                      <a:pt x="752289" y="589094"/>
                    </a:lnTo>
                    <a:cubicBezTo>
                      <a:pt x="746849" y="608937"/>
                      <a:pt x="746911" y="629318"/>
                      <a:pt x="752904" y="648072"/>
                    </a:cubicBezTo>
                    <a:lnTo>
                      <a:pt x="398312" y="648072"/>
                    </a:lnTo>
                    <a:cubicBezTo>
                      <a:pt x="404321" y="629069"/>
                      <a:pt x="404319" y="608424"/>
                      <a:pt x="398679" y="588367"/>
                    </a:cubicBezTo>
                    <a:lnTo>
                      <a:pt x="175903" y="589094"/>
                    </a:lnTo>
                    <a:cubicBezTo>
                      <a:pt x="170463" y="608937"/>
                      <a:pt x="170525" y="629318"/>
                      <a:pt x="176518" y="648072"/>
                    </a:cubicBezTo>
                    <a:lnTo>
                      <a:pt x="0" y="64807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-190" y="4585692"/>
                <a:ext cx="1187813" cy="144016"/>
              </a:xfrm>
              <a:custGeom>
                <a:avLst/>
                <a:gdLst/>
                <a:ahLst/>
                <a:cxnLst/>
                <a:rect l="l" t="t" r="r" b="b"/>
                <a:pathLst>
                  <a:path w="1187813" h="144016">
                    <a:moveTo>
                      <a:pt x="0" y="0"/>
                    </a:moveTo>
                    <a:lnTo>
                      <a:pt x="1187813" y="0"/>
                    </a:lnTo>
                    <a:lnTo>
                      <a:pt x="1187813" y="144016"/>
                    </a:lnTo>
                    <a:lnTo>
                      <a:pt x="974698" y="144016"/>
                    </a:lnTo>
                    <a:cubicBezTo>
                      <a:pt x="980707" y="125013"/>
                      <a:pt x="980705" y="104368"/>
                      <a:pt x="975065" y="84311"/>
                    </a:cubicBezTo>
                    <a:lnTo>
                      <a:pt x="752289" y="85038"/>
                    </a:lnTo>
                    <a:cubicBezTo>
                      <a:pt x="746849" y="104881"/>
                      <a:pt x="746911" y="125262"/>
                      <a:pt x="752904" y="144016"/>
                    </a:cubicBezTo>
                    <a:lnTo>
                      <a:pt x="398312" y="144016"/>
                    </a:lnTo>
                    <a:cubicBezTo>
                      <a:pt x="404321" y="125013"/>
                      <a:pt x="404319" y="104368"/>
                      <a:pt x="398679" y="84311"/>
                    </a:cubicBezTo>
                    <a:lnTo>
                      <a:pt x="175903" y="85038"/>
                    </a:lnTo>
                    <a:cubicBezTo>
                      <a:pt x="170463" y="104881"/>
                      <a:pt x="170525" y="125262"/>
                      <a:pt x="176518" y="144016"/>
                    </a:cubicBezTo>
                    <a:lnTo>
                      <a:pt x="0" y="1440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모서리가 둥근 직사각형 35"/>
              <p:cNvSpPr/>
              <p:nvPr/>
            </p:nvSpPr>
            <p:spPr>
              <a:xfrm>
                <a:off x="107504" y="4197783"/>
                <a:ext cx="360040" cy="180020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모서리가 둥근 직사각형 38"/>
              <p:cNvSpPr/>
              <p:nvPr/>
            </p:nvSpPr>
            <p:spPr>
              <a:xfrm>
                <a:off x="683568" y="4197783"/>
                <a:ext cx="360040" cy="180020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현 45"/>
              <p:cNvSpPr/>
              <p:nvPr/>
            </p:nvSpPr>
            <p:spPr>
              <a:xfrm>
                <a:off x="185607" y="4585692"/>
                <a:ext cx="203833" cy="203833"/>
              </a:xfrm>
              <a:prstGeom prst="chord">
                <a:avLst>
                  <a:gd name="adj1" fmla="val 21519213"/>
                  <a:gd name="adj2" fmla="val 10855818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현 47"/>
              <p:cNvSpPr/>
              <p:nvPr/>
            </p:nvSpPr>
            <p:spPr>
              <a:xfrm>
                <a:off x="761671" y="4585691"/>
                <a:ext cx="203833" cy="203833"/>
              </a:xfrm>
              <a:prstGeom prst="chord">
                <a:avLst>
                  <a:gd name="adj1" fmla="val 21519213"/>
                  <a:gd name="adj2" fmla="val 10855818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1241789" y="4081635"/>
              <a:ext cx="1187813" cy="707889"/>
              <a:chOff x="-190" y="4081636"/>
              <a:chExt cx="1187813" cy="707889"/>
            </a:xfrm>
          </p:grpSpPr>
          <p:sp>
            <p:nvSpPr>
              <p:cNvPr id="51" name="직사각형 32"/>
              <p:cNvSpPr/>
              <p:nvPr/>
            </p:nvSpPr>
            <p:spPr>
              <a:xfrm>
                <a:off x="-190" y="4081636"/>
                <a:ext cx="1187813" cy="648072"/>
              </a:xfrm>
              <a:custGeom>
                <a:avLst/>
                <a:gdLst/>
                <a:ahLst/>
                <a:cxnLst/>
                <a:rect l="l" t="t" r="r" b="b"/>
                <a:pathLst>
                  <a:path w="1187813" h="648072">
                    <a:moveTo>
                      <a:pt x="0" y="0"/>
                    </a:moveTo>
                    <a:lnTo>
                      <a:pt x="1187813" y="0"/>
                    </a:lnTo>
                    <a:lnTo>
                      <a:pt x="1187813" y="648072"/>
                    </a:lnTo>
                    <a:lnTo>
                      <a:pt x="974698" y="648072"/>
                    </a:lnTo>
                    <a:cubicBezTo>
                      <a:pt x="980707" y="629069"/>
                      <a:pt x="980705" y="608424"/>
                      <a:pt x="975065" y="588367"/>
                    </a:cubicBezTo>
                    <a:lnTo>
                      <a:pt x="752289" y="589094"/>
                    </a:lnTo>
                    <a:cubicBezTo>
                      <a:pt x="746849" y="608937"/>
                      <a:pt x="746911" y="629318"/>
                      <a:pt x="752904" y="648072"/>
                    </a:cubicBezTo>
                    <a:lnTo>
                      <a:pt x="398312" y="648072"/>
                    </a:lnTo>
                    <a:cubicBezTo>
                      <a:pt x="404321" y="629069"/>
                      <a:pt x="404319" y="608424"/>
                      <a:pt x="398679" y="588367"/>
                    </a:cubicBezTo>
                    <a:lnTo>
                      <a:pt x="175903" y="589094"/>
                    </a:lnTo>
                    <a:cubicBezTo>
                      <a:pt x="170463" y="608937"/>
                      <a:pt x="170525" y="629318"/>
                      <a:pt x="176518" y="648072"/>
                    </a:cubicBezTo>
                    <a:lnTo>
                      <a:pt x="0" y="64807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34"/>
              <p:cNvSpPr/>
              <p:nvPr/>
            </p:nvSpPr>
            <p:spPr>
              <a:xfrm>
                <a:off x="-190" y="4585692"/>
                <a:ext cx="1187813" cy="144016"/>
              </a:xfrm>
              <a:custGeom>
                <a:avLst/>
                <a:gdLst/>
                <a:ahLst/>
                <a:cxnLst/>
                <a:rect l="l" t="t" r="r" b="b"/>
                <a:pathLst>
                  <a:path w="1187813" h="144016">
                    <a:moveTo>
                      <a:pt x="0" y="0"/>
                    </a:moveTo>
                    <a:lnTo>
                      <a:pt x="1187813" y="0"/>
                    </a:lnTo>
                    <a:lnTo>
                      <a:pt x="1187813" y="144016"/>
                    </a:lnTo>
                    <a:lnTo>
                      <a:pt x="974698" y="144016"/>
                    </a:lnTo>
                    <a:cubicBezTo>
                      <a:pt x="980707" y="125013"/>
                      <a:pt x="980705" y="104368"/>
                      <a:pt x="975065" y="84311"/>
                    </a:cubicBezTo>
                    <a:lnTo>
                      <a:pt x="752289" y="85038"/>
                    </a:lnTo>
                    <a:cubicBezTo>
                      <a:pt x="746849" y="104881"/>
                      <a:pt x="746911" y="125262"/>
                      <a:pt x="752904" y="144016"/>
                    </a:cubicBezTo>
                    <a:lnTo>
                      <a:pt x="398312" y="144016"/>
                    </a:lnTo>
                    <a:cubicBezTo>
                      <a:pt x="404321" y="125013"/>
                      <a:pt x="404319" y="104368"/>
                      <a:pt x="398679" y="84311"/>
                    </a:cubicBezTo>
                    <a:lnTo>
                      <a:pt x="175903" y="85038"/>
                    </a:lnTo>
                    <a:cubicBezTo>
                      <a:pt x="170463" y="104881"/>
                      <a:pt x="170525" y="125262"/>
                      <a:pt x="176518" y="144016"/>
                    </a:cubicBezTo>
                    <a:lnTo>
                      <a:pt x="0" y="1440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모서리가 둥근 직사각형 52"/>
              <p:cNvSpPr/>
              <p:nvPr/>
            </p:nvSpPr>
            <p:spPr>
              <a:xfrm>
                <a:off x="107504" y="4197783"/>
                <a:ext cx="360040" cy="180020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모서리가 둥근 직사각형 53"/>
              <p:cNvSpPr/>
              <p:nvPr/>
            </p:nvSpPr>
            <p:spPr>
              <a:xfrm>
                <a:off x="683568" y="4197783"/>
                <a:ext cx="360040" cy="180020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현 54"/>
              <p:cNvSpPr/>
              <p:nvPr/>
            </p:nvSpPr>
            <p:spPr>
              <a:xfrm>
                <a:off x="185607" y="4585692"/>
                <a:ext cx="203833" cy="203833"/>
              </a:xfrm>
              <a:prstGeom prst="chord">
                <a:avLst>
                  <a:gd name="adj1" fmla="val 21519213"/>
                  <a:gd name="adj2" fmla="val 10855818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현 55"/>
              <p:cNvSpPr/>
              <p:nvPr/>
            </p:nvSpPr>
            <p:spPr>
              <a:xfrm>
                <a:off x="761671" y="4585691"/>
                <a:ext cx="203833" cy="203833"/>
              </a:xfrm>
              <a:prstGeom prst="chord">
                <a:avLst>
                  <a:gd name="adj1" fmla="val 21519213"/>
                  <a:gd name="adj2" fmla="val 10855818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2483768" y="4080077"/>
              <a:ext cx="1187813" cy="707889"/>
              <a:chOff x="-190" y="4081636"/>
              <a:chExt cx="1187813" cy="707889"/>
            </a:xfrm>
          </p:grpSpPr>
          <p:sp>
            <p:nvSpPr>
              <p:cNvPr id="79" name="직사각형 32"/>
              <p:cNvSpPr/>
              <p:nvPr/>
            </p:nvSpPr>
            <p:spPr>
              <a:xfrm>
                <a:off x="-190" y="4081636"/>
                <a:ext cx="1187813" cy="648072"/>
              </a:xfrm>
              <a:custGeom>
                <a:avLst/>
                <a:gdLst/>
                <a:ahLst/>
                <a:cxnLst/>
                <a:rect l="l" t="t" r="r" b="b"/>
                <a:pathLst>
                  <a:path w="1187813" h="648072">
                    <a:moveTo>
                      <a:pt x="0" y="0"/>
                    </a:moveTo>
                    <a:lnTo>
                      <a:pt x="1187813" y="0"/>
                    </a:lnTo>
                    <a:lnTo>
                      <a:pt x="1187813" y="648072"/>
                    </a:lnTo>
                    <a:lnTo>
                      <a:pt x="974698" y="648072"/>
                    </a:lnTo>
                    <a:cubicBezTo>
                      <a:pt x="980707" y="629069"/>
                      <a:pt x="980705" y="608424"/>
                      <a:pt x="975065" y="588367"/>
                    </a:cubicBezTo>
                    <a:lnTo>
                      <a:pt x="752289" y="589094"/>
                    </a:lnTo>
                    <a:cubicBezTo>
                      <a:pt x="746849" y="608937"/>
                      <a:pt x="746911" y="629318"/>
                      <a:pt x="752904" y="648072"/>
                    </a:cubicBezTo>
                    <a:lnTo>
                      <a:pt x="398312" y="648072"/>
                    </a:lnTo>
                    <a:cubicBezTo>
                      <a:pt x="404321" y="629069"/>
                      <a:pt x="404319" y="608424"/>
                      <a:pt x="398679" y="588367"/>
                    </a:cubicBezTo>
                    <a:lnTo>
                      <a:pt x="175903" y="589094"/>
                    </a:lnTo>
                    <a:cubicBezTo>
                      <a:pt x="170463" y="608937"/>
                      <a:pt x="170525" y="629318"/>
                      <a:pt x="176518" y="648072"/>
                    </a:cubicBezTo>
                    <a:lnTo>
                      <a:pt x="0" y="64807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34"/>
              <p:cNvSpPr/>
              <p:nvPr/>
            </p:nvSpPr>
            <p:spPr>
              <a:xfrm>
                <a:off x="-190" y="4585692"/>
                <a:ext cx="1187813" cy="144016"/>
              </a:xfrm>
              <a:custGeom>
                <a:avLst/>
                <a:gdLst/>
                <a:ahLst/>
                <a:cxnLst/>
                <a:rect l="l" t="t" r="r" b="b"/>
                <a:pathLst>
                  <a:path w="1187813" h="144016">
                    <a:moveTo>
                      <a:pt x="0" y="0"/>
                    </a:moveTo>
                    <a:lnTo>
                      <a:pt x="1187813" y="0"/>
                    </a:lnTo>
                    <a:lnTo>
                      <a:pt x="1187813" y="144016"/>
                    </a:lnTo>
                    <a:lnTo>
                      <a:pt x="974698" y="144016"/>
                    </a:lnTo>
                    <a:cubicBezTo>
                      <a:pt x="980707" y="125013"/>
                      <a:pt x="980705" y="104368"/>
                      <a:pt x="975065" y="84311"/>
                    </a:cubicBezTo>
                    <a:lnTo>
                      <a:pt x="752289" y="85038"/>
                    </a:lnTo>
                    <a:cubicBezTo>
                      <a:pt x="746849" y="104881"/>
                      <a:pt x="746911" y="125262"/>
                      <a:pt x="752904" y="144016"/>
                    </a:cubicBezTo>
                    <a:lnTo>
                      <a:pt x="398312" y="144016"/>
                    </a:lnTo>
                    <a:cubicBezTo>
                      <a:pt x="404321" y="125013"/>
                      <a:pt x="404319" y="104368"/>
                      <a:pt x="398679" y="84311"/>
                    </a:cubicBezTo>
                    <a:lnTo>
                      <a:pt x="175903" y="85038"/>
                    </a:lnTo>
                    <a:cubicBezTo>
                      <a:pt x="170463" y="104881"/>
                      <a:pt x="170525" y="125262"/>
                      <a:pt x="176518" y="144016"/>
                    </a:cubicBezTo>
                    <a:lnTo>
                      <a:pt x="0" y="1440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모서리가 둥근 직사각형 80"/>
              <p:cNvSpPr/>
              <p:nvPr/>
            </p:nvSpPr>
            <p:spPr>
              <a:xfrm>
                <a:off x="107504" y="4197783"/>
                <a:ext cx="360040" cy="180020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모서리가 둥근 직사각형 81"/>
              <p:cNvSpPr/>
              <p:nvPr/>
            </p:nvSpPr>
            <p:spPr>
              <a:xfrm>
                <a:off x="683568" y="4197783"/>
                <a:ext cx="360040" cy="180020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현 82"/>
              <p:cNvSpPr/>
              <p:nvPr/>
            </p:nvSpPr>
            <p:spPr>
              <a:xfrm>
                <a:off x="185607" y="4585692"/>
                <a:ext cx="203833" cy="203833"/>
              </a:xfrm>
              <a:prstGeom prst="chord">
                <a:avLst>
                  <a:gd name="adj1" fmla="val 21519213"/>
                  <a:gd name="adj2" fmla="val 10855818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현 83"/>
              <p:cNvSpPr/>
              <p:nvPr/>
            </p:nvSpPr>
            <p:spPr>
              <a:xfrm>
                <a:off x="761671" y="4585691"/>
                <a:ext cx="203833" cy="203833"/>
              </a:xfrm>
              <a:prstGeom prst="chord">
                <a:avLst>
                  <a:gd name="adj1" fmla="val 21519213"/>
                  <a:gd name="adj2" fmla="val 10855818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3725747" y="4080076"/>
              <a:ext cx="1187813" cy="707889"/>
              <a:chOff x="-190" y="4081636"/>
              <a:chExt cx="1187813" cy="707889"/>
            </a:xfrm>
          </p:grpSpPr>
          <p:sp>
            <p:nvSpPr>
              <p:cNvPr id="86" name="직사각형 32"/>
              <p:cNvSpPr/>
              <p:nvPr/>
            </p:nvSpPr>
            <p:spPr>
              <a:xfrm>
                <a:off x="-190" y="4081636"/>
                <a:ext cx="1187813" cy="648072"/>
              </a:xfrm>
              <a:custGeom>
                <a:avLst/>
                <a:gdLst/>
                <a:ahLst/>
                <a:cxnLst/>
                <a:rect l="l" t="t" r="r" b="b"/>
                <a:pathLst>
                  <a:path w="1187813" h="648072">
                    <a:moveTo>
                      <a:pt x="0" y="0"/>
                    </a:moveTo>
                    <a:lnTo>
                      <a:pt x="1187813" y="0"/>
                    </a:lnTo>
                    <a:lnTo>
                      <a:pt x="1187813" y="648072"/>
                    </a:lnTo>
                    <a:lnTo>
                      <a:pt x="974698" y="648072"/>
                    </a:lnTo>
                    <a:cubicBezTo>
                      <a:pt x="980707" y="629069"/>
                      <a:pt x="980705" y="608424"/>
                      <a:pt x="975065" y="588367"/>
                    </a:cubicBezTo>
                    <a:lnTo>
                      <a:pt x="752289" y="589094"/>
                    </a:lnTo>
                    <a:cubicBezTo>
                      <a:pt x="746849" y="608937"/>
                      <a:pt x="746911" y="629318"/>
                      <a:pt x="752904" y="648072"/>
                    </a:cubicBezTo>
                    <a:lnTo>
                      <a:pt x="398312" y="648072"/>
                    </a:lnTo>
                    <a:cubicBezTo>
                      <a:pt x="404321" y="629069"/>
                      <a:pt x="404319" y="608424"/>
                      <a:pt x="398679" y="588367"/>
                    </a:cubicBezTo>
                    <a:lnTo>
                      <a:pt x="175903" y="589094"/>
                    </a:lnTo>
                    <a:cubicBezTo>
                      <a:pt x="170463" y="608937"/>
                      <a:pt x="170525" y="629318"/>
                      <a:pt x="176518" y="648072"/>
                    </a:cubicBezTo>
                    <a:lnTo>
                      <a:pt x="0" y="64807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34"/>
              <p:cNvSpPr/>
              <p:nvPr/>
            </p:nvSpPr>
            <p:spPr>
              <a:xfrm>
                <a:off x="-190" y="4585692"/>
                <a:ext cx="1187813" cy="144016"/>
              </a:xfrm>
              <a:custGeom>
                <a:avLst/>
                <a:gdLst/>
                <a:ahLst/>
                <a:cxnLst/>
                <a:rect l="l" t="t" r="r" b="b"/>
                <a:pathLst>
                  <a:path w="1187813" h="144016">
                    <a:moveTo>
                      <a:pt x="0" y="0"/>
                    </a:moveTo>
                    <a:lnTo>
                      <a:pt x="1187813" y="0"/>
                    </a:lnTo>
                    <a:lnTo>
                      <a:pt x="1187813" y="144016"/>
                    </a:lnTo>
                    <a:lnTo>
                      <a:pt x="974698" y="144016"/>
                    </a:lnTo>
                    <a:cubicBezTo>
                      <a:pt x="980707" y="125013"/>
                      <a:pt x="980705" y="104368"/>
                      <a:pt x="975065" y="84311"/>
                    </a:cubicBezTo>
                    <a:lnTo>
                      <a:pt x="752289" y="85038"/>
                    </a:lnTo>
                    <a:cubicBezTo>
                      <a:pt x="746849" y="104881"/>
                      <a:pt x="746911" y="125262"/>
                      <a:pt x="752904" y="144016"/>
                    </a:cubicBezTo>
                    <a:lnTo>
                      <a:pt x="398312" y="144016"/>
                    </a:lnTo>
                    <a:cubicBezTo>
                      <a:pt x="404321" y="125013"/>
                      <a:pt x="404319" y="104368"/>
                      <a:pt x="398679" y="84311"/>
                    </a:cubicBezTo>
                    <a:lnTo>
                      <a:pt x="175903" y="85038"/>
                    </a:lnTo>
                    <a:cubicBezTo>
                      <a:pt x="170463" y="104881"/>
                      <a:pt x="170525" y="125262"/>
                      <a:pt x="176518" y="144016"/>
                    </a:cubicBezTo>
                    <a:lnTo>
                      <a:pt x="0" y="1440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모서리가 둥근 직사각형 87"/>
              <p:cNvSpPr/>
              <p:nvPr/>
            </p:nvSpPr>
            <p:spPr>
              <a:xfrm>
                <a:off x="107504" y="4197783"/>
                <a:ext cx="360040" cy="180020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모서리가 둥근 직사각형 88"/>
              <p:cNvSpPr/>
              <p:nvPr/>
            </p:nvSpPr>
            <p:spPr>
              <a:xfrm>
                <a:off x="683568" y="4197783"/>
                <a:ext cx="360040" cy="180020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현 89"/>
              <p:cNvSpPr/>
              <p:nvPr/>
            </p:nvSpPr>
            <p:spPr>
              <a:xfrm>
                <a:off x="185607" y="4585692"/>
                <a:ext cx="203833" cy="203833"/>
              </a:xfrm>
              <a:prstGeom prst="chord">
                <a:avLst>
                  <a:gd name="adj1" fmla="val 21519213"/>
                  <a:gd name="adj2" fmla="val 10855818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현 90"/>
              <p:cNvSpPr/>
              <p:nvPr/>
            </p:nvSpPr>
            <p:spPr>
              <a:xfrm>
                <a:off x="761671" y="4585691"/>
                <a:ext cx="203833" cy="203833"/>
              </a:xfrm>
              <a:prstGeom prst="chord">
                <a:avLst>
                  <a:gd name="adj1" fmla="val 21519213"/>
                  <a:gd name="adj2" fmla="val 10855818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8" name="직사각형 34"/>
            <p:cNvSpPr/>
            <p:nvPr/>
          </p:nvSpPr>
          <p:spPr>
            <a:xfrm>
              <a:off x="4976111" y="4584130"/>
              <a:ext cx="1187813" cy="144016"/>
            </a:xfrm>
            <a:custGeom>
              <a:avLst/>
              <a:gdLst/>
              <a:ahLst/>
              <a:cxnLst/>
              <a:rect l="l" t="t" r="r" b="b"/>
              <a:pathLst>
                <a:path w="1187813" h="144016">
                  <a:moveTo>
                    <a:pt x="0" y="0"/>
                  </a:moveTo>
                  <a:lnTo>
                    <a:pt x="1187813" y="0"/>
                  </a:lnTo>
                  <a:lnTo>
                    <a:pt x="1187813" y="144016"/>
                  </a:lnTo>
                  <a:lnTo>
                    <a:pt x="974698" y="144016"/>
                  </a:lnTo>
                  <a:cubicBezTo>
                    <a:pt x="980707" y="125013"/>
                    <a:pt x="980705" y="104368"/>
                    <a:pt x="975065" y="84311"/>
                  </a:cubicBezTo>
                  <a:lnTo>
                    <a:pt x="752289" y="85038"/>
                  </a:lnTo>
                  <a:cubicBezTo>
                    <a:pt x="746849" y="104881"/>
                    <a:pt x="746911" y="125262"/>
                    <a:pt x="752904" y="144016"/>
                  </a:cubicBezTo>
                  <a:lnTo>
                    <a:pt x="398312" y="144016"/>
                  </a:lnTo>
                  <a:cubicBezTo>
                    <a:pt x="404321" y="125013"/>
                    <a:pt x="404319" y="104368"/>
                    <a:pt x="398679" y="84311"/>
                  </a:cubicBezTo>
                  <a:lnTo>
                    <a:pt x="175903" y="85038"/>
                  </a:lnTo>
                  <a:cubicBezTo>
                    <a:pt x="170463" y="104881"/>
                    <a:pt x="170525" y="125262"/>
                    <a:pt x="176518" y="144016"/>
                  </a:cubicBezTo>
                  <a:lnTo>
                    <a:pt x="0" y="14401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모서리가 둥근 직사각형 108"/>
            <p:cNvSpPr/>
            <p:nvPr/>
          </p:nvSpPr>
          <p:spPr>
            <a:xfrm>
              <a:off x="5083805" y="4196221"/>
              <a:ext cx="360040" cy="180020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현 110"/>
            <p:cNvSpPr/>
            <p:nvPr/>
          </p:nvSpPr>
          <p:spPr>
            <a:xfrm>
              <a:off x="5161908" y="4584130"/>
              <a:ext cx="203833" cy="203833"/>
            </a:xfrm>
            <a:prstGeom prst="chord">
              <a:avLst>
                <a:gd name="adj1" fmla="val 21519213"/>
                <a:gd name="adj2" fmla="val 10855818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현 111"/>
            <p:cNvSpPr/>
            <p:nvPr/>
          </p:nvSpPr>
          <p:spPr>
            <a:xfrm>
              <a:off x="5737972" y="4584129"/>
              <a:ext cx="203833" cy="203833"/>
            </a:xfrm>
            <a:prstGeom prst="chord">
              <a:avLst>
                <a:gd name="adj1" fmla="val 21519213"/>
                <a:gd name="adj2" fmla="val 10855818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모서리가 둥근 직사각형 123"/>
            <p:cNvSpPr/>
            <p:nvPr/>
          </p:nvSpPr>
          <p:spPr>
            <a:xfrm>
              <a:off x="5651486" y="4196220"/>
              <a:ext cx="504690" cy="180021"/>
            </a:xfrm>
            <a:custGeom>
              <a:avLst/>
              <a:gdLst/>
              <a:ahLst/>
              <a:cxnLst/>
              <a:rect l="l" t="t" r="r" b="b"/>
              <a:pathLst>
                <a:path w="504690" h="180021">
                  <a:moveTo>
                    <a:pt x="30004" y="0"/>
                  </a:moveTo>
                  <a:lnTo>
                    <a:pt x="330036" y="0"/>
                  </a:lnTo>
                  <a:cubicBezTo>
                    <a:pt x="339077" y="0"/>
                    <a:pt x="347184" y="3999"/>
                    <a:pt x="352100" y="10834"/>
                  </a:cubicBezTo>
                  <a:cubicBezTo>
                    <a:pt x="375403" y="17406"/>
                    <a:pt x="395429" y="30526"/>
                    <a:pt x="411107" y="47292"/>
                  </a:cubicBezTo>
                  <a:cubicBezTo>
                    <a:pt x="455002" y="73726"/>
                    <a:pt x="488369" y="111339"/>
                    <a:pt x="504690" y="156052"/>
                  </a:cubicBezTo>
                  <a:cubicBezTo>
                    <a:pt x="498999" y="170129"/>
                    <a:pt x="485186" y="180021"/>
                    <a:pt x="469061" y="180021"/>
                  </a:cubicBezTo>
                  <a:lnTo>
                    <a:pt x="314751" y="180021"/>
                  </a:lnTo>
                  <a:lnTo>
                    <a:pt x="314748" y="180020"/>
                  </a:lnTo>
                  <a:lnTo>
                    <a:pt x="30004" y="180020"/>
                  </a:lnTo>
                  <a:cubicBezTo>
                    <a:pt x="13433" y="180020"/>
                    <a:pt x="0" y="166587"/>
                    <a:pt x="0" y="150016"/>
                  </a:cubicBezTo>
                  <a:lnTo>
                    <a:pt x="0" y="30004"/>
                  </a:lnTo>
                  <a:cubicBezTo>
                    <a:pt x="0" y="13433"/>
                    <a:pt x="13433" y="0"/>
                    <a:pt x="30004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6163924" y="4584128"/>
              <a:ext cx="220136" cy="145579"/>
            </a:xfrm>
            <a:custGeom>
              <a:avLst/>
              <a:gdLst/>
              <a:ahLst/>
              <a:cxnLst/>
              <a:rect l="l" t="t" r="r" b="b"/>
              <a:pathLst>
                <a:path w="220136" h="131472">
                  <a:moveTo>
                    <a:pt x="0" y="0"/>
                  </a:moveTo>
                  <a:lnTo>
                    <a:pt x="214118" y="0"/>
                  </a:lnTo>
                  <a:cubicBezTo>
                    <a:pt x="215151" y="10588"/>
                    <a:pt x="211616" y="20168"/>
                    <a:pt x="206620" y="29196"/>
                  </a:cubicBezTo>
                  <a:lnTo>
                    <a:pt x="220136" y="25454"/>
                  </a:lnTo>
                  <a:cubicBezTo>
                    <a:pt x="201433" y="68046"/>
                    <a:pt x="168023" y="104088"/>
                    <a:pt x="122539" y="131472"/>
                  </a:cubicBezTo>
                  <a:lnTo>
                    <a:pt x="0" y="1314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5" name="타원 3"/>
          <p:cNvSpPr/>
          <p:nvPr/>
        </p:nvSpPr>
        <p:spPr>
          <a:xfrm>
            <a:off x="323661" y="265212"/>
            <a:ext cx="1031016" cy="499357"/>
          </a:xfrm>
          <a:custGeom>
            <a:avLst/>
            <a:gdLst/>
            <a:ahLst/>
            <a:cxnLst/>
            <a:rect l="l" t="t" r="r" b="b"/>
            <a:pathLst>
              <a:path w="1180701" h="571855">
                <a:moveTo>
                  <a:pt x="480501" y="0"/>
                </a:moveTo>
                <a:cubicBezTo>
                  <a:pt x="622062" y="0"/>
                  <a:pt x="736819" y="94833"/>
                  <a:pt x="736819" y="211815"/>
                </a:cubicBezTo>
                <a:lnTo>
                  <a:pt x="1000681" y="211815"/>
                </a:lnTo>
                <a:cubicBezTo>
                  <a:pt x="1100103" y="211815"/>
                  <a:pt x="1180701" y="292413"/>
                  <a:pt x="1180701" y="391835"/>
                </a:cubicBezTo>
                <a:cubicBezTo>
                  <a:pt x="1180701" y="491257"/>
                  <a:pt x="1100103" y="571855"/>
                  <a:pt x="1000681" y="571855"/>
                </a:cubicBezTo>
                <a:lnTo>
                  <a:pt x="180020" y="571855"/>
                </a:lnTo>
                <a:cubicBezTo>
                  <a:pt x="80598" y="571855"/>
                  <a:pt x="0" y="491257"/>
                  <a:pt x="0" y="391835"/>
                </a:cubicBezTo>
                <a:cubicBezTo>
                  <a:pt x="0" y="292413"/>
                  <a:pt x="80598" y="211815"/>
                  <a:pt x="180020" y="211815"/>
                </a:cubicBezTo>
                <a:lnTo>
                  <a:pt x="224183" y="211815"/>
                </a:lnTo>
                <a:cubicBezTo>
                  <a:pt x="224183" y="94833"/>
                  <a:pt x="338940" y="0"/>
                  <a:pt x="4805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586464" y="265212"/>
            <a:ext cx="32654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000" b="1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1. </a:t>
            </a:r>
            <a:r>
              <a:rPr lang="ko-KR" altLang="en-US" sz="3000" b="1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문제 정의</a:t>
            </a:r>
          </a:p>
        </p:txBody>
      </p:sp>
      <p:grpSp>
        <p:nvGrpSpPr>
          <p:cNvPr id="137" name="그룹 136"/>
          <p:cNvGrpSpPr/>
          <p:nvPr/>
        </p:nvGrpSpPr>
        <p:grpSpPr>
          <a:xfrm>
            <a:off x="7767265" y="4403450"/>
            <a:ext cx="438084" cy="714194"/>
            <a:chOff x="2163763" y="679451"/>
            <a:chExt cx="828675" cy="1350962"/>
          </a:xfrm>
        </p:grpSpPr>
        <p:sp>
          <p:nvSpPr>
            <p:cNvPr id="138" name="Rectangle 1184"/>
            <p:cNvSpPr>
              <a:spLocks noChangeArrowheads="1"/>
            </p:cNvSpPr>
            <p:nvPr/>
          </p:nvSpPr>
          <p:spPr bwMode="auto">
            <a:xfrm>
              <a:off x="2540001" y="1757363"/>
              <a:ext cx="50800" cy="273050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</p:txBody>
        </p:sp>
        <p:sp>
          <p:nvSpPr>
            <p:cNvPr id="139" name="Freeform 1185"/>
            <p:cNvSpPr>
              <a:spLocks/>
            </p:cNvSpPr>
            <p:nvPr/>
          </p:nvSpPr>
          <p:spPr bwMode="auto">
            <a:xfrm>
              <a:off x="2163763" y="679451"/>
              <a:ext cx="828675" cy="1085850"/>
            </a:xfrm>
            <a:custGeom>
              <a:avLst/>
              <a:gdLst>
                <a:gd name="T0" fmla="*/ 518 w 1045"/>
                <a:gd name="T1" fmla="*/ 0 h 1370"/>
                <a:gd name="T2" fmla="*/ 574 w 1045"/>
                <a:gd name="T3" fmla="*/ 8 h 1370"/>
                <a:gd name="T4" fmla="*/ 629 w 1045"/>
                <a:gd name="T5" fmla="*/ 26 h 1370"/>
                <a:gd name="T6" fmla="*/ 683 w 1045"/>
                <a:gd name="T7" fmla="*/ 58 h 1370"/>
                <a:gd name="T8" fmla="*/ 734 w 1045"/>
                <a:gd name="T9" fmla="*/ 97 h 1370"/>
                <a:gd name="T10" fmla="*/ 782 w 1045"/>
                <a:gd name="T11" fmla="*/ 147 h 1370"/>
                <a:gd name="T12" fmla="*/ 827 w 1045"/>
                <a:gd name="T13" fmla="*/ 204 h 1370"/>
                <a:gd name="T14" fmla="*/ 871 w 1045"/>
                <a:gd name="T15" fmla="*/ 267 h 1370"/>
                <a:gd name="T16" fmla="*/ 908 w 1045"/>
                <a:gd name="T17" fmla="*/ 335 h 1370"/>
                <a:gd name="T18" fmla="*/ 942 w 1045"/>
                <a:gd name="T19" fmla="*/ 406 h 1370"/>
                <a:gd name="T20" fmla="*/ 972 w 1045"/>
                <a:gd name="T21" fmla="*/ 479 h 1370"/>
                <a:gd name="T22" fmla="*/ 997 w 1045"/>
                <a:gd name="T23" fmla="*/ 552 h 1370"/>
                <a:gd name="T24" fmla="*/ 1017 w 1045"/>
                <a:gd name="T25" fmla="*/ 626 h 1370"/>
                <a:gd name="T26" fmla="*/ 1033 w 1045"/>
                <a:gd name="T27" fmla="*/ 699 h 1370"/>
                <a:gd name="T28" fmla="*/ 1043 w 1045"/>
                <a:gd name="T29" fmla="*/ 768 h 1370"/>
                <a:gd name="T30" fmla="*/ 1045 w 1045"/>
                <a:gd name="T31" fmla="*/ 832 h 1370"/>
                <a:gd name="T32" fmla="*/ 1039 w 1045"/>
                <a:gd name="T33" fmla="*/ 915 h 1370"/>
                <a:gd name="T34" fmla="*/ 1023 w 1045"/>
                <a:gd name="T35" fmla="*/ 994 h 1370"/>
                <a:gd name="T36" fmla="*/ 997 w 1045"/>
                <a:gd name="T37" fmla="*/ 1065 h 1370"/>
                <a:gd name="T38" fmla="*/ 962 w 1045"/>
                <a:gd name="T39" fmla="*/ 1130 h 1370"/>
                <a:gd name="T40" fmla="*/ 918 w 1045"/>
                <a:gd name="T41" fmla="*/ 1190 h 1370"/>
                <a:gd name="T42" fmla="*/ 869 w 1045"/>
                <a:gd name="T43" fmla="*/ 1243 h 1370"/>
                <a:gd name="T44" fmla="*/ 811 w 1045"/>
                <a:gd name="T45" fmla="*/ 1287 h 1370"/>
                <a:gd name="T46" fmla="*/ 748 w 1045"/>
                <a:gd name="T47" fmla="*/ 1322 h 1370"/>
                <a:gd name="T48" fmla="*/ 679 w 1045"/>
                <a:gd name="T49" fmla="*/ 1348 h 1370"/>
                <a:gd name="T50" fmla="*/ 605 w 1045"/>
                <a:gd name="T51" fmla="*/ 1364 h 1370"/>
                <a:gd name="T52" fmla="*/ 528 w 1045"/>
                <a:gd name="T53" fmla="*/ 1370 h 1370"/>
                <a:gd name="T54" fmla="*/ 457 w 1045"/>
                <a:gd name="T55" fmla="*/ 1366 h 1370"/>
                <a:gd name="T56" fmla="*/ 388 w 1045"/>
                <a:gd name="T57" fmla="*/ 1352 h 1370"/>
                <a:gd name="T58" fmla="*/ 324 w 1045"/>
                <a:gd name="T59" fmla="*/ 1330 h 1370"/>
                <a:gd name="T60" fmla="*/ 263 w 1045"/>
                <a:gd name="T61" fmla="*/ 1299 h 1370"/>
                <a:gd name="T62" fmla="*/ 208 w 1045"/>
                <a:gd name="T63" fmla="*/ 1263 h 1370"/>
                <a:gd name="T64" fmla="*/ 156 w 1045"/>
                <a:gd name="T65" fmla="*/ 1218 h 1370"/>
                <a:gd name="T66" fmla="*/ 111 w 1045"/>
                <a:gd name="T67" fmla="*/ 1166 h 1370"/>
                <a:gd name="T68" fmla="*/ 73 w 1045"/>
                <a:gd name="T69" fmla="*/ 1111 h 1370"/>
                <a:gd name="T70" fmla="*/ 41 w 1045"/>
                <a:gd name="T71" fmla="*/ 1047 h 1370"/>
                <a:gd name="T72" fmla="*/ 20 w 1045"/>
                <a:gd name="T73" fmla="*/ 980 h 1370"/>
                <a:gd name="T74" fmla="*/ 6 w 1045"/>
                <a:gd name="T75" fmla="*/ 909 h 1370"/>
                <a:gd name="T76" fmla="*/ 0 w 1045"/>
                <a:gd name="T77" fmla="*/ 832 h 1370"/>
                <a:gd name="T78" fmla="*/ 4 w 1045"/>
                <a:gd name="T79" fmla="*/ 768 h 1370"/>
                <a:gd name="T80" fmla="*/ 12 w 1045"/>
                <a:gd name="T81" fmla="*/ 699 h 1370"/>
                <a:gd name="T82" fmla="*/ 25 w 1045"/>
                <a:gd name="T83" fmla="*/ 626 h 1370"/>
                <a:gd name="T84" fmla="*/ 45 w 1045"/>
                <a:gd name="T85" fmla="*/ 552 h 1370"/>
                <a:gd name="T86" fmla="*/ 71 w 1045"/>
                <a:gd name="T87" fmla="*/ 479 h 1370"/>
                <a:gd name="T88" fmla="*/ 99 w 1045"/>
                <a:gd name="T89" fmla="*/ 406 h 1370"/>
                <a:gd name="T90" fmla="*/ 132 w 1045"/>
                <a:gd name="T91" fmla="*/ 335 h 1370"/>
                <a:gd name="T92" fmla="*/ 170 w 1045"/>
                <a:gd name="T93" fmla="*/ 267 h 1370"/>
                <a:gd name="T94" fmla="*/ 212 w 1045"/>
                <a:gd name="T95" fmla="*/ 204 h 1370"/>
                <a:gd name="T96" fmla="*/ 255 w 1045"/>
                <a:gd name="T97" fmla="*/ 147 h 1370"/>
                <a:gd name="T98" fmla="*/ 303 w 1045"/>
                <a:gd name="T99" fmla="*/ 97 h 1370"/>
                <a:gd name="T100" fmla="*/ 352 w 1045"/>
                <a:gd name="T101" fmla="*/ 58 h 1370"/>
                <a:gd name="T102" fmla="*/ 405 w 1045"/>
                <a:gd name="T103" fmla="*/ 26 h 1370"/>
                <a:gd name="T104" fmla="*/ 461 w 1045"/>
                <a:gd name="T105" fmla="*/ 8 h 1370"/>
                <a:gd name="T106" fmla="*/ 518 w 1045"/>
                <a:gd name="T107" fmla="*/ 0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45" h="1370">
                  <a:moveTo>
                    <a:pt x="518" y="0"/>
                  </a:moveTo>
                  <a:lnTo>
                    <a:pt x="574" y="8"/>
                  </a:lnTo>
                  <a:lnTo>
                    <a:pt x="629" y="26"/>
                  </a:lnTo>
                  <a:lnTo>
                    <a:pt x="683" y="58"/>
                  </a:lnTo>
                  <a:lnTo>
                    <a:pt x="734" y="97"/>
                  </a:lnTo>
                  <a:lnTo>
                    <a:pt x="782" y="147"/>
                  </a:lnTo>
                  <a:lnTo>
                    <a:pt x="827" y="204"/>
                  </a:lnTo>
                  <a:lnTo>
                    <a:pt x="871" y="267"/>
                  </a:lnTo>
                  <a:lnTo>
                    <a:pt x="908" y="335"/>
                  </a:lnTo>
                  <a:lnTo>
                    <a:pt x="942" y="406"/>
                  </a:lnTo>
                  <a:lnTo>
                    <a:pt x="972" y="479"/>
                  </a:lnTo>
                  <a:lnTo>
                    <a:pt x="997" y="552"/>
                  </a:lnTo>
                  <a:lnTo>
                    <a:pt x="1017" y="626"/>
                  </a:lnTo>
                  <a:lnTo>
                    <a:pt x="1033" y="699"/>
                  </a:lnTo>
                  <a:lnTo>
                    <a:pt x="1043" y="768"/>
                  </a:lnTo>
                  <a:lnTo>
                    <a:pt x="1045" y="832"/>
                  </a:lnTo>
                  <a:lnTo>
                    <a:pt x="1039" y="915"/>
                  </a:lnTo>
                  <a:lnTo>
                    <a:pt x="1023" y="994"/>
                  </a:lnTo>
                  <a:lnTo>
                    <a:pt x="997" y="1065"/>
                  </a:lnTo>
                  <a:lnTo>
                    <a:pt x="962" y="1130"/>
                  </a:lnTo>
                  <a:lnTo>
                    <a:pt x="918" y="1190"/>
                  </a:lnTo>
                  <a:lnTo>
                    <a:pt x="869" y="1243"/>
                  </a:lnTo>
                  <a:lnTo>
                    <a:pt x="811" y="1287"/>
                  </a:lnTo>
                  <a:lnTo>
                    <a:pt x="748" y="1322"/>
                  </a:lnTo>
                  <a:lnTo>
                    <a:pt x="679" y="1348"/>
                  </a:lnTo>
                  <a:lnTo>
                    <a:pt x="605" y="1364"/>
                  </a:lnTo>
                  <a:lnTo>
                    <a:pt x="528" y="1370"/>
                  </a:lnTo>
                  <a:lnTo>
                    <a:pt x="457" y="1366"/>
                  </a:lnTo>
                  <a:lnTo>
                    <a:pt x="388" y="1352"/>
                  </a:lnTo>
                  <a:lnTo>
                    <a:pt x="324" y="1330"/>
                  </a:lnTo>
                  <a:lnTo>
                    <a:pt x="263" y="1299"/>
                  </a:lnTo>
                  <a:lnTo>
                    <a:pt x="208" y="1263"/>
                  </a:lnTo>
                  <a:lnTo>
                    <a:pt x="156" y="1218"/>
                  </a:lnTo>
                  <a:lnTo>
                    <a:pt x="111" y="1166"/>
                  </a:lnTo>
                  <a:lnTo>
                    <a:pt x="73" y="1111"/>
                  </a:lnTo>
                  <a:lnTo>
                    <a:pt x="41" y="1047"/>
                  </a:lnTo>
                  <a:lnTo>
                    <a:pt x="20" y="980"/>
                  </a:lnTo>
                  <a:lnTo>
                    <a:pt x="6" y="909"/>
                  </a:lnTo>
                  <a:lnTo>
                    <a:pt x="0" y="832"/>
                  </a:lnTo>
                  <a:lnTo>
                    <a:pt x="4" y="768"/>
                  </a:lnTo>
                  <a:lnTo>
                    <a:pt x="12" y="699"/>
                  </a:lnTo>
                  <a:lnTo>
                    <a:pt x="25" y="626"/>
                  </a:lnTo>
                  <a:lnTo>
                    <a:pt x="45" y="552"/>
                  </a:lnTo>
                  <a:lnTo>
                    <a:pt x="71" y="479"/>
                  </a:lnTo>
                  <a:lnTo>
                    <a:pt x="99" y="406"/>
                  </a:lnTo>
                  <a:lnTo>
                    <a:pt x="132" y="335"/>
                  </a:lnTo>
                  <a:lnTo>
                    <a:pt x="170" y="267"/>
                  </a:lnTo>
                  <a:lnTo>
                    <a:pt x="212" y="204"/>
                  </a:lnTo>
                  <a:lnTo>
                    <a:pt x="255" y="147"/>
                  </a:lnTo>
                  <a:lnTo>
                    <a:pt x="303" y="97"/>
                  </a:lnTo>
                  <a:lnTo>
                    <a:pt x="352" y="58"/>
                  </a:lnTo>
                  <a:lnTo>
                    <a:pt x="405" y="26"/>
                  </a:lnTo>
                  <a:lnTo>
                    <a:pt x="461" y="8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B3EF1E"/>
            </a:solidFill>
            <a:ln w="0">
              <a:solidFill>
                <a:srgbClr val="B3EF1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</p:txBody>
        </p:sp>
        <p:sp>
          <p:nvSpPr>
            <p:cNvPr id="140" name="Freeform 1186"/>
            <p:cNvSpPr>
              <a:spLocks/>
            </p:cNvSpPr>
            <p:nvPr/>
          </p:nvSpPr>
          <p:spPr bwMode="auto">
            <a:xfrm>
              <a:off x="2163763" y="679451"/>
              <a:ext cx="427038" cy="1085850"/>
            </a:xfrm>
            <a:custGeom>
              <a:avLst/>
              <a:gdLst>
                <a:gd name="T0" fmla="*/ 518 w 538"/>
                <a:gd name="T1" fmla="*/ 0 h 1370"/>
                <a:gd name="T2" fmla="*/ 528 w 538"/>
                <a:gd name="T3" fmla="*/ 0 h 1370"/>
                <a:gd name="T4" fmla="*/ 538 w 538"/>
                <a:gd name="T5" fmla="*/ 2 h 1370"/>
                <a:gd name="T6" fmla="*/ 538 w 538"/>
                <a:gd name="T7" fmla="*/ 1370 h 1370"/>
                <a:gd name="T8" fmla="*/ 528 w 538"/>
                <a:gd name="T9" fmla="*/ 1370 h 1370"/>
                <a:gd name="T10" fmla="*/ 457 w 538"/>
                <a:gd name="T11" fmla="*/ 1366 h 1370"/>
                <a:gd name="T12" fmla="*/ 388 w 538"/>
                <a:gd name="T13" fmla="*/ 1352 h 1370"/>
                <a:gd name="T14" fmla="*/ 324 w 538"/>
                <a:gd name="T15" fmla="*/ 1330 h 1370"/>
                <a:gd name="T16" fmla="*/ 263 w 538"/>
                <a:gd name="T17" fmla="*/ 1299 h 1370"/>
                <a:gd name="T18" fmla="*/ 208 w 538"/>
                <a:gd name="T19" fmla="*/ 1263 h 1370"/>
                <a:gd name="T20" fmla="*/ 156 w 538"/>
                <a:gd name="T21" fmla="*/ 1218 h 1370"/>
                <a:gd name="T22" fmla="*/ 111 w 538"/>
                <a:gd name="T23" fmla="*/ 1166 h 1370"/>
                <a:gd name="T24" fmla="*/ 73 w 538"/>
                <a:gd name="T25" fmla="*/ 1111 h 1370"/>
                <a:gd name="T26" fmla="*/ 41 w 538"/>
                <a:gd name="T27" fmla="*/ 1047 h 1370"/>
                <a:gd name="T28" fmla="*/ 20 w 538"/>
                <a:gd name="T29" fmla="*/ 980 h 1370"/>
                <a:gd name="T30" fmla="*/ 6 w 538"/>
                <a:gd name="T31" fmla="*/ 909 h 1370"/>
                <a:gd name="T32" fmla="*/ 0 w 538"/>
                <a:gd name="T33" fmla="*/ 832 h 1370"/>
                <a:gd name="T34" fmla="*/ 4 w 538"/>
                <a:gd name="T35" fmla="*/ 768 h 1370"/>
                <a:gd name="T36" fmla="*/ 12 w 538"/>
                <a:gd name="T37" fmla="*/ 699 h 1370"/>
                <a:gd name="T38" fmla="*/ 25 w 538"/>
                <a:gd name="T39" fmla="*/ 626 h 1370"/>
                <a:gd name="T40" fmla="*/ 45 w 538"/>
                <a:gd name="T41" fmla="*/ 552 h 1370"/>
                <a:gd name="T42" fmla="*/ 71 w 538"/>
                <a:gd name="T43" fmla="*/ 479 h 1370"/>
                <a:gd name="T44" fmla="*/ 99 w 538"/>
                <a:gd name="T45" fmla="*/ 406 h 1370"/>
                <a:gd name="T46" fmla="*/ 132 w 538"/>
                <a:gd name="T47" fmla="*/ 335 h 1370"/>
                <a:gd name="T48" fmla="*/ 170 w 538"/>
                <a:gd name="T49" fmla="*/ 267 h 1370"/>
                <a:gd name="T50" fmla="*/ 212 w 538"/>
                <a:gd name="T51" fmla="*/ 204 h 1370"/>
                <a:gd name="T52" fmla="*/ 255 w 538"/>
                <a:gd name="T53" fmla="*/ 147 h 1370"/>
                <a:gd name="T54" fmla="*/ 303 w 538"/>
                <a:gd name="T55" fmla="*/ 97 h 1370"/>
                <a:gd name="T56" fmla="*/ 352 w 538"/>
                <a:gd name="T57" fmla="*/ 58 h 1370"/>
                <a:gd name="T58" fmla="*/ 405 w 538"/>
                <a:gd name="T59" fmla="*/ 26 h 1370"/>
                <a:gd name="T60" fmla="*/ 461 w 538"/>
                <a:gd name="T61" fmla="*/ 8 h 1370"/>
                <a:gd name="T62" fmla="*/ 518 w 538"/>
                <a:gd name="T63" fmla="*/ 0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38" h="1370">
                  <a:moveTo>
                    <a:pt x="518" y="0"/>
                  </a:moveTo>
                  <a:lnTo>
                    <a:pt x="528" y="0"/>
                  </a:lnTo>
                  <a:lnTo>
                    <a:pt x="538" y="2"/>
                  </a:lnTo>
                  <a:lnTo>
                    <a:pt x="538" y="1370"/>
                  </a:lnTo>
                  <a:lnTo>
                    <a:pt x="528" y="1370"/>
                  </a:lnTo>
                  <a:lnTo>
                    <a:pt x="457" y="1366"/>
                  </a:lnTo>
                  <a:lnTo>
                    <a:pt x="388" y="1352"/>
                  </a:lnTo>
                  <a:lnTo>
                    <a:pt x="324" y="1330"/>
                  </a:lnTo>
                  <a:lnTo>
                    <a:pt x="263" y="1299"/>
                  </a:lnTo>
                  <a:lnTo>
                    <a:pt x="208" y="1263"/>
                  </a:lnTo>
                  <a:lnTo>
                    <a:pt x="156" y="1218"/>
                  </a:lnTo>
                  <a:lnTo>
                    <a:pt x="111" y="1166"/>
                  </a:lnTo>
                  <a:lnTo>
                    <a:pt x="73" y="1111"/>
                  </a:lnTo>
                  <a:lnTo>
                    <a:pt x="41" y="1047"/>
                  </a:lnTo>
                  <a:lnTo>
                    <a:pt x="20" y="980"/>
                  </a:lnTo>
                  <a:lnTo>
                    <a:pt x="6" y="909"/>
                  </a:lnTo>
                  <a:lnTo>
                    <a:pt x="0" y="832"/>
                  </a:lnTo>
                  <a:lnTo>
                    <a:pt x="4" y="768"/>
                  </a:lnTo>
                  <a:lnTo>
                    <a:pt x="12" y="699"/>
                  </a:lnTo>
                  <a:lnTo>
                    <a:pt x="25" y="626"/>
                  </a:lnTo>
                  <a:lnTo>
                    <a:pt x="45" y="552"/>
                  </a:lnTo>
                  <a:lnTo>
                    <a:pt x="71" y="479"/>
                  </a:lnTo>
                  <a:lnTo>
                    <a:pt x="99" y="406"/>
                  </a:lnTo>
                  <a:lnTo>
                    <a:pt x="132" y="335"/>
                  </a:lnTo>
                  <a:lnTo>
                    <a:pt x="170" y="267"/>
                  </a:lnTo>
                  <a:lnTo>
                    <a:pt x="212" y="204"/>
                  </a:lnTo>
                  <a:lnTo>
                    <a:pt x="255" y="147"/>
                  </a:lnTo>
                  <a:lnTo>
                    <a:pt x="303" y="97"/>
                  </a:lnTo>
                  <a:lnTo>
                    <a:pt x="352" y="58"/>
                  </a:lnTo>
                  <a:lnTo>
                    <a:pt x="405" y="26"/>
                  </a:lnTo>
                  <a:lnTo>
                    <a:pt x="461" y="8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86D700"/>
            </a:solidFill>
            <a:ln w="0">
              <a:solidFill>
                <a:srgbClr val="86D7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</p:txBody>
        </p:sp>
      </p:grpSp>
      <p:grpSp>
        <p:nvGrpSpPr>
          <p:cNvPr id="141" name="그룹 140"/>
          <p:cNvGrpSpPr/>
          <p:nvPr/>
        </p:nvGrpSpPr>
        <p:grpSpPr>
          <a:xfrm>
            <a:off x="8262904" y="4120698"/>
            <a:ext cx="629576" cy="1026377"/>
            <a:chOff x="2163763" y="679451"/>
            <a:chExt cx="828675" cy="1350962"/>
          </a:xfrm>
        </p:grpSpPr>
        <p:sp>
          <p:nvSpPr>
            <p:cNvPr id="142" name="Rectangle 1184"/>
            <p:cNvSpPr>
              <a:spLocks noChangeArrowheads="1"/>
            </p:cNvSpPr>
            <p:nvPr/>
          </p:nvSpPr>
          <p:spPr bwMode="auto">
            <a:xfrm>
              <a:off x="2540001" y="1757363"/>
              <a:ext cx="50800" cy="273050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</p:txBody>
        </p:sp>
        <p:sp>
          <p:nvSpPr>
            <p:cNvPr id="143" name="Freeform 1185"/>
            <p:cNvSpPr>
              <a:spLocks/>
            </p:cNvSpPr>
            <p:nvPr/>
          </p:nvSpPr>
          <p:spPr bwMode="auto">
            <a:xfrm>
              <a:off x="2163763" y="679451"/>
              <a:ext cx="828675" cy="1085850"/>
            </a:xfrm>
            <a:custGeom>
              <a:avLst/>
              <a:gdLst>
                <a:gd name="T0" fmla="*/ 518 w 1045"/>
                <a:gd name="T1" fmla="*/ 0 h 1370"/>
                <a:gd name="T2" fmla="*/ 574 w 1045"/>
                <a:gd name="T3" fmla="*/ 8 h 1370"/>
                <a:gd name="T4" fmla="*/ 629 w 1045"/>
                <a:gd name="T5" fmla="*/ 26 h 1370"/>
                <a:gd name="T6" fmla="*/ 683 w 1045"/>
                <a:gd name="T7" fmla="*/ 58 h 1370"/>
                <a:gd name="T8" fmla="*/ 734 w 1045"/>
                <a:gd name="T9" fmla="*/ 97 h 1370"/>
                <a:gd name="T10" fmla="*/ 782 w 1045"/>
                <a:gd name="T11" fmla="*/ 147 h 1370"/>
                <a:gd name="T12" fmla="*/ 827 w 1045"/>
                <a:gd name="T13" fmla="*/ 204 h 1370"/>
                <a:gd name="T14" fmla="*/ 871 w 1045"/>
                <a:gd name="T15" fmla="*/ 267 h 1370"/>
                <a:gd name="T16" fmla="*/ 908 w 1045"/>
                <a:gd name="T17" fmla="*/ 335 h 1370"/>
                <a:gd name="T18" fmla="*/ 942 w 1045"/>
                <a:gd name="T19" fmla="*/ 406 h 1370"/>
                <a:gd name="T20" fmla="*/ 972 w 1045"/>
                <a:gd name="T21" fmla="*/ 479 h 1370"/>
                <a:gd name="T22" fmla="*/ 997 w 1045"/>
                <a:gd name="T23" fmla="*/ 552 h 1370"/>
                <a:gd name="T24" fmla="*/ 1017 w 1045"/>
                <a:gd name="T25" fmla="*/ 626 h 1370"/>
                <a:gd name="T26" fmla="*/ 1033 w 1045"/>
                <a:gd name="T27" fmla="*/ 699 h 1370"/>
                <a:gd name="T28" fmla="*/ 1043 w 1045"/>
                <a:gd name="T29" fmla="*/ 768 h 1370"/>
                <a:gd name="T30" fmla="*/ 1045 w 1045"/>
                <a:gd name="T31" fmla="*/ 832 h 1370"/>
                <a:gd name="T32" fmla="*/ 1039 w 1045"/>
                <a:gd name="T33" fmla="*/ 915 h 1370"/>
                <a:gd name="T34" fmla="*/ 1023 w 1045"/>
                <a:gd name="T35" fmla="*/ 994 h 1370"/>
                <a:gd name="T36" fmla="*/ 997 w 1045"/>
                <a:gd name="T37" fmla="*/ 1065 h 1370"/>
                <a:gd name="T38" fmla="*/ 962 w 1045"/>
                <a:gd name="T39" fmla="*/ 1130 h 1370"/>
                <a:gd name="T40" fmla="*/ 918 w 1045"/>
                <a:gd name="T41" fmla="*/ 1190 h 1370"/>
                <a:gd name="T42" fmla="*/ 869 w 1045"/>
                <a:gd name="T43" fmla="*/ 1243 h 1370"/>
                <a:gd name="T44" fmla="*/ 811 w 1045"/>
                <a:gd name="T45" fmla="*/ 1287 h 1370"/>
                <a:gd name="T46" fmla="*/ 748 w 1045"/>
                <a:gd name="T47" fmla="*/ 1322 h 1370"/>
                <a:gd name="T48" fmla="*/ 679 w 1045"/>
                <a:gd name="T49" fmla="*/ 1348 h 1370"/>
                <a:gd name="T50" fmla="*/ 605 w 1045"/>
                <a:gd name="T51" fmla="*/ 1364 h 1370"/>
                <a:gd name="T52" fmla="*/ 528 w 1045"/>
                <a:gd name="T53" fmla="*/ 1370 h 1370"/>
                <a:gd name="T54" fmla="*/ 457 w 1045"/>
                <a:gd name="T55" fmla="*/ 1366 h 1370"/>
                <a:gd name="T56" fmla="*/ 388 w 1045"/>
                <a:gd name="T57" fmla="*/ 1352 h 1370"/>
                <a:gd name="T58" fmla="*/ 324 w 1045"/>
                <a:gd name="T59" fmla="*/ 1330 h 1370"/>
                <a:gd name="T60" fmla="*/ 263 w 1045"/>
                <a:gd name="T61" fmla="*/ 1299 h 1370"/>
                <a:gd name="T62" fmla="*/ 208 w 1045"/>
                <a:gd name="T63" fmla="*/ 1263 h 1370"/>
                <a:gd name="T64" fmla="*/ 156 w 1045"/>
                <a:gd name="T65" fmla="*/ 1218 h 1370"/>
                <a:gd name="T66" fmla="*/ 111 w 1045"/>
                <a:gd name="T67" fmla="*/ 1166 h 1370"/>
                <a:gd name="T68" fmla="*/ 73 w 1045"/>
                <a:gd name="T69" fmla="*/ 1111 h 1370"/>
                <a:gd name="T70" fmla="*/ 41 w 1045"/>
                <a:gd name="T71" fmla="*/ 1047 h 1370"/>
                <a:gd name="T72" fmla="*/ 20 w 1045"/>
                <a:gd name="T73" fmla="*/ 980 h 1370"/>
                <a:gd name="T74" fmla="*/ 6 w 1045"/>
                <a:gd name="T75" fmla="*/ 909 h 1370"/>
                <a:gd name="T76" fmla="*/ 0 w 1045"/>
                <a:gd name="T77" fmla="*/ 832 h 1370"/>
                <a:gd name="T78" fmla="*/ 4 w 1045"/>
                <a:gd name="T79" fmla="*/ 768 h 1370"/>
                <a:gd name="T80" fmla="*/ 12 w 1045"/>
                <a:gd name="T81" fmla="*/ 699 h 1370"/>
                <a:gd name="T82" fmla="*/ 25 w 1045"/>
                <a:gd name="T83" fmla="*/ 626 h 1370"/>
                <a:gd name="T84" fmla="*/ 45 w 1045"/>
                <a:gd name="T85" fmla="*/ 552 h 1370"/>
                <a:gd name="T86" fmla="*/ 71 w 1045"/>
                <a:gd name="T87" fmla="*/ 479 h 1370"/>
                <a:gd name="T88" fmla="*/ 99 w 1045"/>
                <a:gd name="T89" fmla="*/ 406 h 1370"/>
                <a:gd name="T90" fmla="*/ 132 w 1045"/>
                <a:gd name="T91" fmla="*/ 335 h 1370"/>
                <a:gd name="T92" fmla="*/ 170 w 1045"/>
                <a:gd name="T93" fmla="*/ 267 h 1370"/>
                <a:gd name="T94" fmla="*/ 212 w 1045"/>
                <a:gd name="T95" fmla="*/ 204 h 1370"/>
                <a:gd name="T96" fmla="*/ 255 w 1045"/>
                <a:gd name="T97" fmla="*/ 147 h 1370"/>
                <a:gd name="T98" fmla="*/ 303 w 1045"/>
                <a:gd name="T99" fmla="*/ 97 h 1370"/>
                <a:gd name="T100" fmla="*/ 352 w 1045"/>
                <a:gd name="T101" fmla="*/ 58 h 1370"/>
                <a:gd name="T102" fmla="*/ 405 w 1045"/>
                <a:gd name="T103" fmla="*/ 26 h 1370"/>
                <a:gd name="T104" fmla="*/ 461 w 1045"/>
                <a:gd name="T105" fmla="*/ 8 h 1370"/>
                <a:gd name="T106" fmla="*/ 518 w 1045"/>
                <a:gd name="T107" fmla="*/ 0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45" h="1370">
                  <a:moveTo>
                    <a:pt x="518" y="0"/>
                  </a:moveTo>
                  <a:lnTo>
                    <a:pt x="574" y="8"/>
                  </a:lnTo>
                  <a:lnTo>
                    <a:pt x="629" y="26"/>
                  </a:lnTo>
                  <a:lnTo>
                    <a:pt x="683" y="58"/>
                  </a:lnTo>
                  <a:lnTo>
                    <a:pt x="734" y="97"/>
                  </a:lnTo>
                  <a:lnTo>
                    <a:pt x="782" y="147"/>
                  </a:lnTo>
                  <a:lnTo>
                    <a:pt x="827" y="204"/>
                  </a:lnTo>
                  <a:lnTo>
                    <a:pt x="871" y="267"/>
                  </a:lnTo>
                  <a:lnTo>
                    <a:pt x="908" y="335"/>
                  </a:lnTo>
                  <a:lnTo>
                    <a:pt x="942" y="406"/>
                  </a:lnTo>
                  <a:lnTo>
                    <a:pt x="972" y="479"/>
                  </a:lnTo>
                  <a:lnTo>
                    <a:pt x="997" y="552"/>
                  </a:lnTo>
                  <a:lnTo>
                    <a:pt x="1017" y="626"/>
                  </a:lnTo>
                  <a:lnTo>
                    <a:pt x="1033" y="699"/>
                  </a:lnTo>
                  <a:lnTo>
                    <a:pt x="1043" y="768"/>
                  </a:lnTo>
                  <a:lnTo>
                    <a:pt x="1045" y="832"/>
                  </a:lnTo>
                  <a:lnTo>
                    <a:pt x="1039" y="915"/>
                  </a:lnTo>
                  <a:lnTo>
                    <a:pt x="1023" y="994"/>
                  </a:lnTo>
                  <a:lnTo>
                    <a:pt x="997" y="1065"/>
                  </a:lnTo>
                  <a:lnTo>
                    <a:pt x="962" y="1130"/>
                  </a:lnTo>
                  <a:lnTo>
                    <a:pt x="918" y="1190"/>
                  </a:lnTo>
                  <a:lnTo>
                    <a:pt x="869" y="1243"/>
                  </a:lnTo>
                  <a:lnTo>
                    <a:pt x="811" y="1287"/>
                  </a:lnTo>
                  <a:lnTo>
                    <a:pt x="748" y="1322"/>
                  </a:lnTo>
                  <a:lnTo>
                    <a:pt x="679" y="1348"/>
                  </a:lnTo>
                  <a:lnTo>
                    <a:pt x="605" y="1364"/>
                  </a:lnTo>
                  <a:lnTo>
                    <a:pt x="528" y="1370"/>
                  </a:lnTo>
                  <a:lnTo>
                    <a:pt x="457" y="1366"/>
                  </a:lnTo>
                  <a:lnTo>
                    <a:pt x="388" y="1352"/>
                  </a:lnTo>
                  <a:lnTo>
                    <a:pt x="324" y="1330"/>
                  </a:lnTo>
                  <a:lnTo>
                    <a:pt x="263" y="1299"/>
                  </a:lnTo>
                  <a:lnTo>
                    <a:pt x="208" y="1263"/>
                  </a:lnTo>
                  <a:lnTo>
                    <a:pt x="156" y="1218"/>
                  </a:lnTo>
                  <a:lnTo>
                    <a:pt x="111" y="1166"/>
                  </a:lnTo>
                  <a:lnTo>
                    <a:pt x="73" y="1111"/>
                  </a:lnTo>
                  <a:lnTo>
                    <a:pt x="41" y="1047"/>
                  </a:lnTo>
                  <a:lnTo>
                    <a:pt x="20" y="980"/>
                  </a:lnTo>
                  <a:lnTo>
                    <a:pt x="6" y="909"/>
                  </a:lnTo>
                  <a:lnTo>
                    <a:pt x="0" y="832"/>
                  </a:lnTo>
                  <a:lnTo>
                    <a:pt x="4" y="768"/>
                  </a:lnTo>
                  <a:lnTo>
                    <a:pt x="12" y="699"/>
                  </a:lnTo>
                  <a:lnTo>
                    <a:pt x="25" y="626"/>
                  </a:lnTo>
                  <a:lnTo>
                    <a:pt x="45" y="552"/>
                  </a:lnTo>
                  <a:lnTo>
                    <a:pt x="71" y="479"/>
                  </a:lnTo>
                  <a:lnTo>
                    <a:pt x="99" y="406"/>
                  </a:lnTo>
                  <a:lnTo>
                    <a:pt x="132" y="335"/>
                  </a:lnTo>
                  <a:lnTo>
                    <a:pt x="170" y="267"/>
                  </a:lnTo>
                  <a:lnTo>
                    <a:pt x="212" y="204"/>
                  </a:lnTo>
                  <a:lnTo>
                    <a:pt x="255" y="147"/>
                  </a:lnTo>
                  <a:lnTo>
                    <a:pt x="303" y="97"/>
                  </a:lnTo>
                  <a:lnTo>
                    <a:pt x="352" y="58"/>
                  </a:lnTo>
                  <a:lnTo>
                    <a:pt x="405" y="26"/>
                  </a:lnTo>
                  <a:lnTo>
                    <a:pt x="461" y="8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B3EF1E"/>
            </a:solidFill>
            <a:ln w="0">
              <a:solidFill>
                <a:srgbClr val="B3EF1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</p:txBody>
        </p:sp>
        <p:sp>
          <p:nvSpPr>
            <p:cNvPr id="144" name="Freeform 1186"/>
            <p:cNvSpPr>
              <a:spLocks/>
            </p:cNvSpPr>
            <p:nvPr/>
          </p:nvSpPr>
          <p:spPr bwMode="auto">
            <a:xfrm>
              <a:off x="2163763" y="679451"/>
              <a:ext cx="427038" cy="1085850"/>
            </a:xfrm>
            <a:custGeom>
              <a:avLst/>
              <a:gdLst>
                <a:gd name="T0" fmla="*/ 518 w 538"/>
                <a:gd name="T1" fmla="*/ 0 h 1370"/>
                <a:gd name="T2" fmla="*/ 528 w 538"/>
                <a:gd name="T3" fmla="*/ 0 h 1370"/>
                <a:gd name="T4" fmla="*/ 538 w 538"/>
                <a:gd name="T5" fmla="*/ 2 h 1370"/>
                <a:gd name="T6" fmla="*/ 538 w 538"/>
                <a:gd name="T7" fmla="*/ 1370 h 1370"/>
                <a:gd name="T8" fmla="*/ 528 w 538"/>
                <a:gd name="T9" fmla="*/ 1370 h 1370"/>
                <a:gd name="T10" fmla="*/ 457 w 538"/>
                <a:gd name="T11" fmla="*/ 1366 h 1370"/>
                <a:gd name="T12" fmla="*/ 388 w 538"/>
                <a:gd name="T13" fmla="*/ 1352 h 1370"/>
                <a:gd name="T14" fmla="*/ 324 w 538"/>
                <a:gd name="T15" fmla="*/ 1330 h 1370"/>
                <a:gd name="T16" fmla="*/ 263 w 538"/>
                <a:gd name="T17" fmla="*/ 1299 h 1370"/>
                <a:gd name="T18" fmla="*/ 208 w 538"/>
                <a:gd name="T19" fmla="*/ 1263 h 1370"/>
                <a:gd name="T20" fmla="*/ 156 w 538"/>
                <a:gd name="T21" fmla="*/ 1218 h 1370"/>
                <a:gd name="T22" fmla="*/ 111 w 538"/>
                <a:gd name="T23" fmla="*/ 1166 h 1370"/>
                <a:gd name="T24" fmla="*/ 73 w 538"/>
                <a:gd name="T25" fmla="*/ 1111 h 1370"/>
                <a:gd name="T26" fmla="*/ 41 w 538"/>
                <a:gd name="T27" fmla="*/ 1047 h 1370"/>
                <a:gd name="T28" fmla="*/ 20 w 538"/>
                <a:gd name="T29" fmla="*/ 980 h 1370"/>
                <a:gd name="T30" fmla="*/ 6 w 538"/>
                <a:gd name="T31" fmla="*/ 909 h 1370"/>
                <a:gd name="T32" fmla="*/ 0 w 538"/>
                <a:gd name="T33" fmla="*/ 832 h 1370"/>
                <a:gd name="T34" fmla="*/ 4 w 538"/>
                <a:gd name="T35" fmla="*/ 768 h 1370"/>
                <a:gd name="T36" fmla="*/ 12 w 538"/>
                <a:gd name="T37" fmla="*/ 699 h 1370"/>
                <a:gd name="T38" fmla="*/ 25 w 538"/>
                <a:gd name="T39" fmla="*/ 626 h 1370"/>
                <a:gd name="T40" fmla="*/ 45 w 538"/>
                <a:gd name="T41" fmla="*/ 552 h 1370"/>
                <a:gd name="T42" fmla="*/ 71 w 538"/>
                <a:gd name="T43" fmla="*/ 479 h 1370"/>
                <a:gd name="T44" fmla="*/ 99 w 538"/>
                <a:gd name="T45" fmla="*/ 406 h 1370"/>
                <a:gd name="T46" fmla="*/ 132 w 538"/>
                <a:gd name="T47" fmla="*/ 335 h 1370"/>
                <a:gd name="T48" fmla="*/ 170 w 538"/>
                <a:gd name="T49" fmla="*/ 267 h 1370"/>
                <a:gd name="T50" fmla="*/ 212 w 538"/>
                <a:gd name="T51" fmla="*/ 204 h 1370"/>
                <a:gd name="T52" fmla="*/ 255 w 538"/>
                <a:gd name="T53" fmla="*/ 147 h 1370"/>
                <a:gd name="T54" fmla="*/ 303 w 538"/>
                <a:gd name="T55" fmla="*/ 97 h 1370"/>
                <a:gd name="T56" fmla="*/ 352 w 538"/>
                <a:gd name="T57" fmla="*/ 58 h 1370"/>
                <a:gd name="T58" fmla="*/ 405 w 538"/>
                <a:gd name="T59" fmla="*/ 26 h 1370"/>
                <a:gd name="T60" fmla="*/ 461 w 538"/>
                <a:gd name="T61" fmla="*/ 8 h 1370"/>
                <a:gd name="T62" fmla="*/ 518 w 538"/>
                <a:gd name="T63" fmla="*/ 0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38" h="1370">
                  <a:moveTo>
                    <a:pt x="518" y="0"/>
                  </a:moveTo>
                  <a:lnTo>
                    <a:pt x="528" y="0"/>
                  </a:lnTo>
                  <a:lnTo>
                    <a:pt x="538" y="2"/>
                  </a:lnTo>
                  <a:lnTo>
                    <a:pt x="538" y="1370"/>
                  </a:lnTo>
                  <a:lnTo>
                    <a:pt x="528" y="1370"/>
                  </a:lnTo>
                  <a:lnTo>
                    <a:pt x="457" y="1366"/>
                  </a:lnTo>
                  <a:lnTo>
                    <a:pt x="388" y="1352"/>
                  </a:lnTo>
                  <a:lnTo>
                    <a:pt x="324" y="1330"/>
                  </a:lnTo>
                  <a:lnTo>
                    <a:pt x="263" y="1299"/>
                  </a:lnTo>
                  <a:lnTo>
                    <a:pt x="208" y="1263"/>
                  </a:lnTo>
                  <a:lnTo>
                    <a:pt x="156" y="1218"/>
                  </a:lnTo>
                  <a:lnTo>
                    <a:pt x="111" y="1166"/>
                  </a:lnTo>
                  <a:lnTo>
                    <a:pt x="73" y="1111"/>
                  </a:lnTo>
                  <a:lnTo>
                    <a:pt x="41" y="1047"/>
                  </a:lnTo>
                  <a:lnTo>
                    <a:pt x="20" y="980"/>
                  </a:lnTo>
                  <a:lnTo>
                    <a:pt x="6" y="909"/>
                  </a:lnTo>
                  <a:lnTo>
                    <a:pt x="0" y="832"/>
                  </a:lnTo>
                  <a:lnTo>
                    <a:pt x="4" y="768"/>
                  </a:lnTo>
                  <a:lnTo>
                    <a:pt x="12" y="699"/>
                  </a:lnTo>
                  <a:lnTo>
                    <a:pt x="25" y="626"/>
                  </a:lnTo>
                  <a:lnTo>
                    <a:pt x="45" y="552"/>
                  </a:lnTo>
                  <a:lnTo>
                    <a:pt x="71" y="479"/>
                  </a:lnTo>
                  <a:lnTo>
                    <a:pt x="99" y="406"/>
                  </a:lnTo>
                  <a:lnTo>
                    <a:pt x="132" y="335"/>
                  </a:lnTo>
                  <a:lnTo>
                    <a:pt x="170" y="267"/>
                  </a:lnTo>
                  <a:lnTo>
                    <a:pt x="212" y="204"/>
                  </a:lnTo>
                  <a:lnTo>
                    <a:pt x="255" y="147"/>
                  </a:lnTo>
                  <a:lnTo>
                    <a:pt x="303" y="97"/>
                  </a:lnTo>
                  <a:lnTo>
                    <a:pt x="352" y="58"/>
                  </a:lnTo>
                  <a:lnTo>
                    <a:pt x="405" y="26"/>
                  </a:lnTo>
                  <a:lnTo>
                    <a:pt x="461" y="8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86D700"/>
            </a:solidFill>
            <a:ln w="0">
              <a:solidFill>
                <a:srgbClr val="86D7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</p:txBody>
        </p:sp>
      </p:grpSp>
      <p:pic>
        <p:nvPicPr>
          <p:cNvPr id="3074" name="Picture 2" descr="ë´ì¼ë¡ì ëí ì´ë¯¸ì§ ê²ìê²°ê³¼">
            <a:extLst>
              <a:ext uri="{FF2B5EF4-FFF2-40B4-BE49-F238E27FC236}">
                <a16:creationId xmlns:a16="http://schemas.microsoft.com/office/drawing/2014/main" id="{E1E54B6E-632D-45C3-AC28-71990DD71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38" y="972457"/>
            <a:ext cx="2651141" cy="26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ë´ì¼ë¡ì ëí ì´ë¯¸ì§ ê²ìê²°ê³¼">
            <a:extLst>
              <a:ext uri="{FF2B5EF4-FFF2-40B4-BE49-F238E27FC236}">
                <a16:creationId xmlns:a16="http://schemas.microsoft.com/office/drawing/2014/main" id="{77F7B6BE-7542-4A0F-A780-81650B0D2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734" y="1873774"/>
            <a:ext cx="3713224" cy="303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postfiles1.naver.net/20160606_176/celineamour_1465217273452dUUIg_PNG/1.png?type=w966">
            <a:extLst>
              <a:ext uri="{FF2B5EF4-FFF2-40B4-BE49-F238E27FC236}">
                <a16:creationId xmlns:a16="http://schemas.microsoft.com/office/drawing/2014/main" id="{8254AB25-6F5D-444E-835A-F35B3D10B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853" y="406614"/>
            <a:ext cx="3372104" cy="26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7285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5017740"/>
            <a:ext cx="9144000" cy="6972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</p:txBody>
      </p:sp>
      <p:grpSp>
        <p:nvGrpSpPr>
          <p:cNvPr id="129" name="그룹 128"/>
          <p:cNvGrpSpPr/>
          <p:nvPr/>
        </p:nvGrpSpPr>
        <p:grpSpPr>
          <a:xfrm>
            <a:off x="-5293096" y="4297660"/>
            <a:ext cx="6384250" cy="714194"/>
            <a:chOff x="-190" y="4075331"/>
            <a:chExt cx="6384250" cy="714194"/>
          </a:xfrm>
        </p:grpSpPr>
        <p:sp>
          <p:nvSpPr>
            <p:cNvPr id="128" name="직사각형 32"/>
            <p:cNvSpPr/>
            <p:nvPr/>
          </p:nvSpPr>
          <p:spPr>
            <a:xfrm>
              <a:off x="4976110" y="4075331"/>
              <a:ext cx="1407950" cy="652815"/>
            </a:xfrm>
            <a:custGeom>
              <a:avLst/>
              <a:gdLst/>
              <a:ahLst/>
              <a:cxnLst/>
              <a:rect l="l" t="t" r="r" b="b"/>
              <a:pathLst>
                <a:path w="1407950" h="652815">
                  <a:moveTo>
                    <a:pt x="820025" y="648976"/>
                  </a:moveTo>
                  <a:lnTo>
                    <a:pt x="820025" y="652815"/>
                  </a:lnTo>
                  <a:cubicBezTo>
                    <a:pt x="816896" y="652680"/>
                    <a:pt x="813837" y="652116"/>
                    <a:pt x="810773" y="651538"/>
                  </a:cubicBezTo>
                  <a:close/>
                  <a:moveTo>
                    <a:pt x="0" y="0"/>
                  </a:moveTo>
                  <a:lnTo>
                    <a:pt x="863777" y="0"/>
                  </a:lnTo>
                  <a:lnTo>
                    <a:pt x="863777" y="7059"/>
                  </a:lnTo>
                  <a:cubicBezTo>
                    <a:pt x="882918" y="3247"/>
                    <a:pt x="902741" y="1563"/>
                    <a:pt x="922990" y="1563"/>
                  </a:cubicBezTo>
                  <a:cubicBezTo>
                    <a:pt x="1021037" y="1563"/>
                    <a:pt x="1109070" y="41041"/>
                    <a:pt x="1168451" y="104548"/>
                  </a:cubicBezTo>
                  <a:cubicBezTo>
                    <a:pt x="1277129" y="169993"/>
                    <a:pt x="1356170" y="266907"/>
                    <a:pt x="1387858" y="381008"/>
                  </a:cubicBezTo>
                  <a:cubicBezTo>
                    <a:pt x="1400539" y="398677"/>
                    <a:pt x="1407079" y="419107"/>
                    <a:pt x="1407078" y="440658"/>
                  </a:cubicBezTo>
                  <a:cubicBezTo>
                    <a:pt x="1407079" y="458076"/>
                    <a:pt x="1402808" y="474761"/>
                    <a:pt x="1394434" y="489895"/>
                  </a:cubicBezTo>
                  <a:lnTo>
                    <a:pt x="1407950" y="486153"/>
                  </a:lnTo>
                  <a:cubicBezTo>
                    <a:pt x="1389247" y="528745"/>
                    <a:pt x="1355837" y="564787"/>
                    <a:pt x="1310353" y="592171"/>
                  </a:cubicBezTo>
                  <a:lnTo>
                    <a:pt x="1025136" y="592171"/>
                  </a:lnTo>
                  <a:lnTo>
                    <a:pt x="1124682" y="564602"/>
                  </a:lnTo>
                  <a:lnTo>
                    <a:pt x="1106888" y="555838"/>
                  </a:lnTo>
                  <a:lnTo>
                    <a:pt x="1024766" y="592171"/>
                  </a:lnTo>
                  <a:lnTo>
                    <a:pt x="820025" y="592171"/>
                  </a:lnTo>
                  <a:lnTo>
                    <a:pt x="820025" y="648072"/>
                  </a:lnTo>
                  <a:lnTo>
                    <a:pt x="708800" y="648072"/>
                  </a:lnTo>
                  <a:cubicBezTo>
                    <a:pt x="713170" y="629069"/>
                    <a:pt x="713168" y="608424"/>
                    <a:pt x="709067" y="588367"/>
                  </a:cubicBezTo>
                  <a:lnTo>
                    <a:pt x="547064" y="589094"/>
                  </a:lnTo>
                  <a:cubicBezTo>
                    <a:pt x="543108" y="608937"/>
                    <a:pt x="543154" y="629318"/>
                    <a:pt x="547512" y="648072"/>
                  </a:cubicBezTo>
                  <a:lnTo>
                    <a:pt x="289653" y="648072"/>
                  </a:lnTo>
                  <a:cubicBezTo>
                    <a:pt x="294022" y="629069"/>
                    <a:pt x="294021" y="608424"/>
                    <a:pt x="289919" y="588367"/>
                  </a:cubicBezTo>
                  <a:lnTo>
                    <a:pt x="127917" y="589094"/>
                  </a:lnTo>
                  <a:cubicBezTo>
                    <a:pt x="123961" y="608937"/>
                    <a:pt x="124006" y="629318"/>
                    <a:pt x="128364" y="648072"/>
                  </a:cubicBezTo>
                  <a:lnTo>
                    <a:pt x="0" y="64807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-190" y="4081636"/>
              <a:ext cx="1187813" cy="707889"/>
              <a:chOff x="-190" y="4081636"/>
              <a:chExt cx="1187813" cy="707889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-190" y="4081636"/>
                <a:ext cx="1187813" cy="648072"/>
              </a:xfrm>
              <a:custGeom>
                <a:avLst/>
                <a:gdLst/>
                <a:ahLst/>
                <a:cxnLst/>
                <a:rect l="l" t="t" r="r" b="b"/>
                <a:pathLst>
                  <a:path w="1187813" h="648072">
                    <a:moveTo>
                      <a:pt x="0" y="0"/>
                    </a:moveTo>
                    <a:lnTo>
                      <a:pt x="1187813" y="0"/>
                    </a:lnTo>
                    <a:lnTo>
                      <a:pt x="1187813" y="648072"/>
                    </a:lnTo>
                    <a:lnTo>
                      <a:pt x="974698" y="648072"/>
                    </a:lnTo>
                    <a:cubicBezTo>
                      <a:pt x="980707" y="629069"/>
                      <a:pt x="980705" y="608424"/>
                      <a:pt x="975065" y="588367"/>
                    </a:cubicBezTo>
                    <a:lnTo>
                      <a:pt x="752289" y="589094"/>
                    </a:lnTo>
                    <a:cubicBezTo>
                      <a:pt x="746849" y="608937"/>
                      <a:pt x="746911" y="629318"/>
                      <a:pt x="752904" y="648072"/>
                    </a:cubicBezTo>
                    <a:lnTo>
                      <a:pt x="398312" y="648072"/>
                    </a:lnTo>
                    <a:cubicBezTo>
                      <a:pt x="404321" y="629069"/>
                      <a:pt x="404319" y="608424"/>
                      <a:pt x="398679" y="588367"/>
                    </a:cubicBezTo>
                    <a:lnTo>
                      <a:pt x="175903" y="589094"/>
                    </a:lnTo>
                    <a:cubicBezTo>
                      <a:pt x="170463" y="608937"/>
                      <a:pt x="170525" y="629318"/>
                      <a:pt x="176518" y="648072"/>
                    </a:cubicBezTo>
                    <a:lnTo>
                      <a:pt x="0" y="64807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-190" y="4585692"/>
                <a:ext cx="1187813" cy="144016"/>
              </a:xfrm>
              <a:custGeom>
                <a:avLst/>
                <a:gdLst/>
                <a:ahLst/>
                <a:cxnLst/>
                <a:rect l="l" t="t" r="r" b="b"/>
                <a:pathLst>
                  <a:path w="1187813" h="144016">
                    <a:moveTo>
                      <a:pt x="0" y="0"/>
                    </a:moveTo>
                    <a:lnTo>
                      <a:pt x="1187813" y="0"/>
                    </a:lnTo>
                    <a:lnTo>
                      <a:pt x="1187813" y="144016"/>
                    </a:lnTo>
                    <a:lnTo>
                      <a:pt x="974698" y="144016"/>
                    </a:lnTo>
                    <a:cubicBezTo>
                      <a:pt x="980707" y="125013"/>
                      <a:pt x="980705" y="104368"/>
                      <a:pt x="975065" y="84311"/>
                    </a:cubicBezTo>
                    <a:lnTo>
                      <a:pt x="752289" y="85038"/>
                    </a:lnTo>
                    <a:cubicBezTo>
                      <a:pt x="746849" y="104881"/>
                      <a:pt x="746911" y="125262"/>
                      <a:pt x="752904" y="144016"/>
                    </a:cubicBezTo>
                    <a:lnTo>
                      <a:pt x="398312" y="144016"/>
                    </a:lnTo>
                    <a:cubicBezTo>
                      <a:pt x="404321" y="125013"/>
                      <a:pt x="404319" y="104368"/>
                      <a:pt x="398679" y="84311"/>
                    </a:cubicBezTo>
                    <a:lnTo>
                      <a:pt x="175903" y="85038"/>
                    </a:lnTo>
                    <a:cubicBezTo>
                      <a:pt x="170463" y="104881"/>
                      <a:pt x="170525" y="125262"/>
                      <a:pt x="176518" y="144016"/>
                    </a:cubicBezTo>
                    <a:lnTo>
                      <a:pt x="0" y="1440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모서리가 둥근 직사각형 35"/>
              <p:cNvSpPr/>
              <p:nvPr/>
            </p:nvSpPr>
            <p:spPr>
              <a:xfrm>
                <a:off x="107504" y="4197783"/>
                <a:ext cx="360040" cy="180020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모서리가 둥근 직사각형 38"/>
              <p:cNvSpPr/>
              <p:nvPr/>
            </p:nvSpPr>
            <p:spPr>
              <a:xfrm>
                <a:off x="683568" y="4197783"/>
                <a:ext cx="360040" cy="180020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현 45"/>
              <p:cNvSpPr/>
              <p:nvPr/>
            </p:nvSpPr>
            <p:spPr>
              <a:xfrm>
                <a:off x="185607" y="4585692"/>
                <a:ext cx="203833" cy="203833"/>
              </a:xfrm>
              <a:prstGeom prst="chord">
                <a:avLst>
                  <a:gd name="adj1" fmla="val 21519213"/>
                  <a:gd name="adj2" fmla="val 10855818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현 47"/>
              <p:cNvSpPr/>
              <p:nvPr/>
            </p:nvSpPr>
            <p:spPr>
              <a:xfrm>
                <a:off x="761671" y="4585691"/>
                <a:ext cx="203833" cy="203833"/>
              </a:xfrm>
              <a:prstGeom prst="chord">
                <a:avLst>
                  <a:gd name="adj1" fmla="val 21519213"/>
                  <a:gd name="adj2" fmla="val 10855818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1241789" y="4081635"/>
              <a:ext cx="1187813" cy="707889"/>
              <a:chOff x="-190" y="4081636"/>
              <a:chExt cx="1187813" cy="707889"/>
            </a:xfrm>
          </p:grpSpPr>
          <p:sp>
            <p:nvSpPr>
              <p:cNvPr id="51" name="직사각형 32"/>
              <p:cNvSpPr/>
              <p:nvPr/>
            </p:nvSpPr>
            <p:spPr>
              <a:xfrm>
                <a:off x="-190" y="4081636"/>
                <a:ext cx="1187813" cy="648072"/>
              </a:xfrm>
              <a:custGeom>
                <a:avLst/>
                <a:gdLst/>
                <a:ahLst/>
                <a:cxnLst/>
                <a:rect l="l" t="t" r="r" b="b"/>
                <a:pathLst>
                  <a:path w="1187813" h="648072">
                    <a:moveTo>
                      <a:pt x="0" y="0"/>
                    </a:moveTo>
                    <a:lnTo>
                      <a:pt x="1187813" y="0"/>
                    </a:lnTo>
                    <a:lnTo>
                      <a:pt x="1187813" y="648072"/>
                    </a:lnTo>
                    <a:lnTo>
                      <a:pt x="974698" y="648072"/>
                    </a:lnTo>
                    <a:cubicBezTo>
                      <a:pt x="980707" y="629069"/>
                      <a:pt x="980705" y="608424"/>
                      <a:pt x="975065" y="588367"/>
                    </a:cubicBezTo>
                    <a:lnTo>
                      <a:pt x="752289" y="589094"/>
                    </a:lnTo>
                    <a:cubicBezTo>
                      <a:pt x="746849" y="608937"/>
                      <a:pt x="746911" y="629318"/>
                      <a:pt x="752904" y="648072"/>
                    </a:cubicBezTo>
                    <a:lnTo>
                      <a:pt x="398312" y="648072"/>
                    </a:lnTo>
                    <a:cubicBezTo>
                      <a:pt x="404321" y="629069"/>
                      <a:pt x="404319" y="608424"/>
                      <a:pt x="398679" y="588367"/>
                    </a:cubicBezTo>
                    <a:lnTo>
                      <a:pt x="175903" y="589094"/>
                    </a:lnTo>
                    <a:cubicBezTo>
                      <a:pt x="170463" y="608937"/>
                      <a:pt x="170525" y="629318"/>
                      <a:pt x="176518" y="648072"/>
                    </a:cubicBezTo>
                    <a:lnTo>
                      <a:pt x="0" y="64807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34"/>
              <p:cNvSpPr/>
              <p:nvPr/>
            </p:nvSpPr>
            <p:spPr>
              <a:xfrm>
                <a:off x="-190" y="4585692"/>
                <a:ext cx="1187813" cy="144016"/>
              </a:xfrm>
              <a:custGeom>
                <a:avLst/>
                <a:gdLst/>
                <a:ahLst/>
                <a:cxnLst/>
                <a:rect l="l" t="t" r="r" b="b"/>
                <a:pathLst>
                  <a:path w="1187813" h="144016">
                    <a:moveTo>
                      <a:pt x="0" y="0"/>
                    </a:moveTo>
                    <a:lnTo>
                      <a:pt x="1187813" y="0"/>
                    </a:lnTo>
                    <a:lnTo>
                      <a:pt x="1187813" y="144016"/>
                    </a:lnTo>
                    <a:lnTo>
                      <a:pt x="974698" y="144016"/>
                    </a:lnTo>
                    <a:cubicBezTo>
                      <a:pt x="980707" y="125013"/>
                      <a:pt x="980705" y="104368"/>
                      <a:pt x="975065" y="84311"/>
                    </a:cubicBezTo>
                    <a:lnTo>
                      <a:pt x="752289" y="85038"/>
                    </a:lnTo>
                    <a:cubicBezTo>
                      <a:pt x="746849" y="104881"/>
                      <a:pt x="746911" y="125262"/>
                      <a:pt x="752904" y="144016"/>
                    </a:cubicBezTo>
                    <a:lnTo>
                      <a:pt x="398312" y="144016"/>
                    </a:lnTo>
                    <a:cubicBezTo>
                      <a:pt x="404321" y="125013"/>
                      <a:pt x="404319" y="104368"/>
                      <a:pt x="398679" y="84311"/>
                    </a:cubicBezTo>
                    <a:lnTo>
                      <a:pt x="175903" y="85038"/>
                    </a:lnTo>
                    <a:cubicBezTo>
                      <a:pt x="170463" y="104881"/>
                      <a:pt x="170525" y="125262"/>
                      <a:pt x="176518" y="144016"/>
                    </a:cubicBezTo>
                    <a:lnTo>
                      <a:pt x="0" y="1440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모서리가 둥근 직사각형 52"/>
              <p:cNvSpPr/>
              <p:nvPr/>
            </p:nvSpPr>
            <p:spPr>
              <a:xfrm>
                <a:off x="107504" y="4197783"/>
                <a:ext cx="360040" cy="180020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모서리가 둥근 직사각형 53"/>
              <p:cNvSpPr/>
              <p:nvPr/>
            </p:nvSpPr>
            <p:spPr>
              <a:xfrm>
                <a:off x="683568" y="4197783"/>
                <a:ext cx="360040" cy="180020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현 54"/>
              <p:cNvSpPr/>
              <p:nvPr/>
            </p:nvSpPr>
            <p:spPr>
              <a:xfrm>
                <a:off x="185607" y="4585692"/>
                <a:ext cx="203833" cy="203833"/>
              </a:xfrm>
              <a:prstGeom prst="chord">
                <a:avLst>
                  <a:gd name="adj1" fmla="val 21519213"/>
                  <a:gd name="adj2" fmla="val 10855818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현 55"/>
              <p:cNvSpPr/>
              <p:nvPr/>
            </p:nvSpPr>
            <p:spPr>
              <a:xfrm>
                <a:off x="761671" y="4585691"/>
                <a:ext cx="203833" cy="203833"/>
              </a:xfrm>
              <a:prstGeom prst="chord">
                <a:avLst>
                  <a:gd name="adj1" fmla="val 21519213"/>
                  <a:gd name="adj2" fmla="val 10855818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2483768" y="4080077"/>
              <a:ext cx="1187813" cy="707889"/>
              <a:chOff x="-190" y="4081636"/>
              <a:chExt cx="1187813" cy="707889"/>
            </a:xfrm>
          </p:grpSpPr>
          <p:sp>
            <p:nvSpPr>
              <p:cNvPr id="79" name="직사각형 32"/>
              <p:cNvSpPr/>
              <p:nvPr/>
            </p:nvSpPr>
            <p:spPr>
              <a:xfrm>
                <a:off x="-190" y="4081636"/>
                <a:ext cx="1187813" cy="648072"/>
              </a:xfrm>
              <a:custGeom>
                <a:avLst/>
                <a:gdLst/>
                <a:ahLst/>
                <a:cxnLst/>
                <a:rect l="l" t="t" r="r" b="b"/>
                <a:pathLst>
                  <a:path w="1187813" h="648072">
                    <a:moveTo>
                      <a:pt x="0" y="0"/>
                    </a:moveTo>
                    <a:lnTo>
                      <a:pt x="1187813" y="0"/>
                    </a:lnTo>
                    <a:lnTo>
                      <a:pt x="1187813" y="648072"/>
                    </a:lnTo>
                    <a:lnTo>
                      <a:pt x="974698" y="648072"/>
                    </a:lnTo>
                    <a:cubicBezTo>
                      <a:pt x="980707" y="629069"/>
                      <a:pt x="980705" y="608424"/>
                      <a:pt x="975065" y="588367"/>
                    </a:cubicBezTo>
                    <a:lnTo>
                      <a:pt x="752289" y="589094"/>
                    </a:lnTo>
                    <a:cubicBezTo>
                      <a:pt x="746849" y="608937"/>
                      <a:pt x="746911" y="629318"/>
                      <a:pt x="752904" y="648072"/>
                    </a:cubicBezTo>
                    <a:lnTo>
                      <a:pt x="398312" y="648072"/>
                    </a:lnTo>
                    <a:cubicBezTo>
                      <a:pt x="404321" y="629069"/>
                      <a:pt x="404319" y="608424"/>
                      <a:pt x="398679" y="588367"/>
                    </a:cubicBezTo>
                    <a:lnTo>
                      <a:pt x="175903" y="589094"/>
                    </a:lnTo>
                    <a:cubicBezTo>
                      <a:pt x="170463" y="608937"/>
                      <a:pt x="170525" y="629318"/>
                      <a:pt x="176518" y="648072"/>
                    </a:cubicBezTo>
                    <a:lnTo>
                      <a:pt x="0" y="64807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34"/>
              <p:cNvSpPr/>
              <p:nvPr/>
            </p:nvSpPr>
            <p:spPr>
              <a:xfrm>
                <a:off x="-190" y="4585692"/>
                <a:ext cx="1187813" cy="144016"/>
              </a:xfrm>
              <a:custGeom>
                <a:avLst/>
                <a:gdLst/>
                <a:ahLst/>
                <a:cxnLst/>
                <a:rect l="l" t="t" r="r" b="b"/>
                <a:pathLst>
                  <a:path w="1187813" h="144016">
                    <a:moveTo>
                      <a:pt x="0" y="0"/>
                    </a:moveTo>
                    <a:lnTo>
                      <a:pt x="1187813" y="0"/>
                    </a:lnTo>
                    <a:lnTo>
                      <a:pt x="1187813" y="144016"/>
                    </a:lnTo>
                    <a:lnTo>
                      <a:pt x="974698" y="144016"/>
                    </a:lnTo>
                    <a:cubicBezTo>
                      <a:pt x="980707" y="125013"/>
                      <a:pt x="980705" y="104368"/>
                      <a:pt x="975065" y="84311"/>
                    </a:cubicBezTo>
                    <a:lnTo>
                      <a:pt x="752289" y="85038"/>
                    </a:lnTo>
                    <a:cubicBezTo>
                      <a:pt x="746849" y="104881"/>
                      <a:pt x="746911" y="125262"/>
                      <a:pt x="752904" y="144016"/>
                    </a:cubicBezTo>
                    <a:lnTo>
                      <a:pt x="398312" y="144016"/>
                    </a:lnTo>
                    <a:cubicBezTo>
                      <a:pt x="404321" y="125013"/>
                      <a:pt x="404319" y="104368"/>
                      <a:pt x="398679" y="84311"/>
                    </a:cubicBezTo>
                    <a:lnTo>
                      <a:pt x="175903" y="85038"/>
                    </a:lnTo>
                    <a:cubicBezTo>
                      <a:pt x="170463" y="104881"/>
                      <a:pt x="170525" y="125262"/>
                      <a:pt x="176518" y="144016"/>
                    </a:cubicBezTo>
                    <a:lnTo>
                      <a:pt x="0" y="1440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모서리가 둥근 직사각형 80"/>
              <p:cNvSpPr/>
              <p:nvPr/>
            </p:nvSpPr>
            <p:spPr>
              <a:xfrm>
                <a:off x="107504" y="4197783"/>
                <a:ext cx="360040" cy="180020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모서리가 둥근 직사각형 81"/>
              <p:cNvSpPr/>
              <p:nvPr/>
            </p:nvSpPr>
            <p:spPr>
              <a:xfrm>
                <a:off x="683568" y="4197783"/>
                <a:ext cx="360040" cy="180020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현 82"/>
              <p:cNvSpPr/>
              <p:nvPr/>
            </p:nvSpPr>
            <p:spPr>
              <a:xfrm>
                <a:off x="185607" y="4585692"/>
                <a:ext cx="203833" cy="203833"/>
              </a:xfrm>
              <a:prstGeom prst="chord">
                <a:avLst>
                  <a:gd name="adj1" fmla="val 21519213"/>
                  <a:gd name="adj2" fmla="val 10855818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현 83"/>
              <p:cNvSpPr/>
              <p:nvPr/>
            </p:nvSpPr>
            <p:spPr>
              <a:xfrm>
                <a:off x="761671" y="4585691"/>
                <a:ext cx="203833" cy="203833"/>
              </a:xfrm>
              <a:prstGeom prst="chord">
                <a:avLst>
                  <a:gd name="adj1" fmla="val 21519213"/>
                  <a:gd name="adj2" fmla="val 10855818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3725747" y="4080076"/>
              <a:ext cx="1187813" cy="707889"/>
              <a:chOff x="-190" y="4081636"/>
              <a:chExt cx="1187813" cy="707889"/>
            </a:xfrm>
          </p:grpSpPr>
          <p:sp>
            <p:nvSpPr>
              <p:cNvPr id="86" name="직사각형 32"/>
              <p:cNvSpPr/>
              <p:nvPr/>
            </p:nvSpPr>
            <p:spPr>
              <a:xfrm>
                <a:off x="-190" y="4081636"/>
                <a:ext cx="1187813" cy="648072"/>
              </a:xfrm>
              <a:custGeom>
                <a:avLst/>
                <a:gdLst/>
                <a:ahLst/>
                <a:cxnLst/>
                <a:rect l="l" t="t" r="r" b="b"/>
                <a:pathLst>
                  <a:path w="1187813" h="648072">
                    <a:moveTo>
                      <a:pt x="0" y="0"/>
                    </a:moveTo>
                    <a:lnTo>
                      <a:pt x="1187813" y="0"/>
                    </a:lnTo>
                    <a:lnTo>
                      <a:pt x="1187813" y="648072"/>
                    </a:lnTo>
                    <a:lnTo>
                      <a:pt x="974698" y="648072"/>
                    </a:lnTo>
                    <a:cubicBezTo>
                      <a:pt x="980707" y="629069"/>
                      <a:pt x="980705" y="608424"/>
                      <a:pt x="975065" y="588367"/>
                    </a:cubicBezTo>
                    <a:lnTo>
                      <a:pt x="752289" y="589094"/>
                    </a:lnTo>
                    <a:cubicBezTo>
                      <a:pt x="746849" y="608937"/>
                      <a:pt x="746911" y="629318"/>
                      <a:pt x="752904" y="648072"/>
                    </a:cubicBezTo>
                    <a:lnTo>
                      <a:pt x="398312" y="648072"/>
                    </a:lnTo>
                    <a:cubicBezTo>
                      <a:pt x="404321" y="629069"/>
                      <a:pt x="404319" y="608424"/>
                      <a:pt x="398679" y="588367"/>
                    </a:cubicBezTo>
                    <a:lnTo>
                      <a:pt x="175903" y="589094"/>
                    </a:lnTo>
                    <a:cubicBezTo>
                      <a:pt x="170463" y="608937"/>
                      <a:pt x="170525" y="629318"/>
                      <a:pt x="176518" y="648072"/>
                    </a:cubicBezTo>
                    <a:lnTo>
                      <a:pt x="0" y="64807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34"/>
              <p:cNvSpPr/>
              <p:nvPr/>
            </p:nvSpPr>
            <p:spPr>
              <a:xfrm>
                <a:off x="-190" y="4585692"/>
                <a:ext cx="1187813" cy="144016"/>
              </a:xfrm>
              <a:custGeom>
                <a:avLst/>
                <a:gdLst/>
                <a:ahLst/>
                <a:cxnLst/>
                <a:rect l="l" t="t" r="r" b="b"/>
                <a:pathLst>
                  <a:path w="1187813" h="144016">
                    <a:moveTo>
                      <a:pt x="0" y="0"/>
                    </a:moveTo>
                    <a:lnTo>
                      <a:pt x="1187813" y="0"/>
                    </a:lnTo>
                    <a:lnTo>
                      <a:pt x="1187813" y="144016"/>
                    </a:lnTo>
                    <a:lnTo>
                      <a:pt x="974698" y="144016"/>
                    </a:lnTo>
                    <a:cubicBezTo>
                      <a:pt x="980707" y="125013"/>
                      <a:pt x="980705" y="104368"/>
                      <a:pt x="975065" y="84311"/>
                    </a:cubicBezTo>
                    <a:lnTo>
                      <a:pt x="752289" y="85038"/>
                    </a:lnTo>
                    <a:cubicBezTo>
                      <a:pt x="746849" y="104881"/>
                      <a:pt x="746911" y="125262"/>
                      <a:pt x="752904" y="144016"/>
                    </a:cubicBezTo>
                    <a:lnTo>
                      <a:pt x="398312" y="144016"/>
                    </a:lnTo>
                    <a:cubicBezTo>
                      <a:pt x="404321" y="125013"/>
                      <a:pt x="404319" y="104368"/>
                      <a:pt x="398679" y="84311"/>
                    </a:cubicBezTo>
                    <a:lnTo>
                      <a:pt x="175903" y="85038"/>
                    </a:lnTo>
                    <a:cubicBezTo>
                      <a:pt x="170463" y="104881"/>
                      <a:pt x="170525" y="125262"/>
                      <a:pt x="176518" y="144016"/>
                    </a:cubicBezTo>
                    <a:lnTo>
                      <a:pt x="0" y="1440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모서리가 둥근 직사각형 87"/>
              <p:cNvSpPr/>
              <p:nvPr/>
            </p:nvSpPr>
            <p:spPr>
              <a:xfrm>
                <a:off x="107504" y="4197783"/>
                <a:ext cx="360040" cy="180020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모서리가 둥근 직사각형 88"/>
              <p:cNvSpPr/>
              <p:nvPr/>
            </p:nvSpPr>
            <p:spPr>
              <a:xfrm>
                <a:off x="683568" y="4197783"/>
                <a:ext cx="360040" cy="180020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현 89"/>
              <p:cNvSpPr/>
              <p:nvPr/>
            </p:nvSpPr>
            <p:spPr>
              <a:xfrm>
                <a:off x="185607" y="4585692"/>
                <a:ext cx="203833" cy="203833"/>
              </a:xfrm>
              <a:prstGeom prst="chord">
                <a:avLst>
                  <a:gd name="adj1" fmla="val 21519213"/>
                  <a:gd name="adj2" fmla="val 10855818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현 90"/>
              <p:cNvSpPr/>
              <p:nvPr/>
            </p:nvSpPr>
            <p:spPr>
              <a:xfrm>
                <a:off x="761671" y="4585691"/>
                <a:ext cx="203833" cy="203833"/>
              </a:xfrm>
              <a:prstGeom prst="chord">
                <a:avLst>
                  <a:gd name="adj1" fmla="val 21519213"/>
                  <a:gd name="adj2" fmla="val 10855818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8" name="직사각형 34"/>
            <p:cNvSpPr/>
            <p:nvPr/>
          </p:nvSpPr>
          <p:spPr>
            <a:xfrm>
              <a:off x="4976111" y="4584130"/>
              <a:ext cx="1187813" cy="144016"/>
            </a:xfrm>
            <a:custGeom>
              <a:avLst/>
              <a:gdLst/>
              <a:ahLst/>
              <a:cxnLst/>
              <a:rect l="l" t="t" r="r" b="b"/>
              <a:pathLst>
                <a:path w="1187813" h="144016">
                  <a:moveTo>
                    <a:pt x="0" y="0"/>
                  </a:moveTo>
                  <a:lnTo>
                    <a:pt x="1187813" y="0"/>
                  </a:lnTo>
                  <a:lnTo>
                    <a:pt x="1187813" y="144016"/>
                  </a:lnTo>
                  <a:lnTo>
                    <a:pt x="974698" y="144016"/>
                  </a:lnTo>
                  <a:cubicBezTo>
                    <a:pt x="980707" y="125013"/>
                    <a:pt x="980705" y="104368"/>
                    <a:pt x="975065" y="84311"/>
                  </a:cubicBezTo>
                  <a:lnTo>
                    <a:pt x="752289" y="85038"/>
                  </a:lnTo>
                  <a:cubicBezTo>
                    <a:pt x="746849" y="104881"/>
                    <a:pt x="746911" y="125262"/>
                    <a:pt x="752904" y="144016"/>
                  </a:cubicBezTo>
                  <a:lnTo>
                    <a:pt x="398312" y="144016"/>
                  </a:lnTo>
                  <a:cubicBezTo>
                    <a:pt x="404321" y="125013"/>
                    <a:pt x="404319" y="104368"/>
                    <a:pt x="398679" y="84311"/>
                  </a:cubicBezTo>
                  <a:lnTo>
                    <a:pt x="175903" y="85038"/>
                  </a:lnTo>
                  <a:cubicBezTo>
                    <a:pt x="170463" y="104881"/>
                    <a:pt x="170525" y="125262"/>
                    <a:pt x="176518" y="144016"/>
                  </a:cubicBezTo>
                  <a:lnTo>
                    <a:pt x="0" y="14401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모서리가 둥근 직사각형 108"/>
            <p:cNvSpPr/>
            <p:nvPr/>
          </p:nvSpPr>
          <p:spPr>
            <a:xfrm>
              <a:off x="5083805" y="4196221"/>
              <a:ext cx="360040" cy="180020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현 110"/>
            <p:cNvSpPr/>
            <p:nvPr/>
          </p:nvSpPr>
          <p:spPr>
            <a:xfrm>
              <a:off x="5161908" y="4584130"/>
              <a:ext cx="203833" cy="203833"/>
            </a:xfrm>
            <a:prstGeom prst="chord">
              <a:avLst>
                <a:gd name="adj1" fmla="val 21519213"/>
                <a:gd name="adj2" fmla="val 10855818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현 111"/>
            <p:cNvSpPr/>
            <p:nvPr/>
          </p:nvSpPr>
          <p:spPr>
            <a:xfrm>
              <a:off x="5737972" y="4584129"/>
              <a:ext cx="203833" cy="203833"/>
            </a:xfrm>
            <a:prstGeom prst="chord">
              <a:avLst>
                <a:gd name="adj1" fmla="val 21519213"/>
                <a:gd name="adj2" fmla="val 10855818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모서리가 둥근 직사각형 123"/>
            <p:cNvSpPr/>
            <p:nvPr/>
          </p:nvSpPr>
          <p:spPr>
            <a:xfrm>
              <a:off x="5651486" y="4196220"/>
              <a:ext cx="504690" cy="180021"/>
            </a:xfrm>
            <a:custGeom>
              <a:avLst/>
              <a:gdLst/>
              <a:ahLst/>
              <a:cxnLst/>
              <a:rect l="l" t="t" r="r" b="b"/>
              <a:pathLst>
                <a:path w="504690" h="180021">
                  <a:moveTo>
                    <a:pt x="30004" y="0"/>
                  </a:moveTo>
                  <a:lnTo>
                    <a:pt x="330036" y="0"/>
                  </a:lnTo>
                  <a:cubicBezTo>
                    <a:pt x="339077" y="0"/>
                    <a:pt x="347184" y="3999"/>
                    <a:pt x="352100" y="10834"/>
                  </a:cubicBezTo>
                  <a:cubicBezTo>
                    <a:pt x="375403" y="17406"/>
                    <a:pt x="395429" y="30526"/>
                    <a:pt x="411107" y="47292"/>
                  </a:cubicBezTo>
                  <a:cubicBezTo>
                    <a:pt x="455002" y="73726"/>
                    <a:pt x="488369" y="111339"/>
                    <a:pt x="504690" y="156052"/>
                  </a:cubicBezTo>
                  <a:cubicBezTo>
                    <a:pt x="498999" y="170129"/>
                    <a:pt x="485186" y="180021"/>
                    <a:pt x="469061" y="180021"/>
                  </a:cubicBezTo>
                  <a:lnTo>
                    <a:pt x="314751" y="180021"/>
                  </a:lnTo>
                  <a:lnTo>
                    <a:pt x="314748" y="180020"/>
                  </a:lnTo>
                  <a:lnTo>
                    <a:pt x="30004" y="180020"/>
                  </a:lnTo>
                  <a:cubicBezTo>
                    <a:pt x="13433" y="180020"/>
                    <a:pt x="0" y="166587"/>
                    <a:pt x="0" y="150016"/>
                  </a:cubicBezTo>
                  <a:lnTo>
                    <a:pt x="0" y="30004"/>
                  </a:lnTo>
                  <a:cubicBezTo>
                    <a:pt x="0" y="13433"/>
                    <a:pt x="13433" y="0"/>
                    <a:pt x="30004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6163924" y="4584128"/>
              <a:ext cx="220136" cy="145579"/>
            </a:xfrm>
            <a:custGeom>
              <a:avLst/>
              <a:gdLst/>
              <a:ahLst/>
              <a:cxnLst/>
              <a:rect l="l" t="t" r="r" b="b"/>
              <a:pathLst>
                <a:path w="220136" h="131472">
                  <a:moveTo>
                    <a:pt x="0" y="0"/>
                  </a:moveTo>
                  <a:lnTo>
                    <a:pt x="214118" y="0"/>
                  </a:lnTo>
                  <a:cubicBezTo>
                    <a:pt x="215151" y="10588"/>
                    <a:pt x="211616" y="20168"/>
                    <a:pt x="206620" y="29196"/>
                  </a:cubicBezTo>
                  <a:lnTo>
                    <a:pt x="220136" y="25454"/>
                  </a:lnTo>
                  <a:cubicBezTo>
                    <a:pt x="201433" y="68046"/>
                    <a:pt x="168023" y="104088"/>
                    <a:pt x="122539" y="131472"/>
                  </a:cubicBezTo>
                  <a:lnTo>
                    <a:pt x="0" y="1314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5" name="타원 3"/>
          <p:cNvSpPr/>
          <p:nvPr/>
        </p:nvSpPr>
        <p:spPr>
          <a:xfrm>
            <a:off x="323661" y="265212"/>
            <a:ext cx="1031016" cy="499357"/>
          </a:xfrm>
          <a:custGeom>
            <a:avLst/>
            <a:gdLst/>
            <a:ahLst/>
            <a:cxnLst/>
            <a:rect l="l" t="t" r="r" b="b"/>
            <a:pathLst>
              <a:path w="1180701" h="571855">
                <a:moveTo>
                  <a:pt x="480501" y="0"/>
                </a:moveTo>
                <a:cubicBezTo>
                  <a:pt x="622062" y="0"/>
                  <a:pt x="736819" y="94833"/>
                  <a:pt x="736819" y="211815"/>
                </a:cubicBezTo>
                <a:lnTo>
                  <a:pt x="1000681" y="211815"/>
                </a:lnTo>
                <a:cubicBezTo>
                  <a:pt x="1100103" y="211815"/>
                  <a:pt x="1180701" y="292413"/>
                  <a:pt x="1180701" y="391835"/>
                </a:cubicBezTo>
                <a:cubicBezTo>
                  <a:pt x="1180701" y="491257"/>
                  <a:pt x="1100103" y="571855"/>
                  <a:pt x="1000681" y="571855"/>
                </a:cubicBezTo>
                <a:lnTo>
                  <a:pt x="180020" y="571855"/>
                </a:lnTo>
                <a:cubicBezTo>
                  <a:pt x="80598" y="571855"/>
                  <a:pt x="0" y="491257"/>
                  <a:pt x="0" y="391835"/>
                </a:cubicBezTo>
                <a:cubicBezTo>
                  <a:pt x="0" y="292413"/>
                  <a:pt x="80598" y="211815"/>
                  <a:pt x="180020" y="211815"/>
                </a:cubicBezTo>
                <a:lnTo>
                  <a:pt x="224183" y="211815"/>
                </a:lnTo>
                <a:cubicBezTo>
                  <a:pt x="224183" y="94833"/>
                  <a:pt x="338940" y="0"/>
                  <a:pt x="4805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586464" y="265212"/>
            <a:ext cx="32654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000" b="1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1. </a:t>
            </a:r>
            <a:r>
              <a:rPr lang="ko-KR" altLang="en-US" sz="3000" b="1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문제 정의</a:t>
            </a:r>
          </a:p>
        </p:txBody>
      </p:sp>
      <p:grpSp>
        <p:nvGrpSpPr>
          <p:cNvPr id="137" name="그룹 136"/>
          <p:cNvGrpSpPr/>
          <p:nvPr/>
        </p:nvGrpSpPr>
        <p:grpSpPr>
          <a:xfrm>
            <a:off x="7767265" y="4403450"/>
            <a:ext cx="438084" cy="714194"/>
            <a:chOff x="2163763" y="679451"/>
            <a:chExt cx="828675" cy="1350962"/>
          </a:xfrm>
        </p:grpSpPr>
        <p:sp>
          <p:nvSpPr>
            <p:cNvPr id="138" name="Rectangle 1184"/>
            <p:cNvSpPr>
              <a:spLocks noChangeArrowheads="1"/>
            </p:cNvSpPr>
            <p:nvPr/>
          </p:nvSpPr>
          <p:spPr bwMode="auto">
            <a:xfrm>
              <a:off x="2540001" y="1757363"/>
              <a:ext cx="50800" cy="273050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</p:txBody>
        </p:sp>
        <p:sp>
          <p:nvSpPr>
            <p:cNvPr id="139" name="Freeform 1185"/>
            <p:cNvSpPr>
              <a:spLocks/>
            </p:cNvSpPr>
            <p:nvPr/>
          </p:nvSpPr>
          <p:spPr bwMode="auto">
            <a:xfrm>
              <a:off x="2163763" y="679451"/>
              <a:ext cx="828675" cy="1085850"/>
            </a:xfrm>
            <a:custGeom>
              <a:avLst/>
              <a:gdLst>
                <a:gd name="T0" fmla="*/ 518 w 1045"/>
                <a:gd name="T1" fmla="*/ 0 h 1370"/>
                <a:gd name="T2" fmla="*/ 574 w 1045"/>
                <a:gd name="T3" fmla="*/ 8 h 1370"/>
                <a:gd name="T4" fmla="*/ 629 w 1045"/>
                <a:gd name="T5" fmla="*/ 26 h 1370"/>
                <a:gd name="T6" fmla="*/ 683 w 1045"/>
                <a:gd name="T7" fmla="*/ 58 h 1370"/>
                <a:gd name="T8" fmla="*/ 734 w 1045"/>
                <a:gd name="T9" fmla="*/ 97 h 1370"/>
                <a:gd name="T10" fmla="*/ 782 w 1045"/>
                <a:gd name="T11" fmla="*/ 147 h 1370"/>
                <a:gd name="T12" fmla="*/ 827 w 1045"/>
                <a:gd name="T13" fmla="*/ 204 h 1370"/>
                <a:gd name="T14" fmla="*/ 871 w 1045"/>
                <a:gd name="T15" fmla="*/ 267 h 1370"/>
                <a:gd name="T16" fmla="*/ 908 w 1045"/>
                <a:gd name="T17" fmla="*/ 335 h 1370"/>
                <a:gd name="T18" fmla="*/ 942 w 1045"/>
                <a:gd name="T19" fmla="*/ 406 h 1370"/>
                <a:gd name="T20" fmla="*/ 972 w 1045"/>
                <a:gd name="T21" fmla="*/ 479 h 1370"/>
                <a:gd name="T22" fmla="*/ 997 w 1045"/>
                <a:gd name="T23" fmla="*/ 552 h 1370"/>
                <a:gd name="T24" fmla="*/ 1017 w 1045"/>
                <a:gd name="T25" fmla="*/ 626 h 1370"/>
                <a:gd name="T26" fmla="*/ 1033 w 1045"/>
                <a:gd name="T27" fmla="*/ 699 h 1370"/>
                <a:gd name="T28" fmla="*/ 1043 w 1045"/>
                <a:gd name="T29" fmla="*/ 768 h 1370"/>
                <a:gd name="T30" fmla="*/ 1045 w 1045"/>
                <a:gd name="T31" fmla="*/ 832 h 1370"/>
                <a:gd name="T32" fmla="*/ 1039 w 1045"/>
                <a:gd name="T33" fmla="*/ 915 h 1370"/>
                <a:gd name="T34" fmla="*/ 1023 w 1045"/>
                <a:gd name="T35" fmla="*/ 994 h 1370"/>
                <a:gd name="T36" fmla="*/ 997 w 1045"/>
                <a:gd name="T37" fmla="*/ 1065 h 1370"/>
                <a:gd name="T38" fmla="*/ 962 w 1045"/>
                <a:gd name="T39" fmla="*/ 1130 h 1370"/>
                <a:gd name="T40" fmla="*/ 918 w 1045"/>
                <a:gd name="T41" fmla="*/ 1190 h 1370"/>
                <a:gd name="T42" fmla="*/ 869 w 1045"/>
                <a:gd name="T43" fmla="*/ 1243 h 1370"/>
                <a:gd name="T44" fmla="*/ 811 w 1045"/>
                <a:gd name="T45" fmla="*/ 1287 h 1370"/>
                <a:gd name="T46" fmla="*/ 748 w 1045"/>
                <a:gd name="T47" fmla="*/ 1322 h 1370"/>
                <a:gd name="T48" fmla="*/ 679 w 1045"/>
                <a:gd name="T49" fmla="*/ 1348 h 1370"/>
                <a:gd name="T50" fmla="*/ 605 w 1045"/>
                <a:gd name="T51" fmla="*/ 1364 h 1370"/>
                <a:gd name="T52" fmla="*/ 528 w 1045"/>
                <a:gd name="T53" fmla="*/ 1370 h 1370"/>
                <a:gd name="T54" fmla="*/ 457 w 1045"/>
                <a:gd name="T55" fmla="*/ 1366 h 1370"/>
                <a:gd name="T56" fmla="*/ 388 w 1045"/>
                <a:gd name="T57" fmla="*/ 1352 h 1370"/>
                <a:gd name="T58" fmla="*/ 324 w 1045"/>
                <a:gd name="T59" fmla="*/ 1330 h 1370"/>
                <a:gd name="T60" fmla="*/ 263 w 1045"/>
                <a:gd name="T61" fmla="*/ 1299 h 1370"/>
                <a:gd name="T62" fmla="*/ 208 w 1045"/>
                <a:gd name="T63" fmla="*/ 1263 h 1370"/>
                <a:gd name="T64" fmla="*/ 156 w 1045"/>
                <a:gd name="T65" fmla="*/ 1218 h 1370"/>
                <a:gd name="T66" fmla="*/ 111 w 1045"/>
                <a:gd name="T67" fmla="*/ 1166 h 1370"/>
                <a:gd name="T68" fmla="*/ 73 w 1045"/>
                <a:gd name="T69" fmla="*/ 1111 h 1370"/>
                <a:gd name="T70" fmla="*/ 41 w 1045"/>
                <a:gd name="T71" fmla="*/ 1047 h 1370"/>
                <a:gd name="T72" fmla="*/ 20 w 1045"/>
                <a:gd name="T73" fmla="*/ 980 h 1370"/>
                <a:gd name="T74" fmla="*/ 6 w 1045"/>
                <a:gd name="T75" fmla="*/ 909 h 1370"/>
                <a:gd name="T76" fmla="*/ 0 w 1045"/>
                <a:gd name="T77" fmla="*/ 832 h 1370"/>
                <a:gd name="T78" fmla="*/ 4 w 1045"/>
                <a:gd name="T79" fmla="*/ 768 h 1370"/>
                <a:gd name="T80" fmla="*/ 12 w 1045"/>
                <a:gd name="T81" fmla="*/ 699 h 1370"/>
                <a:gd name="T82" fmla="*/ 25 w 1045"/>
                <a:gd name="T83" fmla="*/ 626 h 1370"/>
                <a:gd name="T84" fmla="*/ 45 w 1045"/>
                <a:gd name="T85" fmla="*/ 552 h 1370"/>
                <a:gd name="T86" fmla="*/ 71 w 1045"/>
                <a:gd name="T87" fmla="*/ 479 h 1370"/>
                <a:gd name="T88" fmla="*/ 99 w 1045"/>
                <a:gd name="T89" fmla="*/ 406 h 1370"/>
                <a:gd name="T90" fmla="*/ 132 w 1045"/>
                <a:gd name="T91" fmla="*/ 335 h 1370"/>
                <a:gd name="T92" fmla="*/ 170 w 1045"/>
                <a:gd name="T93" fmla="*/ 267 h 1370"/>
                <a:gd name="T94" fmla="*/ 212 w 1045"/>
                <a:gd name="T95" fmla="*/ 204 h 1370"/>
                <a:gd name="T96" fmla="*/ 255 w 1045"/>
                <a:gd name="T97" fmla="*/ 147 h 1370"/>
                <a:gd name="T98" fmla="*/ 303 w 1045"/>
                <a:gd name="T99" fmla="*/ 97 h 1370"/>
                <a:gd name="T100" fmla="*/ 352 w 1045"/>
                <a:gd name="T101" fmla="*/ 58 h 1370"/>
                <a:gd name="T102" fmla="*/ 405 w 1045"/>
                <a:gd name="T103" fmla="*/ 26 h 1370"/>
                <a:gd name="T104" fmla="*/ 461 w 1045"/>
                <a:gd name="T105" fmla="*/ 8 h 1370"/>
                <a:gd name="T106" fmla="*/ 518 w 1045"/>
                <a:gd name="T107" fmla="*/ 0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45" h="1370">
                  <a:moveTo>
                    <a:pt x="518" y="0"/>
                  </a:moveTo>
                  <a:lnTo>
                    <a:pt x="574" y="8"/>
                  </a:lnTo>
                  <a:lnTo>
                    <a:pt x="629" y="26"/>
                  </a:lnTo>
                  <a:lnTo>
                    <a:pt x="683" y="58"/>
                  </a:lnTo>
                  <a:lnTo>
                    <a:pt x="734" y="97"/>
                  </a:lnTo>
                  <a:lnTo>
                    <a:pt x="782" y="147"/>
                  </a:lnTo>
                  <a:lnTo>
                    <a:pt x="827" y="204"/>
                  </a:lnTo>
                  <a:lnTo>
                    <a:pt x="871" y="267"/>
                  </a:lnTo>
                  <a:lnTo>
                    <a:pt x="908" y="335"/>
                  </a:lnTo>
                  <a:lnTo>
                    <a:pt x="942" y="406"/>
                  </a:lnTo>
                  <a:lnTo>
                    <a:pt x="972" y="479"/>
                  </a:lnTo>
                  <a:lnTo>
                    <a:pt x="997" y="552"/>
                  </a:lnTo>
                  <a:lnTo>
                    <a:pt x="1017" y="626"/>
                  </a:lnTo>
                  <a:lnTo>
                    <a:pt x="1033" y="699"/>
                  </a:lnTo>
                  <a:lnTo>
                    <a:pt x="1043" y="768"/>
                  </a:lnTo>
                  <a:lnTo>
                    <a:pt x="1045" y="832"/>
                  </a:lnTo>
                  <a:lnTo>
                    <a:pt x="1039" y="915"/>
                  </a:lnTo>
                  <a:lnTo>
                    <a:pt x="1023" y="994"/>
                  </a:lnTo>
                  <a:lnTo>
                    <a:pt x="997" y="1065"/>
                  </a:lnTo>
                  <a:lnTo>
                    <a:pt x="962" y="1130"/>
                  </a:lnTo>
                  <a:lnTo>
                    <a:pt x="918" y="1190"/>
                  </a:lnTo>
                  <a:lnTo>
                    <a:pt x="869" y="1243"/>
                  </a:lnTo>
                  <a:lnTo>
                    <a:pt x="811" y="1287"/>
                  </a:lnTo>
                  <a:lnTo>
                    <a:pt x="748" y="1322"/>
                  </a:lnTo>
                  <a:lnTo>
                    <a:pt x="679" y="1348"/>
                  </a:lnTo>
                  <a:lnTo>
                    <a:pt x="605" y="1364"/>
                  </a:lnTo>
                  <a:lnTo>
                    <a:pt x="528" y="1370"/>
                  </a:lnTo>
                  <a:lnTo>
                    <a:pt x="457" y="1366"/>
                  </a:lnTo>
                  <a:lnTo>
                    <a:pt x="388" y="1352"/>
                  </a:lnTo>
                  <a:lnTo>
                    <a:pt x="324" y="1330"/>
                  </a:lnTo>
                  <a:lnTo>
                    <a:pt x="263" y="1299"/>
                  </a:lnTo>
                  <a:lnTo>
                    <a:pt x="208" y="1263"/>
                  </a:lnTo>
                  <a:lnTo>
                    <a:pt x="156" y="1218"/>
                  </a:lnTo>
                  <a:lnTo>
                    <a:pt x="111" y="1166"/>
                  </a:lnTo>
                  <a:lnTo>
                    <a:pt x="73" y="1111"/>
                  </a:lnTo>
                  <a:lnTo>
                    <a:pt x="41" y="1047"/>
                  </a:lnTo>
                  <a:lnTo>
                    <a:pt x="20" y="980"/>
                  </a:lnTo>
                  <a:lnTo>
                    <a:pt x="6" y="909"/>
                  </a:lnTo>
                  <a:lnTo>
                    <a:pt x="0" y="832"/>
                  </a:lnTo>
                  <a:lnTo>
                    <a:pt x="4" y="768"/>
                  </a:lnTo>
                  <a:lnTo>
                    <a:pt x="12" y="699"/>
                  </a:lnTo>
                  <a:lnTo>
                    <a:pt x="25" y="626"/>
                  </a:lnTo>
                  <a:lnTo>
                    <a:pt x="45" y="552"/>
                  </a:lnTo>
                  <a:lnTo>
                    <a:pt x="71" y="479"/>
                  </a:lnTo>
                  <a:lnTo>
                    <a:pt x="99" y="406"/>
                  </a:lnTo>
                  <a:lnTo>
                    <a:pt x="132" y="335"/>
                  </a:lnTo>
                  <a:lnTo>
                    <a:pt x="170" y="267"/>
                  </a:lnTo>
                  <a:lnTo>
                    <a:pt x="212" y="204"/>
                  </a:lnTo>
                  <a:lnTo>
                    <a:pt x="255" y="147"/>
                  </a:lnTo>
                  <a:lnTo>
                    <a:pt x="303" y="97"/>
                  </a:lnTo>
                  <a:lnTo>
                    <a:pt x="352" y="58"/>
                  </a:lnTo>
                  <a:lnTo>
                    <a:pt x="405" y="26"/>
                  </a:lnTo>
                  <a:lnTo>
                    <a:pt x="461" y="8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B3EF1E"/>
            </a:solidFill>
            <a:ln w="0">
              <a:solidFill>
                <a:srgbClr val="B3EF1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</p:txBody>
        </p:sp>
        <p:sp>
          <p:nvSpPr>
            <p:cNvPr id="140" name="Freeform 1186"/>
            <p:cNvSpPr>
              <a:spLocks/>
            </p:cNvSpPr>
            <p:nvPr/>
          </p:nvSpPr>
          <p:spPr bwMode="auto">
            <a:xfrm>
              <a:off x="2163763" y="679451"/>
              <a:ext cx="427038" cy="1085850"/>
            </a:xfrm>
            <a:custGeom>
              <a:avLst/>
              <a:gdLst>
                <a:gd name="T0" fmla="*/ 518 w 538"/>
                <a:gd name="T1" fmla="*/ 0 h 1370"/>
                <a:gd name="T2" fmla="*/ 528 w 538"/>
                <a:gd name="T3" fmla="*/ 0 h 1370"/>
                <a:gd name="T4" fmla="*/ 538 w 538"/>
                <a:gd name="T5" fmla="*/ 2 h 1370"/>
                <a:gd name="T6" fmla="*/ 538 w 538"/>
                <a:gd name="T7" fmla="*/ 1370 h 1370"/>
                <a:gd name="T8" fmla="*/ 528 w 538"/>
                <a:gd name="T9" fmla="*/ 1370 h 1370"/>
                <a:gd name="T10" fmla="*/ 457 w 538"/>
                <a:gd name="T11" fmla="*/ 1366 h 1370"/>
                <a:gd name="T12" fmla="*/ 388 w 538"/>
                <a:gd name="T13" fmla="*/ 1352 h 1370"/>
                <a:gd name="T14" fmla="*/ 324 w 538"/>
                <a:gd name="T15" fmla="*/ 1330 h 1370"/>
                <a:gd name="T16" fmla="*/ 263 w 538"/>
                <a:gd name="T17" fmla="*/ 1299 h 1370"/>
                <a:gd name="T18" fmla="*/ 208 w 538"/>
                <a:gd name="T19" fmla="*/ 1263 h 1370"/>
                <a:gd name="T20" fmla="*/ 156 w 538"/>
                <a:gd name="T21" fmla="*/ 1218 h 1370"/>
                <a:gd name="T22" fmla="*/ 111 w 538"/>
                <a:gd name="T23" fmla="*/ 1166 h 1370"/>
                <a:gd name="T24" fmla="*/ 73 w 538"/>
                <a:gd name="T25" fmla="*/ 1111 h 1370"/>
                <a:gd name="T26" fmla="*/ 41 w 538"/>
                <a:gd name="T27" fmla="*/ 1047 h 1370"/>
                <a:gd name="T28" fmla="*/ 20 w 538"/>
                <a:gd name="T29" fmla="*/ 980 h 1370"/>
                <a:gd name="T30" fmla="*/ 6 w 538"/>
                <a:gd name="T31" fmla="*/ 909 h 1370"/>
                <a:gd name="T32" fmla="*/ 0 w 538"/>
                <a:gd name="T33" fmla="*/ 832 h 1370"/>
                <a:gd name="T34" fmla="*/ 4 w 538"/>
                <a:gd name="T35" fmla="*/ 768 h 1370"/>
                <a:gd name="T36" fmla="*/ 12 w 538"/>
                <a:gd name="T37" fmla="*/ 699 h 1370"/>
                <a:gd name="T38" fmla="*/ 25 w 538"/>
                <a:gd name="T39" fmla="*/ 626 h 1370"/>
                <a:gd name="T40" fmla="*/ 45 w 538"/>
                <a:gd name="T41" fmla="*/ 552 h 1370"/>
                <a:gd name="T42" fmla="*/ 71 w 538"/>
                <a:gd name="T43" fmla="*/ 479 h 1370"/>
                <a:gd name="T44" fmla="*/ 99 w 538"/>
                <a:gd name="T45" fmla="*/ 406 h 1370"/>
                <a:gd name="T46" fmla="*/ 132 w 538"/>
                <a:gd name="T47" fmla="*/ 335 h 1370"/>
                <a:gd name="T48" fmla="*/ 170 w 538"/>
                <a:gd name="T49" fmla="*/ 267 h 1370"/>
                <a:gd name="T50" fmla="*/ 212 w 538"/>
                <a:gd name="T51" fmla="*/ 204 h 1370"/>
                <a:gd name="T52" fmla="*/ 255 w 538"/>
                <a:gd name="T53" fmla="*/ 147 h 1370"/>
                <a:gd name="T54" fmla="*/ 303 w 538"/>
                <a:gd name="T55" fmla="*/ 97 h 1370"/>
                <a:gd name="T56" fmla="*/ 352 w 538"/>
                <a:gd name="T57" fmla="*/ 58 h 1370"/>
                <a:gd name="T58" fmla="*/ 405 w 538"/>
                <a:gd name="T59" fmla="*/ 26 h 1370"/>
                <a:gd name="T60" fmla="*/ 461 w 538"/>
                <a:gd name="T61" fmla="*/ 8 h 1370"/>
                <a:gd name="T62" fmla="*/ 518 w 538"/>
                <a:gd name="T63" fmla="*/ 0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38" h="1370">
                  <a:moveTo>
                    <a:pt x="518" y="0"/>
                  </a:moveTo>
                  <a:lnTo>
                    <a:pt x="528" y="0"/>
                  </a:lnTo>
                  <a:lnTo>
                    <a:pt x="538" y="2"/>
                  </a:lnTo>
                  <a:lnTo>
                    <a:pt x="538" y="1370"/>
                  </a:lnTo>
                  <a:lnTo>
                    <a:pt x="528" y="1370"/>
                  </a:lnTo>
                  <a:lnTo>
                    <a:pt x="457" y="1366"/>
                  </a:lnTo>
                  <a:lnTo>
                    <a:pt x="388" y="1352"/>
                  </a:lnTo>
                  <a:lnTo>
                    <a:pt x="324" y="1330"/>
                  </a:lnTo>
                  <a:lnTo>
                    <a:pt x="263" y="1299"/>
                  </a:lnTo>
                  <a:lnTo>
                    <a:pt x="208" y="1263"/>
                  </a:lnTo>
                  <a:lnTo>
                    <a:pt x="156" y="1218"/>
                  </a:lnTo>
                  <a:lnTo>
                    <a:pt x="111" y="1166"/>
                  </a:lnTo>
                  <a:lnTo>
                    <a:pt x="73" y="1111"/>
                  </a:lnTo>
                  <a:lnTo>
                    <a:pt x="41" y="1047"/>
                  </a:lnTo>
                  <a:lnTo>
                    <a:pt x="20" y="980"/>
                  </a:lnTo>
                  <a:lnTo>
                    <a:pt x="6" y="909"/>
                  </a:lnTo>
                  <a:lnTo>
                    <a:pt x="0" y="832"/>
                  </a:lnTo>
                  <a:lnTo>
                    <a:pt x="4" y="768"/>
                  </a:lnTo>
                  <a:lnTo>
                    <a:pt x="12" y="699"/>
                  </a:lnTo>
                  <a:lnTo>
                    <a:pt x="25" y="626"/>
                  </a:lnTo>
                  <a:lnTo>
                    <a:pt x="45" y="552"/>
                  </a:lnTo>
                  <a:lnTo>
                    <a:pt x="71" y="479"/>
                  </a:lnTo>
                  <a:lnTo>
                    <a:pt x="99" y="406"/>
                  </a:lnTo>
                  <a:lnTo>
                    <a:pt x="132" y="335"/>
                  </a:lnTo>
                  <a:lnTo>
                    <a:pt x="170" y="267"/>
                  </a:lnTo>
                  <a:lnTo>
                    <a:pt x="212" y="204"/>
                  </a:lnTo>
                  <a:lnTo>
                    <a:pt x="255" y="147"/>
                  </a:lnTo>
                  <a:lnTo>
                    <a:pt x="303" y="97"/>
                  </a:lnTo>
                  <a:lnTo>
                    <a:pt x="352" y="58"/>
                  </a:lnTo>
                  <a:lnTo>
                    <a:pt x="405" y="26"/>
                  </a:lnTo>
                  <a:lnTo>
                    <a:pt x="461" y="8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86D700"/>
            </a:solidFill>
            <a:ln w="0">
              <a:solidFill>
                <a:srgbClr val="86D7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</p:txBody>
        </p:sp>
      </p:grpSp>
      <p:grpSp>
        <p:nvGrpSpPr>
          <p:cNvPr id="141" name="그룹 140"/>
          <p:cNvGrpSpPr/>
          <p:nvPr/>
        </p:nvGrpSpPr>
        <p:grpSpPr>
          <a:xfrm>
            <a:off x="8262904" y="4120698"/>
            <a:ext cx="629576" cy="1026377"/>
            <a:chOff x="2163763" y="679451"/>
            <a:chExt cx="828675" cy="1350962"/>
          </a:xfrm>
        </p:grpSpPr>
        <p:sp>
          <p:nvSpPr>
            <p:cNvPr id="142" name="Rectangle 1184"/>
            <p:cNvSpPr>
              <a:spLocks noChangeArrowheads="1"/>
            </p:cNvSpPr>
            <p:nvPr/>
          </p:nvSpPr>
          <p:spPr bwMode="auto">
            <a:xfrm>
              <a:off x="2540001" y="1757363"/>
              <a:ext cx="50800" cy="273050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</p:txBody>
        </p:sp>
        <p:sp>
          <p:nvSpPr>
            <p:cNvPr id="143" name="Freeform 1185"/>
            <p:cNvSpPr>
              <a:spLocks/>
            </p:cNvSpPr>
            <p:nvPr/>
          </p:nvSpPr>
          <p:spPr bwMode="auto">
            <a:xfrm>
              <a:off x="2163763" y="679451"/>
              <a:ext cx="828675" cy="1085850"/>
            </a:xfrm>
            <a:custGeom>
              <a:avLst/>
              <a:gdLst>
                <a:gd name="T0" fmla="*/ 518 w 1045"/>
                <a:gd name="T1" fmla="*/ 0 h 1370"/>
                <a:gd name="T2" fmla="*/ 574 w 1045"/>
                <a:gd name="T3" fmla="*/ 8 h 1370"/>
                <a:gd name="T4" fmla="*/ 629 w 1045"/>
                <a:gd name="T5" fmla="*/ 26 h 1370"/>
                <a:gd name="T6" fmla="*/ 683 w 1045"/>
                <a:gd name="T7" fmla="*/ 58 h 1370"/>
                <a:gd name="T8" fmla="*/ 734 w 1045"/>
                <a:gd name="T9" fmla="*/ 97 h 1370"/>
                <a:gd name="T10" fmla="*/ 782 w 1045"/>
                <a:gd name="T11" fmla="*/ 147 h 1370"/>
                <a:gd name="T12" fmla="*/ 827 w 1045"/>
                <a:gd name="T13" fmla="*/ 204 h 1370"/>
                <a:gd name="T14" fmla="*/ 871 w 1045"/>
                <a:gd name="T15" fmla="*/ 267 h 1370"/>
                <a:gd name="T16" fmla="*/ 908 w 1045"/>
                <a:gd name="T17" fmla="*/ 335 h 1370"/>
                <a:gd name="T18" fmla="*/ 942 w 1045"/>
                <a:gd name="T19" fmla="*/ 406 h 1370"/>
                <a:gd name="T20" fmla="*/ 972 w 1045"/>
                <a:gd name="T21" fmla="*/ 479 h 1370"/>
                <a:gd name="T22" fmla="*/ 997 w 1045"/>
                <a:gd name="T23" fmla="*/ 552 h 1370"/>
                <a:gd name="T24" fmla="*/ 1017 w 1045"/>
                <a:gd name="T25" fmla="*/ 626 h 1370"/>
                <a:gd name="T26" fmla="*/ 1033 w 1045"/>
                <a:gd name="T27" fmla="*/ 699 h 1370"/>
                <a:gd name="T28" fmla="*/ 1043 w 1045"/>
                <a:gd name="T29" fmla="*/ 768 h 1370"/>
                <a:gd name="T30" fmla="*/ 1045 w 1045"/>
                <a:gd name="T31" fmla="*/ 832 h 1370"/>
                <a:gd name="T32" fmla="*/ 1039 w 1045"/>
                <a:gd name="T33" fmla="*/ 915 h 1370"/>
                <a:gd name="T34" fmla="*/ 1023 w 1045"/>
                <a:gd name="T35" fmla="*/ 994 h 1370"/>
                <a:gd name="T36" fmla="*/ 997 w 1045"/>
                <a:gd name="T37" fmla="*/ 1065 h 1370"/>
                <a:gd name="T38" fmla="*/ 962 w 1045"/>
                <a:gd name="T39" fmla="*/ 1130 h 1370"/>
                <a:gd name="T40" fmla="*/ 918 w 1045"/>
                <a:gd name="T41" fmla="*/ 1190 h 1370"/>
                <a:gd name="T42" fmla="*/ 869 w 1045"/>
                <a:gd name="T43" fmla="*/ 1243 h 1370"/>
                <a:gd name="T44" fmla="*/ 811 w 1045"/>
                <a:gd name="T45" fmla="*/ 1287 h 1370"/>
                <a:gd name="T46" fmla="*/ 748 w 1045"/>
                <a:gd name="T47" fmla="*/ 1322 h 1370"/>
                <a:gd name="T48" fmla="*/ 679 w 1045"/>
                <a:gd name="T49" fmla="*/ 1348 h 1370"/>
                <a:gd name="T50" fmla="*/ 605 w 1045"/>
                <a:gd name="T51" fmla="*/ 1364 h 1370"/>
                <a:gd name="T52" fmla="*/ 528 w 1045"/>
                <a:gd name="T53" fmla="*/ 1370 h 1370"/>
                <a:gd name="T54" fmla="*/ 457 w 1045"/>
                <a:gd name="T55" fmla="*/ 1366 h 1370"/>
                <a:gd name="T56" fmla="*/ 388 w 1045"/>
                <a:gd name="T57" fmla="*/ 1352 h 1370"/>
                <a:gd name="T58" fmla="*/ 324 w 1045"/>
                <a:gd name="T59" fmla="*/ 1330 h 1370"/>
                <a:gd name="T60" fmla="*/ 263 w 1045"/>
                <a:gd name="T61" fmla="*/ 1299 h 1370"/>
                <a:gd name="T62" fmla="*/ 208 w 1045"/>
                <a:gd name="T63" fmla="*/ 1263 h 1370"/>
                <a:gd name="T64" fmla="*/ 156 w 1045"/>
                <a:gd name="T65" fmla="*/ 1218 h 1370"/>
                <a:gd name="T66" fmla="*/ 111 w 1045"/>
                <a:gd name="T67" fmla="*/ 1166 h 1370"/>
                <a:gd name="T68" fmla="*/ 73 w 1045"/>
                <a:gd name="T69" fmla="*/ 1111 h 1370"/>
                <a:gd name="T70" fmla="*/ 41 w 1045"/>
                <a:gd name="T71" fmla="*/ 1047 h 1370"/>
                <a:gd name="T72" fmla="*/ 20 w 1045"/>
                <a:gd name="T73" fmla="*/ 980 h 1370"/>
                <a:gd name="T74" fmla="*/ 6 w 1045"/>
                <a:gd name="T75" fmla="*/ 909 h 1370"/>
                <a:gd name="T76" fmla="*/ 0 w 1045"/>
                <a:gd name="T77" fmla="*/ 832 h 1370"/>
                <a:gd name="T78" fmla="*/ 4 w 1045"/>
                <a:gd name="T79" fmla="*/ 768 h 1370"/>
                <a:gd name="T80" fmla="*/ 12 w 1045"/>
                <a:gd name="T81" fmla="*/ 699 h 1370"/>
                <a:gd name="T82" fmla="*/ 25 w 1045"/>
                <a:gd name="T83" fmla="*/ 626 h 1370"/>
                <a:gd name="T84" fmla="*/ 45 w 1045"/>
                <a:gd name="T85" fmla="*/ 552 h 1370"/>
                <a:gd name="T86" fmla="*/ 71 w 1045"/>
                <a:gd name="T87" fmla="*/ 479 h 1370"/>
                <a:gd name="T88" fmla="*/ 99 w 1045"/>
                <a:gd name="T89" fmla="*/ 406 h 1370"/>
                <a:gd name="T90" fmla="*/ 132 w 1045"/>
                <a:gd name="T91" fmla="*/ 335 h 1370"/>
                <a:gd name="T92" fmla="*/ 170 w 1045"/>
                <a:gd name="T93" fmla="*/ 267 h 1370"/>
                <a:gd name="T94" fmla="*/ 212 w 1045"/>
                <a:gd name="T95" fmla="*/ 204 h 1370"/>
                <a:gd name="T96" fmla="*/ 255 w 1045"/>
                <a:gd name="T97" fmla="*/ 147 h 1370"/>
                <a:gd name="T98" fmla="*/ 303 w 1045"/>
                <a:gd name="T99" fmla="*/ 97 h 1370"/>
                <a:gd name="T100" fmla="*/ 352 w 1045"/>
                <a:gd name="T101" fmla="*/ 58 h 1370"/>
                <a:gd name="T102" fmla="*/ 405 w 1045"/>
                <a:gd name="T103" fmla="*/ 26 h 1370"/>
                <a:gd name="T104" fmla="*/ 461 w 1045"/>
                <a:gd name="T105" fmla="*/ 8 h 1370"/>
                <a:gd name="T106" fmla="*/ 518 w 1045"/>
                <a:gd name="T107" fmla="*/ 0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45" h="1370">
                  <a:moveTo>
                    <a:pt x="518" y="0"/>
                  </a:moveTo>
                  <a:lnTo>
                    <a:pt x="574" y="8"/>
                  </a:lnTo>
                  <a:lnTo>
                    <a:pt x="629" y="26"/>
                  </a:lnTo>
                  <a:lnTo>
                    <a:pt x="683" y="58"/>
                  </a:lnTo>
                  <a:lnTo>
                    <a:pt x="734" y="97"/>
                  </a:lnTo>
                  <a:lnTo>
                    <a:pt x="782" y="147"/>
                  </a:lnTo>
                  <a:lnTo>
                    <a:pt x="827" y="204"/>
                  </a:lnTo>
                  <a:lnTo>
                    <a:pt x="871" y="267"/>
                  </a:lnTo>
                  <a:lnTo>
                    <a:pt x="908" y="335"/>
                  </a:lnTo>
                  <a:lnTo>
                    <a:pt x="942" y="406"/>
                  </a:lnTo>
                  <a:lnTo>
                    <a:pt x="972" y="479"/>
                  </a:lnTo>
                  <a:lnTo>
                    <a:pt x="997" y="552"/>
                  </a:lnTo>
                  <a:lnTo>
                    <a:pt x="1017" y="626"/>
                  </a:lnTo>
                  <a:lnTo>
                    <a:pt x="1033" y="699"/>
                  </a:lnTo>
                  <a:lnTo>
                    <a:pt x="1043" y="768"/>
                  </a:lnTo>
                  <a:lnTo>
                    <a:pt x="1045" y="832"/>
                  </a:lnTo>
                  <a:lnTo>
                    <a:pt x="1039" y="915"/>
                  </a:lnTo>
                  <a:lnTo>
                    <a:pt x="1023" y="994"/>
                  </a:lnTo>
                  <a:lnTo>
                    <a:pt x="997" y="1065"/>
                  </a:lnTo>
                  <a:lnTo>
                    <a:pt x="962" y="1130"/>
                  </a:lnTo>
                  <a:lnTo>
                    <a:pt x="918" y="1190"/>
                  </a:lnTo>
                  <a:lnTo>
                    <a:pt x="869" y="1243"/>
                  </a:lnTo>
                  <a:lnTo>
                    <a:pt x="811" y="1287"/>
                  </a:lnTo>
                  <a:lnTo>
                    <a:pt x="748" y="1322"/>
                  </a:lnTo>
                  <a:lnTo>
                    <a:pt x="679" y="1348"/>
                  </a:lnTo>
                  <a:lnTo>
                    <a:pt x="605" y="1364"/>
                  </a:lnTo>
                  <a:lnTo>
                    <a:pt x="528" y="1370"/>
                  </a:lnTo>
                  <a:lnTo>
                    <a:pt x="457" y="1366"/>
                  </a:lnTo>
                  <a:lnTo>
                    <a:pt x="388" y="1352"/>
                  </a:lnTo>
                  <a:lnTo>
                    <a:pt x="324" y="1330"/>
                  </a:lnTo>
                  <a:lnTo>
                    <a:pt x="263" y="1299"/>
                  </a:lnTo>
                  <a:lnTo>
                    <a:pt x="208" y="1263"/>
                  </a:lnTo>
                  <a:lnTo>
                    <a:pt x="156" y="1218"/>
                  </a:lnTo>
                  <a:lnTo>
                    <a:pt x="111" y="1166"/>
                  </a:lnTo>
                  <a:lnTo>
                    <a:pt x="73" y="1111"/>
                  </a:lnTo>
                  <a:lnTo>
                    <a:pt x="41" y="1047"/>
                  </a:lnTo>
                  <a:lnTo>
                    <a:pt x="20" y="980"/>
                  </a:lnTo>
                  <a:lnTo>
                    <a:pt x="6" y="909"/>
                  </a:lnTo>
                  <a:lnTo>
                    <a:pt x="0" y="832"/>
                  </a:lnTo>
                  <a:lnTo>
                    <a:pt x="4" y="768"/>
                  </a:lnTo>
                  <a:lnTo>
                    <a:pt x="12" y="699"/>
                  </a:lnTo>
                  <a:lnTo>
                    <a:pt x="25" y="626"/>
                  </a:lnTo>
                  <a:lnTo>
                    <a:pt x="45" y="552"/>
                  </a:lnTo>
                  <a:lnTo>
                    <a:pt x="71" y="479"/>
                  </a:lnTo>
                  <a:lnTo>
                    <a:pt x="99" y="406"/>
                  </a:lnTo>
                  <a:lnTo>
                    <a:pt x="132" y="335"/>
                  </a:lnTo>
                  <a:lnTo>
                    <a:pt x="170" y="267"/>
                  </a:lnTo>
                  <a:lnTo>
                    <a:pt x="212" y="204"/>
                  </a:lnTo>
                  <a:lnTo>
                    <a:pt x="255" y="147"/>
                  </a:lnTo>
                  <a:lnTo>
                    <a:pt x="303" y="97"/>
                  </a:lnTo>
                  <a:lnTo>
                    <a:pt x="352" y="58"/>
                  </a:lnTo>
                  <a:lnTo>
                    <a:pt x="405" y="26"/>
                  </a:lnTo>
                  <a:lnTo>
                    <a:pt x="461" y="8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B3EF1E"/>
            </a:solidFill>
            <a:ln w="0">
              <a:solidFill>
                <a:srgbClr val="B3EF1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</p:txBody>
        </p:sp>
        <p:sp>
          <p:nvSpPr>
            <p:cNvPr id="144" name="Freeform 1186"/>
            <p:cNvSpPr>
              <a:spLocks/>
            </p:cNvSpPr>
            <p:nvPr/>
          </p:nvSpPr>
          <p:spPr bwMode="auto">
            <a:xfrm>
              <a:off x="2163763" y="679451"/>
              <a:ext cx="427038" cy="1085850"/>
            </a:xfrm>
            <a:custGeom>
              <a:avLst/>
              <a:gdLst>
                <a:gd name="T0" fmla="*/ 518 w 538"/>
                <a:gd name="T1" fmla="*/ 0 h 1370"/>
                <a:gd name="T2" fmla="*/ 528 w 538"/>
                <a:gd name="T3" fmla="*/ 0 h 1370"/>
                <a:gd name="T4" fmla="*/ 538 w 538"/>
                <a:gd name="T5" fmla="*/ 2 h 1370"/>
                <a:gd name="T6" fmla="*/ 538 w 538"/>
                <a:gd name="T7" fmla="*/ 1370 h 1370"/>
                <a:gd name="T8" fmla="*/ 528 w 538"/>
                <a:gd name="T9" fmla="*/ 1370 h 1370"/>
                <a:gd name="T10" fmla="*/ 457 w 538"/>
                <a:gd name="T11" fmla="*/ 1366 h 1370"/>
                <a:gd name="T12" fmla="*/ 388 w 538"/>
                <a:gd name="T13" fmla="*/ 1352 h 1370"/>
                <a:gd name="T14" fmla="*/ 324 w 538"/>
                <a:gd name="T15" fmla="*/ 1330 h 1370"/>
                <a:gd name="T16" fmla="*/ 263 w 538"/>
                <a:gd name="T17" fmla="*/ 1299 h 1370"/>
                <a:gd name="T18" fmla="*/ 208 w 538"/>
                <a:gd name="T19" fmla="*/ 1263 h 1370"/>
                <a:gd name="T20" fmla="*/ 156 w 538"/>
                <a:gd name="T21" fmla="*/ 1218 h 1370"/>
                <a:gd name="T22" fmla="*/ 111 w 538"/>
                <a:gd name="T23" fmla="*/ 1166 h 1370"/>
                <a:gd name="T24" fmla="*/ 73 w 538"/>
                <a:gd name="T25" fmla="*/ 1111 h 1370"/>
                <a:gd name="T26" fmla="*/ 41 w 538"/>
                <a:gd name="T27" fmla="*/ 1047 h 1370"/>
                <a:gd name="T28" fmla="*/ 20 w 538"/>
                <a:gd name="T29" fmla="*/ 980 h 1370"/>
                <a:gd name="T30" fmla="*/ 6 w 538"/>
                <a:gd name="T31" fmla="*/ 909 h 1370"/>
                <a:gd name="T32" fmla="*/ 0 w 538"/>
                <a:gd name="T33" fmla="*/ 832 h 1370"/>
                <a:gd name="T34" fmla="*/ 4 w 538"/>
                <a:gd name="T35" fmla="*/ 768 h 1370"/>
                <a:gd name="T36" fmla="*/ 12 w 538"/>
                <a:gd name="T37" fmla="*/ 699 h 1370"/>
                <a:gd name="T38" fmla="*/ 25 w 538"/>
                <a:gd name="T39" fmla="*/ 626 h 1370"/>
                <a:gd name="T40" fmla="*/ 45 w 538"/>
                <a:gd name="T41" fmla="*/ 552 h 1370"/>
                <a:gd name="T42" fmla="*/ 71 w 538"/>
                <a:gd name="T43" fmla="*/ 479 h 1370"/>
                <a:gd name="T44" fmla="*/ 99 w 538"/>
                <a:gd name="T45" fmla="*/ 406 h 1370"/>
                <a:gd name="T46" fmla="*/ 132 w 538"/>
                <a:gd name="T47" fmla="*/ 335 h 1370"/>
                <a:gd name="T48" fmla="*/ 170 w 538"/>
                <a:gd name="T49" fmla="*/ 267 h 1370"/>
                <a:gd name="T50" fmla="*/ 212 w 538"/>
                <a:gd name="T51" fmla="*/ 204 h 1370"/>
                <a:gd name="T52" fmla="*/ 255 w 538"/>
                <a:gd name="T53" fmla="*/ 147 h 1370"/>
                <a:gd name="T54" fmla="*/ 303 w 538"/>
                <a:gd name="T55" fmla="*/ 97 h 1370"/>
                <a:gd name="T56" fmla="*/ 352 w 538"/>
                <a:gd name="T57" fmla="*/ 58 h 1370"/>
                <a:gd name="T58" fmla="*/ 405 w 538"/>
                <a:gd name="T59" fmla="*/ 26 h 1370"/>
                <a:gd name="T60" fmla="*/ 461 w 538"/>
                <a:gd name="T61" fmla="*/ 8 h 1370"/>
                <a:gd name="T62" fmla="*/ 518 w 538"/>
                <a:gd name="T63" fmla="*/ 0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38" h="1370">
                  <a:moveTo>
                    <a:pt x="518" y="0"/>
                  </a:moveTo>
                  <a:lnTo>
                    <a:pt x="528" y="0"/>
                  </a:lnTo>
                  <a:lnTo>
                    <a:pt x="538" y="2"/>
                  </a:lnTo>
                  <a:lnTo>
                    <a:pt x="538" y="1370"/>
                  </a:lnTo>
                  <a:lnTo>
                    <a:pt x="528" y="1370"/>
                  </a:lnTo>
                  <a:lnTo>
                    <a:pt x="457" y="1366"/>
                  </a:lnTo>
                  <a:lnTo>
                    <a:pt x="388" y="1352"/>
                  </a:lnTo>
                  <a:lnTo>
                    <a:pt x="324" y="1330"/>
                  </a:lnTo>
                  <a:lnTo>
                    <a:pt x="263" y="1299"/>
                  </a:lnTo>
                  <a:lnTo>
                    <a:pt x="208" y="1263"/>
                  </a:lnTo>
                  <a:lnTo>
                    <a:pt x="156" y="1218"/>
                  </a:lnTo>
                  <a:lnTo>
                    <a:pt x="111" y="1166"/>
                  </a:lnTo>
                  <a:lnTo>
                    <a:pt x="73" y="1111"/>
                  </a:lnTo>
                  <a:lnTo>
                    <a:pt x="41" y="1047"/>
                  </a:lnTo>
                  <a:lnTo>
                    <a:pt x="20" y="980"/>
                  </a:lnTo>
                  <a:lnTo>
                    <a:pt x="6" y="909"/>
                  </a:lnTo>
                  <a:lnTo>
                    <a:pt x="0" y="832"/>
                  </a:lnTo>
                  <a:lnTo>
                    <a:pt x="4" y="768"/>
                  </a:lnTo>
                  <a:lnTo>
                    <a:pt x="12" y="699"/>
                  </a:lnTo>
                  <a:lnTo>
                    <a:pt x="25" y="626"/>
                  </a:lnTo>
                  <a:lnTo>
                    <a:pt x="45" y="552"/>
                  </a:lnTo>
                  <a:lnTo>
                    <a:pt x="71" y="479"/>
                  </a:lnTo>
                  <a:lnTo>
                    <a:pt x="99" y="406"/>
                  </a:lnTo>
                  <a:lnTo>
                    <a:pt x="132" y="335"/>
                  </a:lnTo>
                  <a:lnTo>
                    <a:pt x="170" y="267"/>
                  </a:lnTo>
                  <a:lnTo>
                    <a:pt x="212" y="204"/>
                  </a:lnTo>
                  <a:lnTo>
                    <a:pt x="255" y="147"/>
                  </a:lnTo>
                  <a:lnTo>
                    <a:pt x="303" y="97"/>
                  </a:lnTo>
                  <a:lnTo>
                    <a:pt x="352" y="58"/>
                  </a:lnTo>
                  <a:lnTo>
                    <a:pt x="405" y="26"/>
                  </a:lnTo>
                  <a:lnTo>
                    <a:pt x="461" y="8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86D700"/>
            </a:solidFill>
            <a:ln w="0">
              <a:solidFill>
                <a:srgbClr val="86D7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D55F758-53AD-4FB0-92A4-C147C1AB5B50}"/>
              </a:ext>
            </a:extLst>
          </p:cNvPr>
          <p:cNvSpPr txBox="1"/>
          <p:nvPr/>
        </p:nvSpPr>
        <p:spPr>
          <a:xfrm>
            <a:off x="575556" y="1337089"/>
            <a:ext cx="79928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인터넷 상에 이미 수많은 추천 코스 존재</a:t>
            </a:r>
            <a:endParaRPr lang="en-US" altLang="ko-KR" sz="2000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  <a:p>
            <a:pPr algn="ctr"/>
            <a:r>
              <a:rPr lang="ko-KR" altLang="en-US" sz="2000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→</a:t>
            </a:r>
            <a:r>
              <a:rPr lang="en-US" altLang="ko-KR" sz="2000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but </a:t>
            </a:r>
            <a:r>
              <a:rPr lang="ko-KR" altLang="en-US" sz="2000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문제점 존재</a:t>
            </a:r>
            <a:endParaRPr lang="en-US" altLang="ko-KR" sz="2000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  <a:p>
            <a:pPr algn="ctr"/>
            <a:endParaRPr lang="en-US" altLang="ko-KR" sz="2000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000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식상함</a:t>
            </a:r>
            <a:endParaRPr lang="en-US" altLang="ko-KR" sz="2000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000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각자의 성향에 안 맞음</a:t>
            </a:r>
            <a:endParaRPr lang="en-US" altLang="ko-KR" sz="2000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000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최신 정보가 아님</a:t>
            </a:r>
            <a:endParaRPr lang="en-US" altLang="ko-KR" sz="2000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000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코스를 짜는 것 또한 즐거움의 일부</a:t>
            </a:r>
            <a:endParaRPr lang="en-US" altLang="ko-KR" sz="2000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3296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5017740"/>
            <a:ext cx="9144000" cy="6972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</p:txBody>
      </p:sp>
      <p:grpSp>
        <p:nvGrpSpPr>
          <p:cNvPr id="129" name="그룹 128"/>
          <p:cNvGrpSpPr/>
          <p:nvPr/>
        </p:nvGrpSpPr>
        <p:grpSpPr>
          <a:xfrm>
            <a:off x="-5293096" y="4297660"/>
            <a:ext cx="6384250" cy="714194"/>
            <a:chOff x="-190" y="4075331"/>
            <a:chExt cx="6384250" cy="714194"/>
          </a:xfrm>
        </p:grpSpPr>
        <p:sp>
          <p:nvSpPr>
            <p:cNvPr id="128" name="직사각형 32"/>
            <p:cNvSpPr/>
            <p:nvPr/>
          </p:nvSpPr>
          <p:spPr>
            <a:xfrm>
              <a:off x="4976110" y="4075331"/>
              <a:ext cx="1407950" cy="652815"/>
            </a:xfrm>
            <a:custGeom>
              <a:avLst/>
              <a:gdLst/>
              <a:ahLst/>
              <a:cxnLst/>
              <a:rect l="l" t="t" r="r" b="b"/>
              <a:pathLst>
                <a:path w="1407950" h="652815">
                  <a:moveTo>
                    <a:pt x="820025" y="648976"/>
                  </a:moveTo>
                  <a:lnTo>
                    <a:pt x="820025" y="652815"/>
                  </a:lnTo>
                  <a:cubicBezTo>
                    <a:pt x="816896" y="652680"/>
                    <a:pt x="813837" y="652116"/>
                    <a:pt x="810773" y="651538"/>
                  </a:cubicBezTo>
                  <a:close/>
                  <a:moveTo>
                    <a:pt x="0" y="0"/>
                  </a:moveTo>
                  <a:lnTo>
                    <a:pt x="863777" y="0"/>
                  </a:lnTo>
                  <a:lnTo>
                    <a:pt x="863777" y="7059"/>
                  </a:lnTo>
                  <a:cubicBezTo>
                    <a:pt x="882918" y="3247"/>
                    <a:pt x="902741" y="1563"/>
                    <a:pt x="922990" y="1563"/>
                  </a:cubicBezTo>
                  <a:cubicBezTo>
                    <a:pt x="1021037" y="1563"/>
                    <a:pt x="1109070" y="41041"/>
                    <a:pt x="1168451" y="104548"/>
                  </a:cubicBezTo>
                  <a:cubicBezTo>
                    <a:pt x="1277129" y="169993"/>
                    <a:pt x="1356170" y="266907"/>
                    <a:pt x="1387858" y="381008"/>
                  </a:cubicBezTo>
                  <a:cubicBezTo>
                    <a:pt x="1400539" y="398677"/>
                    <a:pt x="1407079" y="419107"/>
                    <a:pt x="1407078" y="440658"/>
                  </a:cubicBezTo>
                  <a:cubicBezTo>
                    <a:pt x="1407079" y="458076"/>
                    <a:pt x="1402808" y="474761"/>
                    <a:pt x="1394434" y="489895"/>
                  </a:cubicBezTo>
                  <a:lnTo>
                    <a:pt x="1407950" y="486153"/>
                  </a:lnTo>
                  <a:cubicBezTo>
                    <a:pt x="1389247" y="528745"/>
                    <a:pt x="1355837" y="564787"/>
                    <a:pt x="1310353" y="592171"/>
                  </a:cubicBezTo>
                  <a:lnTo>
                    <a:pt x="1025136" y="592171"/>
                  </a:lnTo>
                  <a:lnTo>
                    <a:pt x="1124682" y="564602"/>
                  </a:lnTo>
                  <a:lnTo>
                    <a:pt x="1106888" y="555838"/>
                  </a:lnTo>
                  <a:lnTo>
                    <a:pt x="1024766" y="592171"/>
                  </a:lnTo>
                  <a:lnTo>
                    <a:pt x="820025" y="592171"/>
                  </a:lnTo>
                  <a:lnTo>
                    <a:pt x="820025" y="648072"/>
                  </a:lnTo>
                  <a:lnTo>
                    <a:pt x="708800" y="648072"/>
                  </a:lnTo>
                  <a:cubicBezTo>
                    <a:pt x="713170" y="629069"/>
                    <a:pt x="713168" y="608424"/>
                    <a:pt x="709067" y="588367"/>
                  </a:cubicBezTo>
                  <a:lnTo>
                    <a:pt x="547064" y="589094"/>
                  </a:lnTo>
                  <a:cubicBezTo>
                    <a:pt x="543108" y="608937"/>
                    <a:pt x="543154" y="629318"/>
                    <a:pt x="547512" y="648072"/>
                  </a:cubicBezTo>
                  <a:lnTo>
                    <a:pt x="289653" y="648072"/>
                  </a:lnTo>
                  <a:cubicBezTo>
                    <a:pt x="294022" y="629069"/>
                    <a:pt x="294021" y="608424"/>
                    <a:pt x="289919" y="588367"/>
                  </a:cubicBezTo>
                  <a:lnTo>
                    <a:pt x="127917" y="589094"/>
                  </a:lnTo>
                  <a:cubicBezTo>
                    <a:pt x="123961" y="608937"/>
                    <a:pt x="124006" y="629318"/>
                    <a:pt x="128364" y="648072"/>
                  </a:cubicBezTo>
                  <a:lnTo>
                    <a:pt x="0" y="64807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-190" y="4081636"/>
              <a:ext cx="1187813" cy="707889"/>
              <a:chOff x="-190" y="4081636"/>
              <a:chExt cx="1187813" cy="707889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-190" y="4081636"/>
                <a:ext cx="1187813" cy="648072"/>
              </a:xfrm>
              <a:custGeom>
                <a:avLst/>
                <a:gdLst/>
                <a:ahLst/>
                <a:cxnLst/>
                <a:rect l="l" t="t" r="r" b="b"/>
                <a:pathLst>
                  <a:path w="1187813" h="648072">
                    <a:moveTo>
                      <a:pt x="0" y="0"/>
                    </a:moveTo>
                    <a:lnTo>
                      <a:pt x="1187813" y="0"/>
                    </a:lnTo>
                    <a:lnTo>
                      <a:pt x="1187813" y="648072"/>
                    </a:lnTo>
                    <a:lnTo>
                      <a:pt x="974698" y="648072"/>
                    </a:lnTo>
                    <a:cubicBezTo>
                      <a:pt x="980707" y="629069"/>
                      <a:pt x="980705" y="608424"/>
                      <a:pt x="975065" y="588367"/>
                    </a:cubicBezTo>
                    <a:lnTo>
                      <a:pt x="752289" y="589094"/>
                    </a:lnTo>
                    <a:cubicBezTo>
                      <a:pt x="746849" y="608937"/>
                      <a:pt x="746911" y="629318"/>
                      <a:pt x="752904" y="648072"/>
                    </a:cubicBezTo>
                    <a:lnTo>
                      <a:pt x="398312" y="648072"/>
                    </a:lnTo>
                    <a:cubicBezTo>
                      <a:pt x="404321" y="629069"/>
                      <a:pt x="404319" y="608424"/>
                      <a:pt x="398679" y="588367"/>
                    </a:cubicBezTo>
                    <a:lnTo>
                      <a:pt x="175903" y="589094"/>
                    </a:lnTo>
                    <a:cubicBezTo>
                      <a:pt x="170463" y="608937"/>
                      <a:pt x="170525" y="629318"/>
                      <a:pt x="176518" y="648072"/>
                    </a:cubicBezTo>
                    <a:lnTo>
                      <a:pt x="0" y="64807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-190" y="4585692"/>
                <a:ext cx="1187813" cy="144016"/>
              </a:xfrm>
              <a:custGeom>
                <a:avLst/>
                <a:gdLst/>
                <a:ahLst/>
                <a:cxnLst/>
                <a:rect l="l" t="t" r="r" b="b"/>
                <a:pathLst>
                  <a:path w="1187813" h="144016">
                    <a:moveTo>
                      <a:pt x="0" y="0"/>
                    </a:moveTo>
                    <a:lnTo>
                      <a:pt x="1187813" y="0"/>
                    </a:lnTo>
                    <a:lnTo>
                      <a:pt x="1187813" y="144016"/>
                    </a:lnTo>
                    <a:lnTo>
                      <a:pt x="974698" y="144016"/>
                    </a:lnTo>
                    <a:cubicBezTo>
                      <a:pt x="980707" y="125013"/>
                      <a:pt x="980705" y="104368"/>
                      <a:pt x="975065" y="84311"/>
                    </a:cubicBezTo>
                    <a:lnTo>
                      <a:pt x="752289" y="85038"/>
                    </a:lnTo>
                    <a:cubicBezTo>
                      <a:pt x="746849" y="104881"/>
                      <a:pt x="746911" y="125262"/>
                      <a:pt x="752904" y="144016"/>
                    </a:cubicBezTo>
                    <a:lnTo>
                      <a:pt x="398312" y="144016"/>
                    </a:lnTo>
                    <a:cubicBezTo>
                      <a:pt x="404321" y="125013"/>
                      <a:pt x="404319" y="104368"/>
                      <a:pt x="398679" y="84311"/>
                    </a:cubicBezTo>
                    <a:lnTo>
                      <a:pt x="175903" y="85038"/>
                    </a:lnTo>
                    <a:cubicBezTo>
                      <a:pt x="170463" y="104881"/>
                      <a:pt x="170525" y="125262"/>
                      <a:pt x="176518" y="144016"/>
                    </a:cubicBezTo>
                    <a:lnTo>
                      <a:pt x="0" y="1440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모서리가 둥근 직사각형 35"/>
              <p:cNvSpPr/>
              <p:nvPr/>
            </p:nvSpPr>
            <p:spPr>
              <a:xfrm>
                <a:off x="107504" y="4197783"/>
                <a:ext cx="360040" cy="180020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모서리가 둥근 직사각형 38"/>
              <p:cNvSpPr/>
              <p:nvPr/>
            </p:nvSpPr>
            <p:spPr>
              <a:xfrm>
                <a:off x="683568" y="4197783"/>
                <a:ext cx="360040" cy="180020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현 45"/>
              <p:cNvSpPr/>
              <p:nvPr/>
            </p:nvSpPr>
            <p:spPr>
              <a:xfrm>
                <a:off x="185607" y="4585692"/>
                <a:ext cx="203833" cy="203833"/>
              </a:xfrm>
              <a:prstGeom prst="chord">
                <a:avLst>
                  <a:gd name="adj1" fmla="val 21519213"/>
                  <a:gd name="adj2" fmla="val 10855818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현 47"/>
              <p:cNvSpPr/>
              <p:nvPr/>
            </p:nvSpPr>
            <p:spPr>
              <a:xfrm>
                <a:off x="761671" y="4585691"/>
                <a:ext cx="203833" cy="203833"/>
              </a:xfrm>
              <a:prstGeom prst="chord">
                <a:avLst>
                  <a:gd name="adj1" fmla="val 21519213"/>
                  <a:gd name="adj2" fmla="val 10855818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1241789" y="4081635"/>
              <a:ext cx="1187813" cy="707889"/>
              <a:chOff x="-190" y="4081636"/>
              <a:chExt cx="1187813" cy="707889"/>
            </a:xfrm>
          </p:grpSpPr>
          <p:sp>
            <p:nvSpPr>
              <p:cNvPr id="51" name="직사각형 32"/>
              <p:cNvSpPr/>
              <p:nvPr/>
            </p:nvSpPr>
            <p:spPr>
              <a:xfrm>
                <a:off x="-190" y="4081636"/>
                <a:ext cx="1187813" cy="648072"/>
              </a:xfrm>
              <a:custGeom>
                <a:avLst/>
                <a:gdLst/>
                <a:ahLst/>
                <a:cxnLst/>
                <a:rect l="l" t="t" r="r" b="b"/>
                <a:pathLst>
                  <a:path w="1187813" h="648072">
                    <a:moveTo>
                      <a:pt x="0" y="0"/>
                    </a:moveTo>
                    <a:lnTo>
                      <a:pt x="1187813" y="0"/>
                    </a:lnTo>
                    <a:lnTo>
                      <a:pt x="1187813" y="648072"/>
                    </a:lnTo>
                    <a:lnTo>
                      <a:pt x="974698" y="648072"/>
                    </a:lnTo>
                    <a:cubicBezTo>
                      <a:pt x="980707" y="629069"/>
                      <a:pt x="980705" y="608424"/>
                      <a:pt x="975065" y="588367"/>
                    </a:cubicBezTo>
                    <a:lnTo>
                      <a:pt x="752289" y="589094"/>
                    </a:lnTo>
                    <a:cubicBezTo>
                      <a:pt x="746849" y="608937"/>
                      <a:pt x="746911" y="629318"/>
                      <a:pt x="752904" y="648072"/>
                    </a:cubicBezTo>
                    <a:lnTo>
                      <a:pt x="398312" y="648072"/>
                    </a:lnTo>
                    <a:cubicBezTo>
                      <a:pt x="404321" y="629069"/>
                      <a:pt x="404319" y="608424"/>
                      <a:pt x="398679" y="588367"/>
                    </a:cubicBezTo>
                    <a:lnTo>
                      <a:pt x="175903" y="589094"/>
                    </a:lnTo>
                    <a:cubicBezTo>
                      <a:pt x="170463" y="608937"/>
                      <a:pt x="170525" y="629318"/>
                      <a:pt x="176518" y="648072"/>
                    </a:cubicBezTo>
                    <a:lnTo>
                      <a:pt x="0" y="64807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34"/>
              <p:cNvSpPr/>
              <p:nvPr/>
            </p:nvSpPr>
            <p:spPr>
              <a:xfrm>
                <a:off x="-190" y="4585692"/>
                <a:ext cx="1187813" cy="144016"/>
              </a:xfrm>
              <a:custGeom>
                <a:avLst/>
                <a:gdLst/>
                <a:ahLst/>
                <a:cxnLst/>
                <a:rect l="l" t="t" r="r" b="b"/>
                <a:pathLst>
                  <a:path w="1187813" h="144016">
                    <a:moveTo>
                      <a:pt x="0" y="0"/>
                    </a:moveTo>
                    <a:lnTo>
                      <a:pt x="1187813" y="0"/>
                    </a:lnTo>
                    <a:lnTo>
                      <a:pt x="1187813" y="144016"/>
                    </a:lnTo>
                    <a:lnTo>
                      <a:pt x="974698" y="144016"/>
                    </a:lnTo>
                    <a:cubicBezTo>
                      <a:pt x="980707" y="125013"/>
                      <a:pt x="980705" y="104368"/>
                      <a:pt x="975065" y="84311"/>
                    </a:cubicBezTo>
                    <a:lnTo>
                      <a:pt x="752289" y="85038"/>
                    </a:lnTo>
                    <a:cubicBezTo>
                      <a:pt x="746849" y="104881"/>
                      <a:pt x="746911" y="125262"/>
                      <a:pt x="752904" y="144016"/>
                    </a:cubicBezTo>
                    <a:lnTo>
                      <a:pt x="398312" y="144016"/>
                    </a:lnTo>
                    <a:cubicBezTo>
                      <a:pt x="404321" y="125013"/>
                      <a:pt x="404319" y="104368"/>
                      <a:pt x="398679" y="84311"/>
                    </a:cubicBezTo>
                    <a:lnTo>
                      <a:pt x="175903" y="85038"/>
                    </a:lnTo>
                    <a:cubicBezTo>
                      <a:pt x="170463" y="104881"/>
                      <a:pt x="170525" y="125262"/>
                      <a:pt x="176518" y="144016"/>
                    </a:cubicBezTo>
                    <a:lnTo>
                      <a:pt x="0" y="1440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모서리가 둥근 직사각형 52"/>
              <p:cNvSpPr/>
              <p:nvPr/>
            </p:nvSpPr>
            <p:spPr>
              <a:xfrm>
                <a:off x="107504" y="4197783"/>
                <a:ext cx="360040" cy="180020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모서리가 둥근 직사각형 53"/>
              <p:cNvSpPr/>
              <p:nvPr/>
            </p:nvSpPr>
            <p:spPr>
              <a:xfrm>
                <a:off x="683568" y="4197783"/>
                <a:ext cx="360040" cy="180020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현 54"/>
              <p:cNvSpPr/>
              <p:nvPr/>
            </p:nvSpPr>
            <p:spPr>
              <a:xfrm>
                <a:off x="185607" y="4585692"/>
                <a:ext cx="203833" cy="203833"/>
              </a:xfrm>
              <a:prstGeom prst="chord">
                <a:avLst>
                  <a:gd name="adj1" fmla="val 21519213"/>
                  <a:gd name="adj2" fmla="val 10855818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현 55"/>
              <p:cNvSpPr/>
              <p:nvPr/>
            </p:nvSpPr>
            <p:spPr>
              <a:xfrm>
                <a:off x="761671" y="4585691"/>
                <a:ext cx="203833" cy="203833"/>
              </a:xfrm>
              <a:prstGeom prst="chord">
                <a:avLst>
                  <a:gd name="adj1" fmla="val 21519213"/>
                  <a:gd name="adj2" fmla="val 10855818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2483768" y="4080077"/>
              <a:ext cx="1187813" cy="707889"/>
              <a:chOff x="-190" y="4081636"/>
              <a:chExt cx="1187813" cy="707889"/>
            </a:xfrm>
          </p:grpSpPr>
          <p:sp>
            <p:nvSpPr>
              <p:cNvPr id="79" name="직사각형 32"/>
              <p:cNvSpPr/>
              <p:nvPr/>
            </p:nvSpPr>
            <p:spPr>
              <a:xfrm>
                <a:off x="-190" y="4081636"/>
                <a:ext cx="1187813" cy="648072"/>
              </a:xfrm>
              <a:custGeom>
                <a:avLst/>
                <a:gdLst/>
                <a:ahLst/>
                <a:cxnLst/>
                <a:rect l="l" t="t" r="r" b="b"/>
                <a:pathLst>
                  <a:path w="1187813" h="648072">
                    <a:moveTo>
                      <a:pt x="0" y="0"/>
                    </a:moveTo>
                    <a:lnTo>
                      <a:pt x="1187813" y="0"/>
                    </a:lnTo>
                    <a:lnTo>
                      <a:pt x="1187813" y="648072"/>
                    </a:lnTo>
                    <a:lnTo>
                      <a:pt x="974698" y="648072"/>
                    </a:lnTo>
                    <a:cubicBezTo>
                      <a:pt x="980707" y="629069"/>
                      <a:pt x="980705" y="608424"/>
                      <a:pt x="975065" y="588367"/>
                    </a:cubicBezTo>
                    <a:lnTo>
                      <a:pt x="752289" y="589094"/>
                    </a:lnTo>
                    <a:cubicBezTo>
                      <a:pt x="746849" y="608937"/>
                      <a:pt x="746911" y="629318"/>
                      <a:pt x="752904" y="648072"/>
                    </a:cubicBezTo>
                    <a:lnTo>
                      <a:pt x="398312" y="648072"/>
                    </a:lnTo>
                    <a:cubicBezTo>
                      <a:pt x="404321" y="629069"/>
                      <a:pt x="404319" y="608424"/>
                      <a:pt x="398679" y="588367"/>
                    </a:cubicBezTo>
                    <a:lnTo>
                      <a:pt x="175903" y="589094"/>
                    </a:lnTo>
                    <a:cubicBezTo>
                      <a:pt x="170463" y="608937"/>
                      <a:pt x="170525" y="629318"/>
                      <a:pt x="176518" y="648072"/>
                    </a:cubicBezTo>
                    <a:lnTo>
                      <a:pt x="0" y="64807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34"/>
              <p:cNvSpPr/>
              <p:nvPr/>
            </p:nvSpPr>
            <p:spPr>
              <a:xfrm>
                <a:off x="-190" y="4585692"/>
                <a:ext cx="1187813" cy="144016"/>
              </a:xfrm>
              <a:custGeom>
                <a:avLst/>
                <a:gdLst/>
                <a:ahLst/>
                <a:cxnLst/>
                <a:rect l="l" t="t" r="r" b="b"/>
                <a:pathLst>
                  <a:path w="1187813" h="144016">
                    <a:moveTo>
                      <a:pt x="0" y="0"/>
                    </a:moveTo>
                    <a:lnTo>
                      <a:pt x="1187813" y="0"/>
                    </a:lnTo>
                    <a:lnTo>
                      <a:pt x="1187813" y="144016"/>
                    </a:lnTo>
                    <a:lnTo>
                      <a:pt x="974698" y="144016"/>
                    </a:lnTo>
                    <a:cubicBezTo>
                      <a:pt x="980707" y="125013"/>
                      <a:pt x="980705" y="104368"/>
                      <a:pt x="975065" y="84311"/>
                    </a:cubicBezTo>
                    <a:lnTo>
                      <a:pt x="752289" y="85038"/>
                    </a:lnTo>
                    <a:cubicBezTo>
                      <a:pt x="746849" y="104881"/>
                      <a:pt x="746911" y="125262"/>
                      <a:pt x="752904" y="144016"/>
                    </a:cubicBezTo>
                    <a:lnTo>
                      <a:pt x="398312" y="144016"/>
                    </a:lnTo>
                    <a:cubicBezTo>
                      <a:pt x="404321" y="125013"/>
                      <a:pt x="404319" y="104368"/>
                      <a:pt x="398679" y="84311"/>
                    </a:cubicBezTo>
                    <a:lnTo>
                      <a:pt x="175903" y="85038"/>
                    </a:lnTo>
                    <a:cubicBezTo>
                      <a:pt x="170463" y="104881"/>
                      <a:pt x="170525" y="125262"/>
                      <a:pt x="176518" y="144016"/>
                    </a:cubicBezTo>
                    <a:lnTo>
                      <a:pt x="0" y="1440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모서리가 둥근 직사각형 80"/>
              <p:cNvSpPr/>
              <p:nvPr/>
            </p:nvSpPr>
            <p:spPr>
              <a:xfrm>
                <a:off x="107504" y="4197783"/>
                <a:ext cx="360040" cy="180020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모서리가 둥근 직사각형 81"/>
              <p:cNvSpPr/>
              <p:nvPr/>
            </p:nvSpPr>
            <p:spPr>
              <a:xfrm>
                <a:off x="683568" y="4197783"/>
                <a:ext cx="360040" cy="180020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현 82"/>
              <p:cNvSpPr/>
              <p:nvPr/>
            </p:nvSpPr>
            <p:spPr>
              <a:xfrm>
                <a:off x="185607" y="4585692"/>
                <a:ext cx="203833" cy="203833"/>
              </a:xfrm>
              <a:prstGeom prst="chord">
                <a:avLst>
                  <a:gd name="adj1" fmla="val 21519213"/>
                  <a:gd name="adj2" fmla="val 10855818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현 83"/>
              <p:cNvSpPr/>
              <p:nvPr/>
            </p:nvSpPr>
            <p:spPr>
              <a:xfrm>
                <a:off x="761671" y="4585691"/>
                <a:ext cx="203833" cy="203833"/>
              </a:xfrm>
              <a:prstGeom prst="chord">
                <a:avLst>
                  <a:gd name="adj1" fmla="val 21519213"/>
                  <a:gd name="adj2" fmla="val 10855818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3725747" y="4080076"/>
              <a:ext cx="1187813" cy="707889"/>
              <a:chOff x="-190" y="4081636"/>
              <a:chExt cx="1187813" cy="707889"/>
            </a:xfrm>
          </p:grpSpPr>
          <p:sp>
            <p:nvSpPr>
              <p:cNvPr id="86" name="직사각형 32"/>
              <p:cNvSpPr/>
              <p:nvPr/>
            </p:nvSpPr>
            <p:spPr>
              <a:xfrm>
                <a:off x="-190" y="4081636"/>
                <a:ext cx="1187813" cy="648072"/>
              </a:xfrm>
              <a:custGeom>
                <a:avLst/>
                <a:gdLst/>
                <a:ahLst/>
                <a:cxnLst/>
                <a:rect l="l" t="t" r="r" b="b"/>
                <a:pathLst>
                  <a:path w="1187813" h="648072">
                    <a:moveTo>
                      <a:pt x="0" y="0"/>
                    </a:moveTo>
                    <a:lnTo>
                      <a:pt x="1187813" y="0"/>
                    </a:lnTo>
                    <a:lnTo>
                      <a:pt x="1187813" y="648072"/>
                    </a:lnTo>
                    <a:lnTo>
                      <a:pt x="974698" y="648072"/>
                    </a:lnTo>
                    <a:cubicBezTo>
                      <a:pt x="980707" y="629069"/>
                      <a:pt x="980705" y="608424"/>
                      <a:pt x="975065" y="588367"/>
                    </a:cubicBezTo>
                    <a:lnTo>
                      <a:pt x="752289" y="589094"/>
                    </a:lnTo>
                    <a:cubicBezTo>
                      <a:pt x="746849" y="608937"/>
                      <a:pt x="746911" y="629318"/>
                      <a:pt x="752904" y="648072"/>
                    </a:cubicBezTo>
                    <a:lnTo>
                      <a:pt x="398312" y="648072"/>
                    </a:lnTo>
                    <a:cubicBezTo>
                      <a:pt x="404321" y="629069"/>
                      <a:pt x="404319" y="608424"/>
                      <a:pt x="398679" y="588367"/>
                    </a:cubicBezTo>
                    <a:lnTo>
                      <a:pt x="175903" y="589094"/>
                    </a:lnTo>
                    <a:cubicBezTo>
                      <a:pt x="170463" y="608937"/>
                      <a:pt x="170525" y="629318"/>
                      <a:pt x="176518" y="648072"/>
                    </a:cubicBezTo>
                    <a:lnTo>
                      <a:pt x="0" y="64807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34"/>
              <p:cNvSpPr/>
              <p:nvPr/>
            </p:nvSpPr>
            <p:spPr>
              <a:xfrm>
                <a:off x="-190" y="4585692"/>
                <a:ext cx="1187813" cy="144016"/>
              </a:xfrm>
              <a:custGeom>
                <a:avLst/>
                <a:gdLst/>
                <a:ahLst/>
                <a:cxnLst/>
                <a:rect l="l" t="t" r="r" b="b"/>
                <a:pathLst>
                  <a:path w="1187813" h="144016">
                    <a:moveTo>
                      <a:pt x="0" y="0"/>
                    </a:moveTo>
                    <a:lnTo>
                      <a:pt x="1187813" y="0"/>
                    </a:lnTo>
                    <a:lnTo>
                      <a:pt x="1187813" y="144016"/>
                    </a:lnTo>
                    <a:lnTo>
                      <a:pt x="974698" y="144016"/>
                    </a:lnTo>
                    <a:cubicBezTo>
                      <a:pt x="980707" y="125013"/>
                      <a:pt x="980705" y="104368"/>
                      <a:pt x="975065" y="84311"/>
                    </a:cubicBezTo>
                    <a:lnTo>
                      <a:pt x="752289" y="85038"/>
                    </a:lnTo>
                    <a:cubicBezTo>
                      <a:pt x="746849" y="104881"/>
                      <a:pt x="746911" y="125262"/>
                      <a:pt x="752904" y="144016"/>
                    </a:cubicBezTo>
                    <a:lnTo>
                      <a:pt x="398312" y="144016"/>
                    </a:lnTo>
                    <a:cubicBezTo>
                      <a:pt x="404321" y="125013"/>
                      <a:pt x="404319" y="104368"/>
                      <a:pt x="398679" y="84311"/>
                    </a:cubicBezTo>
                    <a:lnTo>
                      <a:pt x="175903" y="85038"/>
                    </a:lnTo>
                    <a:cubicBezTo>
                      <a:pt x="170463" y="104881"/>
                      <a:pt x="170525" y="125262"/>
                      <a:pt x="176518" y="144016"/>
                    </a:cubicBezTo>
                    <a:lnTo>
                      <a:pt x="0" y="1440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모서리가 둥근 직사각형 87"/>
              <p:cNvSpPr/>
              <p:nvPr/>
            </p:nvSpPr>
            <p:spPr>
              <a:xfrm>
                <a:off x="107504" y="4197783"/>
                <a:ext cx="360040" cy="180020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모서리가 둥근 직사각형 88"/>
              <p:cNvSpPr/>
              <p:nvPr/>
            </p:nvSpPr>
            <p:spPr>
              <a:xfrm>
                <a:off x="683568" y="4197783"/>
                <a:ext cx="360040" cy="180020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현 89"/>
              <p:cNvSpPr/>
              <p:nvPr/>
            </p:nvSpPr>
            <p:spPr>
              <a:xfrm>
                <a:off x="185607" y="4585692"/>
                <a:ext cx="203833" cy="203833"/>
              </a:xfrm>
              <a:prstGeom prst="chord">
                <a:avLst>
                  <a:gd name="adj1" fmla="val 21519213"/>
                  <a:gd name="adj2" fmla="val 10855818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현 90"/>
              <p:cNvSpPr/>
              <p:nvPr/>
            </p:nvSpPr>
            <p:spPr>
              <a:xfrm>
                <a:off x="761671" y="4585691"/>
                <a:ext cx="203833" cy="203833"/>
              </a:xfrm>
              <a:prstGeom prst="chord">
                <a:avLst>
                  <a:gd name="adj1" fmla="val 21519213"/>
                  <a:gd name="adj2" fmla="val 10855818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8" name="직사각형 34"/>
            <p:cNvSpPr/>
            <p:nvPr/>
          </p:nvSpPr>
          <p:spPr>
            <a:xfrm>
              <a:off x="4976111" y="4584130"/>
              <a:ext cx="1187813" cy="144016"/>
            </a:xfrm>
            <a:custGeom>
              <a:avLst/>
              <a:gdLst/>
              <a:ahLst/>
              <a:cxnLst/>
              <a:rect l="l" t="t" r="r" b="b"/>
              <a:pathLst>
                <a:path w="1187813" h="144016">
                  <a:moveTo>
                    <a:pt x="0" y="0"/>
                  </a:moveTo>
                  <a:lnTo>
                    <a:pt x="1187813" y="0"/>
                  </a:lnTo>
                  <a:lnTo>
                    <a:pt x="1187813" y="144016"/>
                  </a:lnTo>
                  <a:lnTo>
                    <a:pt x="974698" y="144016"/>
                  </a:lnTo>
                  <a:cubicBezTo>
                    <a:pt x="980707" y="125013"/>
                    <a:pt x="980705" y="104368"/>
                    <a:pt x="975065" y="84311"/>
                  </a:cubicBezTo>
                  <a:lnTo>
                    <a:pt x="752289" y="85038"/>
                  </a:lnTo>
                  <a:cubicBezTo>
                    <a:pt x="746849" y="104881"/>
                    <a:pt x="746911" y="125262"/>
                    <a:pt x="752904" y="144016"/>
                  </a:cubicBezTo>
                  <a:lnTo>
                    <a:pt x="398312" y="144016"/>
                  </a:lnTo>
                  <a:cubicBezTo>
                    <a:pt x="404321" y="125013"/>
                    <a:pt x="404319" y="104368"/>
                    <a:pt x="398679" y="84311"/>
                  </a:cubicBezTo>
                  <a:lnTo>
                    <a:pt x="175903" y="85038"/>
                  </a:lnTo>
                  <a:cubicBezTo>
                    <a:pt x="170463" y="104881"/>
                    <a:pt x="170525" y="125262"/>
                    <a:pt x="176518" y="144016"/>
                  </a:cubicBezTo>
                  <a:lnTo>
                    <a:pt x="0" y="14401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모서리가 둥근 직사각형 108"/>
            <p:cNvSpPr/>
            <p:nvPr/>
          </p:nvSpPr>
          <p:spPr>
            <a:xfrm>
              <a:off x="5083805" y="4196221"/>
              <a:ext cx="360040" cy="180020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현 110"/>
            <p:cNvSpPr/>
            <p:nvPr/>
          </p:nvSpPr>
          <p:spPr>
            <a:xfrm>
              <a:off x="5161908" y="4584130"/>
              <a:ext cx="203833" cy="203833"/>
            </a:xfrm>
            <a:prstGeom prst="chord">
              <a:avLst>
                <a:gd name="adj1" fmla="val 21519213"/>
                <a:gd name="adj2" fmla="val 10855818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현 111"/>
            <p:cNvSpPr/>
            <p:nvPr/>
          </p:nvSpPr>
          <p:spPr>
            <a:xfrm>
              <a:off x="5737972" y="4584129"/>
              <a:ext cx="203833" cy="203833"/>
            </a:xfrm>
            <a:prstGeom prst="chord">
              <a:avLst>
                <a:gd name="adj1" fmla="val 21519213"/>
                <a:gd name="adj2" fmla="val 10855818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모서리가 둥근 직사각형 123"/>
            <p:cNvSpPr/>
            <p:nvPr/>
          </p:nvSpPr>
          <p:spPr>
            <a:xfrm>
              <a:off x="5651486" y="4196220"/>
              <a:ext cx="504690" cy="180021"/>
            </a:xfrm>
            <a:custGeom>
              <a:avLst/>
              <a:gdLst/>
              <a:ahLst/>
              <a:cxnLst/>
              <a:rect l="l" t="t" r="r" b="b"/>
              <a:pathLst>
                <a:path w="504690" h="180021">
                  <a:moveTo>
                    <a:pt x="30004" y="0"/>
                  </a:moveTo>
                  <a:lnTo>
                    <a:pt x="330036" y="0"/>
                  </a:lnTo>
                  <a:cubicBezTo>
                    <a:pt x="339077" y="0"/>
                    <a:pt x="347184" y="3999"/>
                    <a:pt x="352100" y="10834"/>
                  </a:cubicBezTo>
                  <a:cubicBezTo>
                    <a:pt x="375403" y="17406"/>
                    <a:pt x="395429" y="30526"/>
                    <a:pt x="411107" y="47292"/>
                  </a:cubicBezTo>
                  <a:cubicBezTo>
                    <a:pt x="455002" y="73726"/>
                    <a:pt x="488369" y="111339"/>
                    <a:pt x="504690" y="156052"/>
                  </a:cubicBezTo>
                  <a:cubicBezTo>
                    <a:pt x="498999" y="170129"/>
                    <a:pt x="485186" y="180021"/>
                    <a:pt x="469061" y="180021"/>
                  </a:cubicBezTo>
                  <a:lnTo>
                    <a:pt x="314751" y="180021"/>
                  </a:lnTo>
                  <a:lnTo>
                    <a:pt x="314748" y="180020"/>
                  </a:lnTo>
                  <a:lnTo>
                    <a:pt x="30004" y="180020"/>
                  </a:lnTo>
                  <a:cubicBezTo>
                    <a:pt x="13433" y="180020"/>
                    <a:pt x="0" y="166587"/>
                    <a:pt x="0" y="150016"/>
                  </a:cubicBezTo>
                  <a:lnTo>
                    <a:pt x="0" y="30004"/>
                  </a:lnTo>
                  <a:cubicBezTo>
                    <a:pt x="0" y="13433"/>
                    <a:pt x="13433" y="0"/>
                    <a:pt x="30004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6163924" y="4584128"/>
              <a:ext cx="220136" cy="145579"/>
            </a:xfrm>
            <a:custGeom>
              <a:avLst/>
              <a:gdLst/>
              <a:ahLst/>
              <a:cxnLst/>
              <a:rect l="l" t="t" r="r" b="b"/>
              <a:pathLst>
                <a:path w="220136" h="131472">
                  <a:moveTo>
                    <a:pt x="0" y="0"/>
                  </a:moveTo>
                  <a:lnTo>
                    <a:pt x="214118" y="0"/>
                  </a:lnTo>
                  <a:cubicBezTo>
                    <a:pt x="215151" y="10588"/>
                    <a:pt x="211616" y="20168"/>
                    <a:pt x="206620" y="29196"/>
                  </a:cubicBezTo>
                  <a:lnTo>
                    <a:pt x="220136" y="25454"/>
                  </a:lnTo>
                  <a:cubicBezTo>
                    <a:pt x="201433" y="68046"/>
                    <a:pt x="168023" y="104088"/>
                    <a:pt x="122539" y="131472"/>
                  </a:cubicBezTo>
                  <a:lnTo>
                    <a:pt x="0" y="1314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5" name="타원 3"/>
          <p:cNvSpPr/>
          <p:nvPr/>
        </p:nvSpPr>
        <p:spPr>
          <a:xfrm>
            <a:off x="323661" y="265212"/>
            <a:ext cx="1031016" cy="499357"/>
          </a:xfrm>
          <a:custGeom>
            <a:avLst/>
            <a:gdLst/>
            <a:ahLst/>
            <a:cxnLst/>
            <a:rect l="l" t="t" r="r" b="b"/>
            <a:pathLst>
              <a:path w="1180701" h="571855">
                <a:moveTo>
                  <a:pt x="480501" y="0"/>
                </a:moveTo>
                <a:cubicBezTo>
                  <a:pt x="622062" y="0"/>
                  <a:pt x="736819" y="94833"/>
                  <a:pt x="736819" y="211815"/>
                </a:cubicBezTo>
                <a:lnTo>
                  <a:pt x="1000681" y="211815"/>
                </a:lnTo>
                <a:cubicBezTo>
                  <a:pt x="1100103" y="211815"/>
                  <a:pt x="1180701" y="292413"/>
                  <a:pt x="1180701" y="391835"/>
                </a:cubicBezTo>
                <a:cubicBezTo>
                  <a:pt x="1180701" y="491257"/>
                  <a:pt x="1100103" y="571855"/>
                  <a:pt x="1000681" y="571855"/>
                </a:cubicBezTo>
                <a:lnTo>
                  <a:pt x="180020" y="571855"/>
                </a:lnTo>
                <a:cubicBezTo>
                  <a:pt x="80598" y="571855"/>
                  <a:pt x="0" y="491257"/>
                  <a:pt x="0" y="391835"/>
                </a:cubicBezTo>
                <a:cubicBezTo>
                  <a:pt x="0" y="292413"/>
                  <a:pt x="80598" y="211815"/>
                  <a:pt x="180020" y="211815"/>
                </a:cubicBezTo>
                <a:lnTo>
                  <a:pt x="224183" y="211815"/>
                </a:lnTo>
                <a:cubicBezTo>
                  <a:pt x="224183" y="94833"/>
                  <a:pt x="338940" y="0"/>
                  <a:pt x="4805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586464" y="265212"/>
            <a:ext cx="32654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000" b="1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1. </a:t>
            </a:r>
            <a:r>
              <a:rPr lang="ko-KR" altLang="en-US" sz="3000" b="1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문제 정의</a:t>
            </a:r>
          </a:p>
        </p:txBody>
      </p:sp>
      <p:grpSp>
        <p:nvGrpSpPr>
          <p:cNvPr id="137" name="그룹 136"/>
          <p:cNvGrpSpPr/>
          <p:nvPr/>
        </p:nvGrpSpPr>
        <p:grpSpPr>
          <a:xfrm>
            <a:off x="7767265" y="4403450"/>
            <a:ext cx="438084" cy="714194"/>
            <a:chOff x="2163763" y="679451"/>
            <a:chExt cx="828675" cy="1350962"/>
          </a:xfrm>
        </p:grpSpPr>
        <p:sp>
          <p:nvSpPr>
            <p:cNvPr id="138" name="Rectangle 1184"/>
            <p:cNvSpPr>
              <a:spLocks noChangeArrowheads="1"/>
            </p:cNvSpPr>
            <p:nvPr/>
          </p:nvSpPr>
          <p:spPr bwMode="auto">
            <a:xfrm>
              <a:off x="2540001" y="1757363"/>
              <a:ext cx="50800" cy="273050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</p:txBody>
        </p:sp>
        <p:sp>
          <p:nvSpPr>
            <p:cNvPr id="139" name="Freeform 1185"/>
            <p:cNvSpPr>
              <a:spLocks/>
            </p:cNvSpPr>
            <p:nvPr/>
          </p:nvSpPr>
          <p:spPr bwMode="auto">
            <a:xfrm>
              <a:off x="2163763" y="679451"/>
              <a:ext cx="828675" cy="1085850"/>
            </a:xfrm>
            <a:custGeom>
              <a:avLst/>
              <a:gdLst>
                <a:gd name="T0" fmla="*/ 518 w 1045"/>
                <a:gd name="T1" fmla="*/ 0 h 1370"/>
                <a:gd name="T2" fmla="*/ 574 w 1045"/>
                <a:gd name="T3" fmla="*/ 8 h 1370"/>
                <a:gd name="T4" fmla="*/ 629 w 1045"/>
                <a:gd name="T5" fmla="*/ 26 h 1370"/>
                <a:gd name="T6" fmla="*/ 683 w 1045"/>
                <a:gd name="T7" fmla="*/ 58 h 1370"/>
                <a:gd name="T8" fmla="*/ 734 w 1045"/>
                <a:gd name="T9" fmla="*/ 97 h 1370"/>
                <a:gd name="T10" fmla="*/ 782 w 1045"/>
                <a:gd name="T11" fmla="*/ 147 h 1370"/>
                <a:gd name="T12" fmla="*/ 827 w 1045"/>
                <a:gd name="T13" fmla="*/ 204 h 1370"/>
                <a:gd name="T14" fmla="*/ 871 w 1045"/>
                <a:gd name="T15" fmla="*/ 267 h 1370"/>
                <a:gd name="T16" fmla="*/ 908 w 1045"/>
                <a:gd name="T17" fmla="*/ 335 h 1370"/>
                <a:gd name="T18" fmla="*/ 942 w 1045"/>
                <a:gd name="T19" fmla="*/ 406 h 1370"/>
                <a:gd name="T20" fmla="*/ 972 w 1045"/>
                <a:gd name="T21" fmla="*/ 479 h 1370"/>
                <a:gd name="T22" fmla="*/ 997 w 1045"/>
                <a:gd name="T23" fmla="*/ 552 h 1370"/>
                <a:gd name="T24" fmla="*/ 1017 w 1045"/>
                <a:gd name="T25" fmla="*/ 626 h 1370"/>
                <a:gd name="T26" fmla="*/ 1033 w 1045"/>
                <a:gd name="T27" fmla="*/ 699 h 1370"/>
                <a:gd name="T28" fmla="*/ 1043 w 1045"/>
                <a:gd name="T29" fmla="*/ 768 h 1370"/>
                <a:gd name="T30" fmla="*/ 1045 w 1045"/>
                <a:gd name="T31" fmla="*/ 832 h 1370"/>
                <a:gd name="T32" fmla="*/ 1039 w 1045"/>
                <a:gd name="T33" fmla="*/ 915 h 1370"/>
                <a:gd name="T34" fmla="*/ 1023 w 1045"/>
                <a:gd name="T35" fmla="*/ 994 h 1370"/>
                <a:gd name="T36" fmla="*/ 997 w 1045"/>
                <a:gd name="T37" fmla="*/ 1065 h 1370"/>
                <a:gd name="T38" fmla="*/ 962 w 1045"/>
                <a:gd name="T39" fmla="*/ 1130 h 1370"/>
                <a:gd name="T40" fmla="*/ 918 w 1045"/>
                <a:gd name="T41" fmla="*/ 1190 h 1370"/>
                <a:gd name="T42" fmla="*/ 869 w 1045"/>
                <a:gd name="T43" fmla="*/ 1243 h 1370"/>
                <a:gd name="T44" fmla="*/ 811 w 1045"/>
                <a:gd name="T45" fmla="*/ 1287 h 1370"/>
                <a:gd name="T46" fmla="*/ 748 w 1045"/>
                <a:gd name="T47" fmla="*/ 1322 h 1370"/>
                <a:gd name="T48" fmla="*/ 679 w 1045"/>
                <a:gd name="T49" fmla="*/ 1348 h 1370"/>
                <a:gd name="T50" fmla="*/ 605 w 1045"/>
                <a:gd name="T51" fmla="*/ 1364 h 1370"/>
                <a:gd name="T52" fmla="*/ 528 w 1045"/>
                <a:gd name="T53" fmla="*/ 1370 h 1370"/>
                <a:gd name="T54" fmla="*/ 457 w 1045"/>
                <a:gd name="T55" fmla="*/ 1366 h 1370"/>
                <a:gd name="T56" fmla="*/ 388 w 1045"/>
                <a:gd name="T57" fmla="*/ 1352 h 1370"/>
                <a:gd name="T58" fmla="*/ 324 w 1045"/>
                <a:gd name="T59" fmla="*/ 1330 h 1370"/>
                <a:gd name="T60" fmla="*/ 263 w 1045"/>
                <a:gd name="T61" fmla="*/ 1299 h 1370"/>
                <a:gd name="T62" fmla="*/ 208 w 1045"/>
                <a:gd name="T63" fmla="*/ 1263 h 1370"/>
                <a:gd name="T64" fmla="*/ 156 w 1045"/>
                <a:gd name="T65" fmla="*/ 1218 h 1370"/>
                <a:gd name="T66" fmla="*/ 111 w 1045"/>
                <a:gd name="T67" fmla="*/ 1166 h 1370"/>
                <a:gd name="T68" fmla="*/ 73 w 1045"/>
                <a:gd name="T69" fmla="*/ 1111 h 1370"/>
                <a:gd name="T70" fmla="*/ 41 w 1045"/>
                <a:gd name="T71" fmla="*/ 1047 h 1370"/>
                <a:gd name="T72" fmla="*/ 20 w 1045"/>
                <a:gd name="T73" fmla="*/ 980 h 1370"/>
                <a:gd name="T74" fmla="*/ 6 w 1045"/>
                <a:gd name="T75" fmla="*/ 909 h 1370"/>
                <a:gd name="T76" fmla="*/ 0 w 1045"/>
                <a:gd name="T77" fmla="*/ 832 h 1370"/>
                <a:gd name="T78" fmla="*/ 4 w 1045"/>
                <a:gd name="T79" fmla="*/ 768 h 1370"/>
                <a:gd name="T80" fmla="*/ 12 w 1045"/>
                <a:gd name="T81" fmla="*/ 699 h 1370"/>
                <a:gd name="T82" fmla="*/ 25 w 1045"/>
                <a:gd name="T83" fmla="*/ 626 h 1370"/>
                <a:gd name="T84" fmla="*/ 45 w 1045"/>
                <a:gd name="T85" fmla="*/ 552 h 1370"/>
                <a:gd name="T86" fmla="*/ 71 w 1045"/>
                <a:gd name="T87" fmla="*/ 479 h 1370"/>
                <a:gd name="T88" fmla="*/ 99 w 1045"/>
                <a:gd name="T89" fmla="*/ 406 h 1370"/>
                <a:gd name="T90" fmla="*/ 132 w 1045"/>
                <a:gd name="T91" fmla="*/ 335 h 1370"/>
                <a:gd name="T92" fmla="*/ 170 w 1045"/>
                <a:gd name="T93" fmla="*/ 267 h 1370"/>
                <a:gd name="T94" fmla="*/ 212 w 1045"/>
                <a:gd name="T95" fmla="*/ 204 h 1370"/>
                <a:gd name="T96" fmla="*/ 255 w 1045"/>
                <a:gd name="T97" fmla="*/ 147 h 1370"/>
                <a:gd name="T98" fmla="*/ 303 w 1045"/>
                <a:gd name="T99" fmla="*/ 97 h 1370"/>
                <a:gd name="T100" fmla="*/ 352 w 1045"/>
                <a:gd name="T101" fmla="*/ 58 h 1370"/>
                <a:gd name="T102" fmla="*/ 405 w 1045"/>
                <a:gd name="T103" fmla="*/ 26 h 1370"/>
                <a:gd name="T104" fmla="*/ 461 w 1045"/>
                <a:gd name="T105" fmla="*/ 8 h 1370"/>
                <a:gd name="T106" fmla="*/ 518 w 1045"/>
                <a:gd name="T107" fmla="*/ 0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45" h="1370">
                  <a:moveTo>
                    <a:pt x="518" y="0"/>
                  </a:moveTo>
                  <a:lnTo>
                    <a:pt x="574" y="8"/>
                  </a:lnTo>
                  <a:lnTo>
                    <a:pt x="629" y="26"/>
                  </a:lnTo>
                  <a:lnTo>
                    <a:pt x="683" y="58"/>
                  </a:lnTo>
                  <a:lnTo>
                    <a:pt x="734" y="97"/>
                  </a:lnTo>
                  <a:lnTo>
                    <a:pt x="782" y="147"/>
                  </a:lnTo>
                  <a:lnTo>
                    <a:pt x="827" y="204"/>
                  </a:lnTo>
                  <a:lnTo>
                    <a:pt x="871" y="267"/>
                  </a:lnTo>
                  <a:lnTo>
                    <a:pt x="908" y="335"/>
                  </a:lnTo>
                  <a:lnTo>
                    <a:pt x="942" y="406"/>
                  </a:lnTo>
                  <a:lnTo>
                    <a:pt x="972" y="479"/>
                  </a:lnTo>
                  <a:lnTo>
                    <a:pt x="997" y="552"/>
                  </a:lnTo>
                  <a:lnTo>
                    <a:pt x="1017" y="626"/>
                  </a:lnTo>
                  <a:lnTo>
                    <a:pt x="1033" y="699"/>
                  </a:lnTo>
                  <a:lnTo>
                    <a:pt x="1043" y="768"/>
                  </a:lnTo>
                  <a:lnTo>
                    <a:pt x="1045" y="832"/>
                  </a:lnTo>
                  <a:lnTo>
                    <a:pt x="1039" y="915"/>
                  </a:lnTo>
                  <a:lnTo>
                    <a:pt x="1023" y="994"/>
                  </a:lnTo>
                  <a:lnTo>
                    <a:pt x="997" y="1065"/>
                  </a:lnTo>
                  <a:lnTo>
                    <a:pt x="962" y="1130"/>
                  </a:lnTo>
                  <a:lnTo>
                    <a:pt x="918" y="1190"/>
                  </a:lnTo>
                  <a:lnTo>
                    <a:pt x="869" y="1243"/>
                  </a:lnTo>
                  <a:lnTo>
                    <a:pt x="811" y="1287"/>
                  </a:lnTo>
                  <a:lnTo>
                    <a:pt x="748" y="1322"/>
                  </a:lnTo>
                  <a:lnTo>
                    <a:pt x="679" y="1348"/>
                  </a:lnTo>
                  <a:lnTo>
                    <a:pt x="605" y="1364"/>
                  </a:lnTo>
                  <a:lnTo>
                    <a:pt x="528" y="1370"/>
                  </a:lnTo>
                  <a:lnTo>
                    <a:pt x="457" y="1366"/>
                  </a:lnTo>
                  <a:lnTo>
                    <a:pt x="388" y="1352"/>
                  </a:lnTo>
                  <a:lnTo>
                    <a:pt x="324" y="1330"/>
                  </a:lnTo>
                  <a:lnTo>
                    <a:pt x="263" y="1299"/>
                  </a:lnTo>
                  <a:lnTo>
                    <a:pt x="208" y="1263"/>
                  </a:lnTo>
                  <a:lnTo>
                    <a:pt x="156" y="1218"/>
                  </a:lnTo>
                  <a:lnTo>
                    <a:pt x="111" y="1166"/>
                  </a:lnTo>
                  <a:lnTo>
                    <a:pt x="73" y="1111"/>
                  </a:lnTo>
                  <a:lnTo>
                    <a:pt x="41" y="1047"/>
                  </a:lnTo>
                  <a:lnTo>
                    <a:pt x="20" y="980"/>
                  </a:lnTo>
                  <a:lnTo>
                    <a:pt x="6" y="909"/>
                  </a:lnTo>
                  <a:lnTo>
                    <a:pt x="0" y="832"/>
                  </a:lnTo>
                  <a:lnTo>
                    <a:pt x="4" y="768"/>
                  </a:lnTo>
                  <a:lnTo>
                    <a:pt x="12" y="699"/>
                  </a:lnTo>
                  <a:lnTo>
                    <a:pt x="25" y="626"/>
                  </a:lnTo>
                  <a:lnTo>
                    <a:pt x="45" y="552"/>
                  </a:lnTo>
                  <a:lnTo>
                    <a:pt x="71" y="479"/>
                  </a:lnTo>
                  <a:lnTo>
                    <a:pt x="99" y="406"/>
                  </a:lnTo>
                  <a:lnTo>
                    <a:pt x="132" y="335"/>
                  </a:lnTo>
                  <a:lnTo>
                    <a:pt x="170" y="267"/>
                  </a:lnTo>
                  <a:lnTo>
                    <a:pt x="212" y="204"/>
                  </a:lnTo>
                  <a:lnTo>
                    <a:pt x="255" y="147"/>
                  </a:lnTo>
                  <a:lnTo>
                    <a:pt x="303" y="97"/>
                  </a:lnTo>
                  <a:lnTo>
                    <a:pt x="352" y="58"/>
                  </a:lnTo>
                  <a:lnTo>
                    <a:pt x="405" y="26"/>
                  </a:lnTo>
                  <a:lnTo>
                    <a:pt x="461" y="8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B3EF1E"/>
            </a:solidFill>
            <a:ln w="0">
              <a:solidFill>
                <a:srgbClr val="B3EF1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</p:txBody>
        </p:sp>
        <p:sp>
          <p:nvSpPr>
            <p:cNvPr id="140" name="Freeform 1186"/>
            <p:cNvSpPr>
              <a:spLocks/>
            </p:cNvSpPr>
            <p:nvPr/>
          </p:nvSpPr>
          <p:spPr bwMode="auto">
            <a:xfrm>
              <a:off x="2163763" y="679451"/>
              <a:ext cx="427038" cy="1085850"/>
            </a:xfrm>
            <a:custGeom>
              <a:avLst/>
              <a:gdLst>
                <a:gd name="T0" fmla="*/ 518 w 538"/>
                <a:gd name="T1" fmla="*/ 0 h 1370"/>
                <a:gd name="T2" fmla="*/ 528 w 538"/>
                <a:gd name="T3" fmla="*/ 0 h 1370"/>
                <a:gd name="T4" fmla="*/ 538 w 538"/>
                <a:gd name="T5" fmla="*/ 2 h 1370"/>
                <a:gd name="T6" fmla="*/ 538 w 538"/>
                <a:gd name="T7" fmla="*/ 1370 h 1370"/>
                <a:gd name="T8" fmla="*/ 528 w 538"/>
                <a:gd name="T9" fmla="*/ 1370 h 1370"/>
                <a:gd name="T10" fmla="*/ 457 w 538"/>
                <a:gd name="T11" fmla="*/ 1366 h 1370"/>
                <a:gd name="T12" fmla="*/ 388 w 538"/>
                <a:gd name="T13" fmla="*/ 1352 h 1370"/>
                <a:gd name="T14" fmla="*/ 324 w 538"/>
                <a:gd name="T15" fmla="*/ 1330 h 1370"/>
                <a:gd name="T16" fmla="*/ 263 w 538"/>
                <a:gd name="T17" fmla="*/ 1299 h 1370"/>
                <a:gd name="T18" fmla="*/ 208 w 538"/>
                <a:gd name="T19" fmla="*/ 1263 h 1370"/>
                <a:gd name="T20" fmla="*/ 156 w 538"/>
                <a:gd name="T21" fmla="*/ 1218 h 1370"/>
                <a:gd name="T22" fmla="*/ 111 w 538"/>
                <a:gd name="T23" fmla="*/ 1166 h 1370"/>
                <a:gd name="T24" fmla="*/ 73 w 538"/>
                <a:gd name="T25" fmla="*/ 1111 h 1370"/>
                <a:gd name="T26" fmla="*/ 41 w 538"/>
                <a:gd name="T27" fmla="*/ 1047 h 1370"/>
                <a:gd name="T28" fmla="*/ 20 w 538"/>
                <a:gd name="T29" fmla="*/ 980 h 1370"/>
                <a:gd name="T30" fmla="*/ 6 w 538"/>
                <a:gd name="T31" fmla="*/ 909 h 1370"/>
                <a:gd name="T32" fmla="*/ 0 w 538"/>
                <a:gd name="T33" fmla="*/ 832 h 1370"/>
                <a:gd name="T34" fmla="*/ 4 w 538"/>
                <a:gd name="T35" fmla="*/ 768 h 1370"/>
                <a:gd name="T36" fmla="*/ 12 w 538"/>
                <a:gd name="T37" fmla="*/ 699 h 1370"/>
                <a:gd name="T38" fmla="*/ 25 w 538"/>
                <a:gd name="T39" fmla="*/ 626 h 1370"/>
                <a:gd name="T40" fmla="*/ 45 w 538"/>
                <a:gd name="T41" fmla="*/ 552 h 1370"/>
                <a:gd name="T42" fmla="*/ 71 w 538"/>
                <a:gd name="T43" fmla="*/ 479 h 1370"/>
                <a:gd name="T44" fmla="*/ 99 w 538"/>
                <a:gd name="T45" fmla="*/ 406 h 1370"/>
                <a:gd name="T46" fmla="*/ 132 w 538"/>
                <a:gd name="T47" fmla="*/ 335 h 1370"/>
                <a:gd name="T48" fmla="*/ 170 w 538"/>
                <a:gd name="T49" fmla="*/ 267 h 1370"/>
                <a:gd name="T50" fmla="*/ 212 w 538"/>
                <a:gd name="T51" fmla="*/ 204 h 1370"/>
                <a:gd name="T52" fmla="*/ 255 w 538"/>
                <a:gd name="T53" fmla="*/ 147 h 1370"/>
                <a:gd name="T54" fmla="*/ 303 w 538"/>
                <a:gd name="T55" fmla="*/ 97 h 1370"/>
                <a:gd name="T56" fmla="*/ 352 w 538"/>
                <a:gd name="T57" fmla="*/ 58 h 1370"/>
                <a:gd name="T58" fmla="*/ 405 w 538"/>
                <a:gd name="T59" fmla="*/ 26 h 1370"/>
                <a:gd name="T60" fmla="*/ 461 w 538"/>
                <a:gd name="T61" fmla="*/ 8 h 1370"/>
                <a:gd name="T62" fmla="*/ 518 w 538"/>
                <a:gd name="T63" fmla="*/ 0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38" h="1370">
                  <a:moveTo>
                    <a:pt x="518" y="0"/>
                  </a:moveTo>
                  <a:lnTo>
                    <a:pt x="528" y="0"/>
                  </a:lnTo>
                  <a:lnTo>
                    <a:pt x="538" y="2"/>
                  </a:lnTo>
                  <a:lnTo>
                    <a:pt x="538" y="1370"/>
                  </a:lnTo>
                  <a:lnTo>
                    <a:pt x="528" y="1370"/>
                  </a:lnTo>
                  <a:lnTo>
                    <a:pt x="457" y="1366"/>
                  </a:lnTo>
                  <a:lnTo>
                    <a:pt x="388" y="1352"/>
                  </a:lnTo>
                  <a:lnTo>
                    <a:pt x="324" y="1330"/>
                  </a:lnTo>
                  <a:lnTo>
                    <a:pt x="263" y="1299"/>
                  </a:lnTo>
                  <a:lnTo>
                    <a:pt x="208" y="1263"/>
                  </a:lnTo>
                  <a:lnTo>
                    <a:pt x="156" y="1218"/>
                  </a:lnTo>
                  <a:lnTo>
                    <a:pt x="111" y="1166"/>
                  </a:lnTo>
                  <a:lnTo>
                    <a:pt x="73" y="1111"/>
                  </a:lnTo>
                  <a:lnTo>
                    <a:pt x="41" y="1047"/>
                  </a:lnTo>
                  <a:lnTo>
                    <a:pt x="20" y="980"/>
                  </a:lnTo>
                  <a:lnTo>
                    <a:pt x="6" y="909"/>
                  </a:lnTo>
                  <a:lnTo>
                    <a:pt x="0" y="832"/>
                  </a:lnTo>
                  <a:lnTo>
                    <a:pt x="4" y="768"/>
                  </a:lnTo>
                  <a:lnTo>
                    <a:pt x="12" y="699"/>
                  </a:lnTo>
                  <a:lnTo>
                    <a:pt x="25" y="626"/>
                  </a:lnTo>
                  <a:lnTo>
                    <a:pt x="45" y="552"/>
                  </a:lnTo>
                  <a:lnTo>
                    <a:pt x="71" y="479"/>
                  </a:lnTo>
                  <a:lnTo>
                    <a:pt x="99" y="406"/>
                  </a:lnTo>
                  <a:lnTo>
                    <a:pt x="132" y="335"/>
                  </a:lnTo>
                  <a:lnTo>
                    <a:pt x="170" y="267"/>
                  </a:lnTo>
                  <a:lnTo>
                    <a:pt x="212" y="204"/>
                  </a:lnTo>
                  <a:lnTo>
                    <a:pt x="255" y="147"/>
                  </a:lnTo>
                  <a:lnTo>
                    <a:pt x="303" y="97"/>
                  </a:lnTo>
                  <a:lnTo>
                    <a:pt x="352" y="58"/>
                  </a:lnTo>
                  <a:lnTo>
                    <a:pt x="405" y="26"/>
                  </a:lnTo>
                  <a:lnTo>
                    <a:pt x="461" y="8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86D700"/>
            </a:solidFill>
            <a:ln w="0">
              <a:solidFill>
                <a:srgbClr val="86D7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</p:txBody>
        </p:sp>
      </p:grpSp>
      <p:grpSp>
        <p:nvGrpSpPr>
          <p:cNvPr id="141" name="그룹 140"/>
          <p:cNvGrpSpPr/>
          <p:nvPr/>
        </p:nvGrpSpPr>
        <p:grpSpPr>
          <a:xfrm>
            <a:off x="8262904" y="4120698"/>
            <a:ext cx="629576" cy="1026377"/>
            <a:chOff x="2163763" y="679451"/>
            <a:chExt cx="828675" cy="1350962"/>
          </a:xfrm>
        </p:grpSpPr>
        <p:sp>
          <p:nvSpPr>
            <p:cNvPr id="142" name="Rectangle 1184"/>
            <p:cNvSpPr>
              <a:spLocks noChangeArrowheads="1"/>
            </p:cNvSpPr>
            <p:nvPr/>
          </p:nvSpPr>
          <p:spPr bwMode="auto">
            <a:xfrm>
              <a:off x="2540001" y="1757363"/>
              <a:ext cx="50800" cy="273050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</p:txBody>
        </p:sp>
        <p:sp>
          <p:nvSpPr>
            <p:cNvPr id="143" name="Freeform 1185"/>
            <p:cNvSpPr>
              <a:spLocks/>
            </p:cNvSpPr>
            <p:nvPr/>
          </p:nvSpPr>
          <p:spPr bwMode="auto">
            <a:xfrm>
              <a:off x="2163763" y="679451"/>
              <a:ext cx="828675" cy="1085850"/>
            </a:xfrm>
            <a:custGeom>
              <a:avLst/>
              <a:gdLst>
                <a:gd name="T0" fmla="*/ 518 w 1045"/>
                <a:gd name="T1" fmla="*/ 0 h 1370"/>
                <a:gd name="T2" fmla="*/ 574 w 1045"/>
                <a:gd name="T3" fmla="*/ 8 h 1370"/>
                <a:gd name="T4" fmla="*/ 629 w 1045"/>
                <a:gd name="T5" fmla="*/ 26 h 1370"/>
                <a:gd name="T6" fmla="*/ 683 w 1045"/>
                <a:gd name="T7" fmla="*/ 58 h 1370"/>
                <a:gd name="T8" fmla="*/ 734 w 1045"/>
                <a:gd name="T9" fmla="*/ 97 h 1370"/>
                <a:gd name="T10" fmla="*/ 782 w 1045"/>
                <a:gd name="T11" fmla="*/ 147 h 1370"/>
                <a:gd name="T12" fmla="*/ 827 w 1045"/>
                <a:gd name="T13" fmla="*/ 204 h 1370"/>
                <a:gd name="T14" fmla="*/ 871 w 1045"/>
                <a:gd name="T15" fmla="*/ 267 h 1370"/>
                <a:gd name="T16" fmla="*/ 908 w 1045"/>
                <a:gd name="T17" fmla="*/ 335 h 1370"/>
                <a:gd name="T18" fmla="*/ 942 w 1045"/>
                <a:gd name="T19" fmla="*/ 406 h 1370"/>
                <a:gd name="T20" fmla="*/ 972 w 1045"/>
                <a:gd name="T21" fmla="*/ 479 h 1370"/>
                <a:gd name="T22" fmla="*/ 997 w 1045"/>
                <a:gd name="T23" fmla="*/ 552 h 1370"/>
                <a:gd name="T24" fmla="*/ 1017 w 1045"/>
                <a:gd name="T25" fmla="*/ 626 h 1370"/>
                <a:gd name="T26" fmla="*/ 1033 w 1045"/>
                <a:gd name="T27" fmla="*/ 699 h 1370"/>
                <a:gd name="T28" fmla="*/ 1043 w 1045"/>
                <a:gd name="T29" fmla="*/ 768 h 1370"/>
                <a:gd name="T30" fmla="*/ 1045 w 1045"/>
                <a:gd name="T31" fmla="*/ 832 h 1370"/>
                <a:gd name="T32" fmla="*/ 1039 w 1045"/>
                <a:gd name="T33" fmla="*/ 915 h 1370"/>
                <a:gd name="T34" fmla="*/ 1023 w 1045"/>
                <a:gd name="T35" fmla="*/ 994 h 1370"/>
                <a:gd name="T36" fmla="*/ 997 w 1045"/>
                <a:gd name="T37" fmla="*/ 1065 h 1370"/>
                <a:gd name="T38" fmla="*/ 962 w 1045"/>
                <a:gd name="T39" fmla="*/ 1130 h 1370"/>
                <a:gd name="T40" fmla="*/ 918 w 1045"/>
                <a:gd name="T41" fmla="*/ 1190 h 1370"/>
                <a:gd name="T42" fmla="*/ 869 w 1045"/>
                <a:gd name="T43" fmla="*/ 1243 h 1370"/>
                <a:gd name="T44" fmla="*/ 811 w 1045"/>
                <a:gd name="T45" fmla="*/ 1287 h 1370"/>
                <a:gd name="T46" fmla="*/ 748 w 1045"/>
                <a:gd name="T47" fmla="*/ 1322 h 1370"/>
                <a:gd name="T48" fmla="*/ 679 w 1045"/>
                <a:gd name="T49" fmla="*/ 1348 h 1370"/>
                <a:gd name="T50" fmla="*/ 605 w 1045"/>
                <a:gd name="T51" fmla="*/ 1364 h 1370"/>
                <a:gd name="T52" fmla="*/ 528 w 1045"/>
                <a:gd name="T53" fmla="*/ 1370 h 1370"/>
                <a:gd name="T54" fmla="*/ 457 w 1045"/>
                <a:gd name="T55" fmla="*/ 1366 h 1370"/>
                <a:gd name="T56" fmla="*/ 388 w 1045"/>
                <a:gd name="T57" fmla="*/ 1352 h 1370"/>
                <a:gd name="T58" fmla="*/ 324 w 1045"/>
                <a:gd name="T59" fmla="*/ 1330 h 1370"/>
                <a:gd name="T60" fmla="*/ 263 w 1045"/>
                <a:gd name="T61" fmla="*/ 1299 h 1370"/>
                <a:gd name="T62" fmla="*/ 208 w 1045"/>
                <a:gd name="T63" fmla="*/ 1263 h 1370"/>
                <a:gd name="T64" fmla="*/ 156 w 1045"/>
                <a:gd name="T65" fmla="*/ 1218 h 1370"/>
                <a:gd name="T66" fmla="*/ 111 w 1045"/>
                <a:gd name="T67" fmla="*/ 1166 h 1370"/>
                <a:gd name="T68" fmla="*/ 73 w 1045"/>
                <a:gd name="T69" fmla="*/ 1111 h 1370"/>
                <a:gd name="T70" fmla="*/ 41 w 1045"/>
                <a:gd name="T71" fmla="*/ 1047 h 1370"/>
                <a:gd name="T72" fmla="*/ 20 w 1045"/>
                <a:gd name="T73" fmla="*/ 980 h 1370"/>
                <a:gd name="T74" fmla="*/ 6 w 1045"/>
                <a:gd name="T75" fmla="*/ 909 h 1370"/>
                <a:gd name="T76" fmla="*/ 0 w 1045"/>
                <a:gd name="T77" fmla="*/ 832 h 1370"/>
                <a:gd name="T78" fmla="*/ 4 w 1045"/>
                <a:gd name="T79" fmla="*/ 768 h 1370"/>
                <a:gd name="T80" fmla="*/ 12 w 1045"/>
                <a:gd name="T81" fmla="*/ 699 h 1370"/>
                <a:gd name="T82" fmla="*/ 25 w 1045"/>
                <a:gd name="T83" fmla="*/ 626 h 1370"/>
                <a:gd name="T84" fmla="*/ 45 w 1045"/>
                <a:gd name="T85" fmla="*/ 552 h 1370"/>
                <a:gd name="T86" fmla="*/ 71 w 1045"/>
                <a:gd name="T87" fmla="*/ 479 h 1370"/>
                <a:gd name="T88" fmla="*/ 99 w 1045"/>
                <a:gd name="T89" fmla="*/ 406 h 1370"/>
                <a:gd name="T90" fmla="*/ 132 w 1045"/>
                <a:gd name="T91" fmla="*/ 335 h 1370"/>
                <a:gd name="T92" fmla="*/ 170 w 1045"/>
                <a:gd name="T93" fmla="*/ 267 h 1370"/>
                <a:gd name="T94" fmla="*/ 212 w 1045"/>
                <a:gd name="T95" fmla="*/ 204 h 1370"/>
                <a:gd name="T96" fmla="*/ 255 w 1045"/>
                <a:gd name="T97" fmla="*/ 147 h 1370"/>
                <a:gd name="T98" fmla="*/ 303 w 1045"/>
                <a:gd name="T99" fmla="*/ 97 h 1370"/>
                <a:gd name="T100" fmla="*/ 352 w 1045"/>
                <a:gd name="T101" fmla="*/ 58 h 1370"/>
                <a:gd name="T102" fmla="*/ 405 w 1045"/>
                <a:gd name="T103" fmla="*/ 26 h 1370"/>
                <a:gd name="T104" fmla="*/ 461 w 1045"/>
                <a:gd name="T105" fmla="*/ 8 h 1370"/>
                <a:gd name="T106" fmla="*/ 518 w 1045"/>
                <a:gd name="T107" fmla="*/ 0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45" h="1370">
                  <a:moveTo>
                    <a:pt x="518" y="0"/>
                  </a:moveTo>
                  <a:lnTo>
                    <a:pt x="574" y="8"/>
                  </a:lnTo>
                  <a:lnTo>
                    <a:pt x="629" y="26"/>
                  </a:lnTo>
                  <a:lnTo>
                    <a:pt x="683" y="58"/>
                  </a:lnTo>
                  <a:lnTo>
                    <a:pt x="734" y="97"/>
                  </a:lnTo>
                  <a:lnTo>
                    <a:pt x="782" y="147"/>
                  </a:lnTo>
                  <a:lnTo>
                    <a:pt x="827" y="204"/>
                  </a:lnTo>
                  <a:lnTo>
                    <a:pt x="871" y="267"/>
                  </a:lnTo>
                  <a:lnTo>
                    <a:pt x="908" y="335"/>
                  </a:lnTo>
                  <a:lnTo>
                    <a:pt x="942" y="406"/>
                  </a:lnTo>
                  <a:lnTo>
                    <a:pt x="972" y="479"/>
                  </a:lnTo>
                  <a:lnTo>
                    <a:pt x="997" y="552"/>
                  </a:lnTo>
                  <a:lnTo>
                    <a:pt x="1017" y="626"/>
                  </a:lnTo>
                  <a:lnTo>
                    <a:pt x="1033" y="699"/>
                  </a:lnTo>
                  <a:lnTo>
                    <a:pt x="1043" y="768"/>
                  </a:lnTo>
                  <a:lnTo>
                    <a:pt x="1045" y="832"/>
                  </a:lnTo>
                  <a:lnTo>
                    <a:pt x="1039" y="915"/>
                  </a:lnTo>
                  <a:lnTo>
                    <a:pt x="1023" y="994"/>
                  </a:lnTo>
                  <a:lnTo>
                    <a:pt x="997" y="1065"/>
                  </a:lnTo>
                  <a:lnTo>
                    <a:pt x="962" y="1130"/>
                  </a:lnTo>
                  <a:lnTo>
                    <a:pt x="918" y="1190"/>
                  </a:lnTo>
                  <a:lnTo>
                    <a:pt x="869" y="1243"/>
                  </a:lnTo>
                  <a:lnTo>
                    <a:pt x="811" y="1287"/>
                  </a:lnTo>
                  <a:lnTo>
                    <a:pt x="748" y="1322"/>
                  </a:lnTo>
                  <a:lnTo>
                    <a:pt x="679" y="1348"/>
                  </a:lnTo>
                  <a:lnTo>
                    <a:pt x="605" y="1364"/>
                  </a:lnTo>
                  <a:lnTo>
                    <a:pt x="528" y="1370"/>
                  </a:lnTo>
                  <a:lnTo>
                    <a:pt x="457" y="1366"/>
                  </a:lnTo>
                  <a:lnTo>
                    <a:pt x="388" y="1352"/>
                  </a:lnTo>
                  <a:lnTo>
                    <a:pt x="324" y="1330"/>
                  </a:lnTo>
                  <a:lnTo>
                    <a:pt x="263" y="1299"/>
                  </a:lnTo>
                  <a:lnTo>
                    <a:pt x="208" y="1263"/>
                  </a:lnTo>
                  <a:lnTo>
                    <a:pt x="156" y="1218"/>
                  </a:lnTo>
                  <a:lnTo>
                    <a:pt x="111" y="1166"/>
                  </a:lnTo>
                  <a:lnTo>
                    <a:pt x="73" y="1111"/>
                  </a:lnTo>
                  <a:lnTo>
                    <a:pt x="41" y="1047"/>
                  </a:lnTo>
                  <a:lnTo>
                    <a:pt x="20" y="980"/>
                  </a:lnTo>
                  <a:lnTo>
                    <a:pt x="6" y="909"/>
                  </a:lnTo>
                  <a:lnTo>
                    <a:pt x="0" y="832"/>
                  </a:lnTo>
                  <a:lnTo>
                    <a:pt x="4" y="768"/>
                  </a:lnTo>
                  <a:lnTo>
                    <a:pt x="12" y="699"/>
                  </a:lnTo>
                  <a:lnTo>
                    <a:pt x="25" y="626"/>
                  </a:lnTo>
                  <a:lnTo>
                    <a:pt x="45" y="552"/>
                  </a:lnTo>
                  <a:lnTo>
                    <a:pt x="71" y="479"/>
                  </a:lnTo>
                  <a:lnTo>
                    <a:pt x="99" y="406"/>
                  </a:lnTo>
                  <a:lnTo>
                    <a:pt x="132" y="335"/>
                  </a:lnTo>
                  <a:lnTo>
                    <a:pt x="170" y="267"/>
                  </a:lnTo>
                  <a:lnTo>
                    <a:pt x="212" y="204"/>
                  </a:lnTo>
                  <a:lnTo>
                    <a:pt x="255" y="147"/>
                  </a:lnTo>
                  <a:lnTo>
                    <a:pt x="303" y="97"/>
                  </a:lnTo>
                  <a:lnTo>
                    <a:pt x="352" y="58"/>
                  </a:lnTo>
                  <a:lnTo>
                    <a:pt x="405" y="26"/>
                  </a:lnTo>
                  <a:lnTo>
                    <a:pt x="461" y="8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B3EF1E"/>
            </a:solidFill>
            <a:ln w="0">
              <a:solidFill>
                <a:srgbClr val="B3EF1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</p:txBody>
        </p:sp>
        <p:sp>
          <p:nvSpPr>
            <p:cNvPr id="144" name="Freeform 1186"/>
            <p:cNvSpPr>
              <a:spLocks/>
            </p:cNvSpPr>
            <p:nvPr/>
          </p:nvSpPr>
          <p:spPr bwMode="auto">
            <a:xfrm>
              <a:off x="2163763" y="679451"/>
              <a:ext cx="427038" cy="1085850"/>
            </a:xfrm>
            <a:custGeom>
              <a:avLst/>
              <a:gdLst>
                <a:gd name="T0" fmla="*/ 518 w 538"/>
                <a:gd name="T1" fmla="*/ 0 h 1370"/>
                <a:gd name="T2" fmla="*/ 528 w 538"/>
                <a:gd name="T3" fmla="*/ 0 h 1370"/>
                <a:gd name="T4" fmla="*/ 538 w 538"/>
                <a:gd name="T5" fmla="*/ 2 h 1370"/>
                <a:gd name="T6" fmla="*/ 538 w 538"/>
                <a:gd name="T7" fmla="*/ 1370 h 1370"/>
                <a:gd name="T8" fmla="*/ 528 w 538"/>
                <a:gd name="T9" fmla="*/ 1370 h 1370"/>
                <a:gd name="T10" fmla="*/ 457 w 538"/>
                <a:gd name="T11" fmla="*/ 1366 h 1370"/>
                <a:gd name="T12" fmla="*/ 388 w 538"/>
                <a:gd name="T13" fmla="*/ 1352 h 1370"/>
                <a:gd name="T14" fmla="*/ 324 w 538"/>
                <a:gd name="T15" fmla="*/ 1330 h 1370"/>
                <a:gd name="T16" fmla="*/ 263 w 538"/>
                <a:gd name="T17" fmla="*/ 1299 h 1370"/>
                <a:gd name="T18" fmla="*/ 208 w 538"/>
                <a:gd name="T19" fmla="*/ 1263 h 1370"/>
                <a:gd name="T20" fmla="*/ 156 w 538"/>
                <a:gd name="T21" fmla="*/ 1218 h 1370"/>
                <a:gd name="T22" fmla="*/ 111 w 538"/>
                <a:gd name="T23" fmla="*/ 1166 h 1370"/>
                <a:gd name="T24" fmla="*/ 73 w 538"/>
                <a:gd name="T25" fmla="*/ 1111 h 1370"/>
                <a:gd name="T26" fmla="*/ 41 w 538"/>
                <a:gd name="T27" fmla="*/ 1047 h 1370"/>
                <a:gd name="T28" fmla="*/ 20 w 538"/>
                <a:gd name="T29" fmla="*/ 980 h 1370"/>
                <a:gd name="T30" fmla="*/ 6 w 538"/>
                <a:gd name="T31" fmla="*/ 909 h 1370"/>
                <a:gd name="T32" fmla="*/ 0 w 538"/>
                <a:gd name="T33" fmla="*/ 832 h 1370"/>
                <a:gd name="T34" fmla="*/ 4 w 538"/>
                <a:gd name="T35" fmla="*/ 768 h 1370"/>
                <a:gd name="T36" fmla="*/ 12 w 538"/>
                <a:gd name="T37" fmla="*/ 699 h 1370"/>
                <a:gd name="T38" fmla="*/ 25 w 538"/>
                <a:gd name="T39" fmla="*/ 626 h 1370"/>
                <a:gd name="T40" fmla="*/ 45 w 538"/>
                <a:gd name="T41" fmla="*/ 552 h 1370"/>
                <a:gd name="T42" fmla="*/ 71 w 538"/>
                <a:gd name="T43" fmla="*/ 479 h 1370"/>
                <a:gd name="T44" fmla="*/ 99 w 538"/>
                <a:gd name="T45" fmla="*/ 406 h 1370"/>
                <a:gd name="T46" fmla="*/ 132 w 538"/>
                <a:gd name="T47" fmla="*/ 335 h 1370"/>
                <a:gd name="T48" fmla="*/ 170 w 538"/>
                <a:gd name="T49" fmla="*/ 267 h 1370"/>
                <a:gd name="T50" fmla="*/ 212 w 538"/>
                <a:gd name="T51" fmla="*/ 204 h 1370"/>
                <a:gd name="T52" fmla="*/ 255 w 538"/>
                <a:gd name="T53" fmla="*/ 147 h 1370"/>
                <a:gd name="T54" fmla="*/ 303 w 538"/>
                <a:gd name="T55" fmla="*/ 97 h 1370"/>
                <a:gd name="T56" fmla="*/ 352 w 538"/>
                <a:gd name="T57" fmla="*/ 58 h 1370"/>
                <a:gd name="T58" fmla="*/ 405 w 538"/>
                <a:gd name="T59" fmla="*/ 26 h 1370"/>
                <a:gd name="T60" fmla="*/ 461 w 538"/>
                <a:gd name="T61" fmla="*/ 8 h 1370"/>
                <a:gd name="T62" fmla="*/ 518 w 538"/>
                <a:gd name="T63" fmla="*/ 0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38" h="1370">
                  <a:moveTo>
                    <a:pt x="518" y="0"/>
                  </a:moveTo>
                  <a:lnTo>
                    <a:pt x="528" y="0"/>
                  </a:lnTo>
                  <a:lnTo>
                    <a:pt x="538" y="2"/>
                  </a:lnTo>
                  <a:lnTo>
                    <a:pt x="538" y="1370"/>
                  </a:lnTo>
                  <a:lnTo>
                    <a:pt x="528" y="1370"/>
                  </a:lnTo>
                  <a:lnTo>
                    <a:pt x="457" y="1366"/>
                  </a:lnTo>
                  <a:lnTo>
                    <a:pt x="388" y="1352"/>
                  </a:lnTo>
                  <a:lnTo>
                    <a:pt x="324" y="1330"/>
                  </a:lnTo>
                  <a:lnTo>
                    <a:pt x="263" y="1299"/>
                  </a:lnTo>
                  <a:lnTo>
                    <a:pt x="208" y="1263"/>
                  </a:lnTo>
                  <a:lnTo>
                    <a:pt x="156" y="1218"/>
                  </a:lnTo>
                  <a:lnTo>
                    <a:pt x="111" y="1166"/>
                  </a:lnTo>
                  <a:lnTo>
                    <a:pt x="73" y="1111"/>
                  </a:lnTo>
                  <a:lnTo>
                    <a:pt x="41" y="1047"/>
                  </a:lnTo>
                  <a:lnTo>
                    <a:pt x="20" y="980"/>
                  </a:lnTo>
                  <a:lnTo>
                    <a:pt x="6" y="909"/>
                  </a:lnTo>
                  <a:lnTo>
                    <a:pt x="0" y="832"/>
                  </a:lnTo>
                  <a:lnTo>
                    <a:pt x="4" y="768"/>
                  </a:lnTo>
                  <a:lnTo>
                    <a:pt x="12" y="699"/>
                  </a:lnTo>
                  <a:lnTo>
                    <a:pt x="25" y="626"/>
                  </a:lnTo>
                  <a:lnTo>
                    <a:pt x="45" y="552"/>
                  </a:lnTo>
                  <a:lnTo>
                    <a:pt x="71" y="479"/>
                  </a:lnTo>
                  <a:lnTo>
                    <a:pt x="99" y="406"/>
                  </a:lnTo>
                  <a:lnTo>
                    <a:pt x="132" y="335"/>
                  </a:lnTo>
                  <a:lnTo>
                    <a:pt x="170" y="267"/>
                  </a:lnTo>
                  <a:lnTo>
                    <a:pt x="212" y="204"/>
                  </a:lnTo>
                  <a:lnTo>
                    <a:pt x="255" y="147"/>
                  </a:lnTo>
                  <a:lnTo>
                    <a:pt x="303" y="97"/>
                  </a:lnTo>
                  <a:lnTo>
                    <a:pt x="352" y="58"/>
                  </a:lnTo>
                  <a:lnTo>
                    <a:pt x="405" y="26"/>
                  </a:lnTo>
                  <a:lnTo>
                    <a:pt x="461" y="8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86D700"/>
            </a:solidFill>
            <a:ln w="0">
              <a:solidFill>
                <a:srgbClr val="86D7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1916AA1-07C2-4821-9ADD-0407B42533B9}"/>
              </a:ext>
            </a:extLst>
          </p:cNvPr>
          <p:cNvSpPr txBox="1"/>
          <p:nvPr/>
        </p:nvSpPr>
        <p:spPr>
          <a:xfrm>
            <a:off x="675415" y="2188546"/>
            <a:ext cx="779317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→</a:t>
            </a:r>
            <a:r>
              <a:rPr lang="en-US" altLang="ko-KR" sz="4000" b="1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TRP</a:t>
            </a:r>
          </a:p>
          <a:p>
            <a:pPr algn="ctr"/>
            <a:r>
              <a:rPr lang="en-US" altLang="ko-KR" sz="4000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(Traveling Rail-</a:t>
            </a:r>
            <a:r>
              <a:rPr lang="en-US" altLang="ko-KR" sz="4000" dirty="0" err="1">
                <a:latin typeface="청소년서체" panose="02020603020101020101" pitchFamily="18" charset="-127"/>
                <a:ea typeface="청소년서체" panose="02020603020101020101" pitchFamily="18" charset="-127"/>
              </a:rPr>
              <a:t>rer</a:t>
            </a:r>
            <a:r>
              <a:rPr lang="en-US" altLang="ko-KR" sz="4000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 Problem)</a:t>
            </a:r>
          </a:p>
          <a:p>
            <a:pPr algn="ctr"/>
            <a:r>
              <a:rPr lang="ko-KR" altLang="en-US" sz="2400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주어진 목적지들을 연결하는 최단 경로</a:t>
            </a:r>
          </a:p>
        </p:txBody>
      </p:sp>
    </p:spTree>
    <p:extLst>
      <p:ext uri="{BB962C8B-B14F-4D97-AF65-F5344CB8AC3E}">
        <p14:creationId xmlns:p14="http://schemas.microsoft.com/office/powerpoint/2010/main" val="3001999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5017740"/>
            <a:ext cx="9144000" cy="6972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539784" y="1561356"/>
            <a:ext cx="2012130" cy="2005019"/>
            <a:chOff x="3614174" y="1278477"/>
            <a:chExt cx="1883015" cy="1876360"/>
          </a:xfrm>
        </p:grpSpPr>
        <p:sp>
          <p:nvSpPr>
            <p:cNvPr id="45" name="Freeform 549"/>
            <p:cNvSpPr>
              <a:spLocks/>
            </p:cNvSpPr>
            <p:nvPr/>
          </p:nvSpPr>
          <p:spPr bwMode="auto">
            <a:xfrm>
              <a:off x="3614174" y="1278477"/>
              <a:ext cx="938182" cy="931526"/>
            </a:xfrm>
            <a:custGeom>
              <a:avLst/>
              <a:gdLst>
                <a:gd name="T0" fmla="*/ 282 w 282"/>
                <a:gd name="T1" fmla="*/ 0 h 280"/>
                <a:gd name="T2" fmla="*/ 282 w 282"/>
                <a:gd name="T3" fmla="*/ 86 h 280"/>
                <a:gd name="T4" fmla="*/ 237 w 282"/>
                <a:gd name="T5" fmla="*/ 91 h 280"/>
                <a:gd name="T6" fmla="*/ 197 w 282"/>
                <a:gd name="T7" fmla="*/ 107 h 280"/>
                <a:gd name="T8" fmla="*/ 161 w 282"/>
                <a:gd name="T9" fmla="*/ 129 h 280"/>
                <a:gd name="T10" fmla="*/ 132 w 282"/>
                <a:gd name="T11" fmla="*/ 159 h 280"/>
                <a:gd name="T12" fmla="*/ 107 w 282"/>
                <a:gd name="T13" fmla="*/ 195 h 280"/>
                <a:gd name="T14" fmla="*/ 94 w 282"/>
                <a:gd name="T15" fmla="*/ 236 h 280"/>
                <a:gd name="T16" fmla="*/ 88 w 282"/>
                <a:gd name="T17" fmla="*/ 280 h 280"/>
                <a:gd name="T18" fmla="*/ 0 w 282"/>
                <a:gd name="T19" fmla="*/ 280 h 280"/>
                <a:gd name="T20" fmla="*/ 6 w 282"/>
                <a:gd name="T21" fmla="*/ 233 h 280"/>
                <a:gd name="T22" fmla="*/ 16 w 282"/>
                <a:gd name="T23" fmla="*/ 190 h 280"/>
                <a:gd name="T24" fmla="*/ 35 w 282"/>
                <a:gd name="T25" fmla="*/ 148 h 280"/>
                <a:gd name="T26" fmla="*/ 59 w 282"/>
                <a:gd name="T27" fmla="*/ 112 h 280"/>
                <a:gd name="T28" fmla="*/ 45 w 282"/>
                <a:gd name="T29" fmla="*/ 64 h 280"/>
                <a:gd name="T30" fmla="*/ 90 w 282"/>
                <a:gd name="T31" fmla="*/ 76 h 280"/>
                <a:gd name="T32" fmla="*/ 132 w 282"/>
                <a:gd name="T33" fmla="*/ 45 h 280"/>
                <a:gd name="T34" fmla="*/ 177 w 282"/>
                <a:gd name="T35" fmla="*/ 20 h 280"/>
                <a:gd name="T36" fmla="*/ 227 w 282"/>
                <a:gd name="T37" fmla="*/ 5 h 280"/>
                <a:gd name="T38" fmla="*/ 282 w 282"/>
                <a:gd name="T39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2" h="280">
                  <a:moveTo>
                    <a:pt x="282" y="0"/>
                  </a:moveTo>
                  <a:lnTo>
                    <a:pt x="282" y="86"/>
                  </a:lnTo>
                  <a:lnTo>
                    <a:pt x="237" y="91"/>
                  </a:lnTo>
                  <a:lnTo>
                    <a:pt x="197" y="107"/>
                  </a:lnTo>
                  <a:lnTo>
                    <a:pt x="161" y="129"/>
                  </a:lnTo>
                  <a:lnTo>
                    <a:pt x="132" y="159"/>
                  </a:lnTo>
                  <a:lnTo>
                    <a:pt x="107" y="195"/>
                  </a:lnTo>
                  <a:lnTo>
                    <a:pt x="94" y="236"/>
                  </a:lnTo>
                  <a:lnTo>
                    <a:pt x="88" y="280"/>
                  </a:lnTo>
                  <a:lnTo>
                    <a:pt x="0" y="280"/>
                  </a:lnTo>
                  <a:lnTo>
                    <a:pt x="6" y="233"/>
                  </a:lnTo>
                  <a:lnTo>
                    <a:pt x="16" y="190"/>
                  </a:lnTo>
                  <a:lnTo>
                    <a:pt x="35" y="148"/>
                  </a:lnTo>
                  <a:lnTo>
                    <a:pt x="59" y="112"/>
                  </a:lnTo>
                  <a:lnTo>
                    <a:pt x="45" y="64"/>
                  </a:lnTo>
                  <a:lnTo>
                    <a:pt x="90" y="76"/>
                  </a:lnTo>
                  <a:lnTo>
                    <a:pt x="132" y="45"/>
                  </a:lnTo>
                  <a:lnTo>
                    <a:pt x="177" y="20"/>
                  </a:lnTo>
                  <a:lnTo>
                    <a:pt x="227" y="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0070C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</p:txBody>
        </p:sp>
        <p:sp>
          <p:nvSpPr>
            <p:cNvPr id="47" name="Freeform 550"/>
            <p:cNvSpPr>
              <a:spLocks/>
            </p:cNvSpPr>
            <p:nvPr/>
          </p:nvSpPr>
          <p:spPr bwMode="auto">
            <a:xfrm>
              <a:off x="3614174" y="2223311"/>
              <a:ext cx="938182" cy="931526"/>
            </a:xfrm>
            <a:custGeom>
              <a:avLst/>
              <a:gdLst>
                <a:gd name="T0" fmla="*/ 0 w 282"/>
                <a:gd name="T1" fmla="*/ 0 h 282"/>
                <a:gd name="T2" fmla="*/ 88 w 282"/>
                <a:gd name="T3" fmla="*/ 0 h 282"/>
                <a:gd name="T4" fmla="*/ 94 w 282"/>
                <a:gd name="T5" fmla="*/ 45 h 282"/>
                <a:gd name="T6" fmla="*/ 107 w 282"/>
                <a:gd name="T7" fmla="*/ 85 h 282"/>
                <a:gd name="T8" fmla="*/ 132 w 282"/>
                <a:gd name="T9" fmla="*/ 121 h 282"/>
                <a:gd name="T10" fmla="*/ 161 w 282"/>
                <a:gd name="T11" fmla="*/ 152 h 282"/>
                <a:gd name="T12" fmla="*/ 197 w 282"/>
                <a:gd name="T13" fmla="*/ 174 h 282"/>
                <a:gd name="T14" fmla="*/ 237 w 282"/>
                <a:gd name="T15" fmla="*/ 190 h 282"/>
                <a:gd name="T16" fmla="*/ 282 w 282"/>
                <a:gd name="T17" fmla="*/ 195 h 282"/>
                <a:gd name="T18" fmla="*/ 282 w 282"/>
                <a:gd name="T19" fmla="*/ 282 h 282"/>
                <a:gd name="T20" fmla="*/ 235 w 282"/>
                <a:gd name="T21" fmla="*/ 276 h 282"/>
                <a:gd name="T22" fmla="*/ 192 w 282"/>
                <a:gd name="T23" fmla="*/ 266 h 282"/>
                <a:gd name="T24" fmla="*/ 151 w 282"/>
                <a:gd name="T25" fmla="*/ 249 h 282"/>
                <a:gd name="T26" fmla="*/ 114 w 282"/>
                <a:gd name="T27" fmla="*/ 225 h 282"/>
                <a:gd name="T28" fmla="*/ 50 w 282"/>
                <a:gd name="T29" fmla="*/ 242 h 282"/>
                <a:gd name="T30" fmla="*/ 68 w 282"/>
                <a:gd name="T31" fmla="*/ 181 h 282"/>
                <a:gd name="T32" fmla="*/ 40 w 282"/>
                <a:gd name="T33" fmla="*/ 142 h 282"/>
                <a:gd name="T34" fmla="*/ 19 w 282"/>
                <a:gd name="T35" fmla="*/ 98 h 282"/>
                <a:gd name="T36" fmla="*/ 6 w 282"/>
                <a:gd name="T37" fmla="*/ 50 h 282"/>
                <a:gd name="T38" fmla="*/ 0 w 282"/>
                <a:gd name="T39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2" h="282">
                  <a:moveTo>
                    <a:pt x="0" y="0"/>
                  </a:moveTo>
                  <a:lnTo>
                    <a:pt x="88" y="0"/>
                  </a:lnTo>
                  <a:lnTo>
                    <a:pt x="94" y="45"/>
                  </a:lnTo>
                  <a:lnTo>
                    <a:pt x="107" y="85"/>
                  </a:lnTo>
                  <a:lnTo>
                    <a:pt x="132" y="121"/>
                  </a:lnTo>
                  <a:lnTo>
                    <a:pt x="161" y="152"/>
                  </a:lnTo>
                  <a:lnTo>
                    <a:pt x="197" y="174"/>
                  </a:lnTo>
                  <a:lnTo>
                    <a:pt x="237" y="190"/>
                  </a:lnTo>
                  <a:lnTo>
                    <a:pt x="282" y="195"/>
                  </a:lnTo>
                  <a:lnTo>
                    <a:pt x="282" y="282"/>
                  </a:lnTo>
                  <a:lnTo>
                    <a:pt x="235" y="276"/>
                  </a:lnTo>
                  <a:lnTo>
                    <a:pt x="192" y="266"/>
                  </a:lnTo>
                  <a:lnTo>
                    <a:pt x="151" y="249"/>
                  </a:lnTo>
                  <a:lnTo>
                    <a:pt x="114" y="225"/>
                  </a:lnTo>
                  <a:lnTo>
                    <a:pt x="50" y="242"/>
                  </a:lnTo>
                  <a:lnTo>
                    <a:pt x="68" y="181"/>
                  </a:lnTo>
                  <a:lnTo>
                    <a:pt x="40" y="142"/>
                  </a:lnTo>
                  <a:lnTo>
                    <a:pt x="19" y="98"/>
                  </a:lnTo>
                  <a:lnTo>
                    <a:pt x="6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E4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</p:txBody>
        </p:sp>
        <p:sp>
          <p:nvSpPr>
            <p:cNvPr id="57" name="Freeform 552"/>
            <p:cNvSpPr>
              <a:spLocks/>
            </p:cNvSpPr>
            <p:nvPr/>
          </p:nvSpPr>
          <p:spPr bwMode="auto">
            <a:xfrm>
              <a:off x="4565663" y="1278477"/>
              <a:ext cx="931526" cy="931526"/>
            </a:xfrm>
            <a:custGeom>
              <a:avLst/>
              <a:gdLst>
                <a:gd name="T0" fmla="*/ 0 w 280"/>
                <a:gd name="T1" fmla="*/ 0 h 280"/>
                <a:gd name="T2" fmla="*/ 50 w 280"/>
                <a:gd name="T3" fmla="*/ 5 h 280"/>
                <a:gd name="T4" fmla="*/ 99 w 280"/>
                <a:gd name="T5" fmla="*/ 19 h 280"/>
                <a:gd name="T6" fmla="*/ 144 w 280"/>
                <a:gd name="T7" fmla="*/ 39 h 280"/>
                <a:gd name="T8" fmla="*/ 183 w 280"/>
                <a:gd name="T9" fmla="*/ 69 h 280"/>
                <a:gd name="T10" fmla="*/ 221 w 280"/>
                <a:gd name="T11" fmla="*/ 58 h 280"/>
                <a:gd name="T12" fmla="*/ 211 w 280"/>
                <a:gd name="T13" fmla="*/ 96 h 280"/>
                <a:gd name="T14" fmla="*/ 240 w 280"/>
                <a:gd name="T15" fmla="*/ 136 h 280"/>
                <a:gd name="T16" fmla="*/ 261 w 280"/>
                <a:gd name="T17" fmla="*/ 181 h 280"/>
                <a:gd name="T18" fmla="*/ 275 w 280"/>
                <a:gd name="T19" fmla="*/ 229 h 280"/>
                <a:gd name="T20" fmla="*/ 280 w 280"/>
                <a:gd name="T21" fmla="*/ 280 h 280"/>
                <a:gd name="T22" fmla="*/ 196 w 280"/>
                <a:gd name="T23" fmla="*/ 280 h 280"/>
                <a:gd name="T24" fmla="*/ 190 w 280"/>
                <a:gd name="T25" fmla="*/ 235 h 280"/>
                <a:gd name="T26" fmla="*/ 177 w 280"/>
                <a:gd name="T27" fmla="*/ 195 h 280"/>
                <a:gd name="T28" fmla="*/ 152 w 280"/>
                <a:gd name="T29" fmla="*/ 159 h 280"/>
                <a:gd name="T30" fmla="*/ 121 w 280"/>
                <a:gd name="T31" fmla="*/ 128 h 280"/>
                <a:gd name="T32" fmla="*/ 85 w 280"/>
                <a:gd name="T33" fmla="*/ 105 h 280"/>
                <a:gd name="T34" fmla="*/ 45 w 280"/>
                <a:gd name="T35" fmla="*/ 90 h 280"/>
                <a:gd name="T36" fmla="*/ 0 w 280"/>
                <a:gd name="T37" fmla="*/ 84 h 280"/>
                <a:gd name="T38" fmla="*/ 0 w 280"/>
                <a:gd name="T39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0" h="280">
                  <a:moveTo>
                    <a:pt x="0" y="0"/>
                  </a:moveTo>
                  <a:lnTo>
                    <a:pt x="50" y="5"/>
                  </a:lnTo>
                  <a:lnTo>
                    <a:pt x="99" y="19"/>
                  </a:lnTo>
                  <a:lnTo>
                    <a:pt x="144" y="39"/>
                  </a:lnTo>
                  <a:lnTo>
                    <a:pt x="183" y="69"/>
                  </a:lnTo>
                  <a:lnTo>
                    <a:pt x="221" y="58"/>
                  </a:lnTo>
                  <a:lnTo>
                    <a:pt x="211" y="96"/>
                  </a:lnTo>
                  <a:lnTo>
                    <a:pt x="240" y="136"/>
                  </a:lnTo>
                  <a:lnTo>
                    <a:pt x="261" y="181"/>
                  </a:lnTo>
                  <a:lnTo>
                    <a:pt x="275" y="229"/>
                  </a:lnTo>
                  <a:lnTo>
                    <a:pt x="280" y="280"/>
                  </a:lnTo>
                  <a:lnTo>
                    <a:pt x="196" y="280"/>
                  </a:lnTo>
                  <a:lnTo>
                    <a:pt x="190" y="235"/>
                  </a:lnTo>
                  <a:lnTo>
                    <a:pt x="177" y="195"/>
                  </a:lnTo>
                  <a:lnTo>
                    <a:pt x="152" y="159"/>
                  </a:lnTo>
                  <a:lnTo>
                    <a:pt x="121" y="128"/>
                  </a:lnTo>
                  <a:lnTo>
                    <a:pt x="85" y="105"/>
                  </a:lnTo>
                  <a:lnTo>
                    <a:pt x="45" y="90"/>
                  </a:lnTo>
                  <a:lnTo>
                    <a:pt x="0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</p:txBody>
        </p:sp>
      </p:grpSp>
      <p:sp>
        <p:nvSpPr>
          <p:cNvPr id="158" name="TextBox 157"/>
          <p:cNvSpPr txBox="1"/>
          <p:nvPr/>
        </p:nvSpPr>
        <p:spPr>
          <a:xfrm>
            <a:off x="550428" y="1057300"/>
            <a:ext cx="3073307" cy="1189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500" b="1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1.</a:t>
            </a:r>
            <a:r>
              <a:rPr lang="ko-KR" altLang="en-US" sz="2500" b="1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목적지들 사이의</a:t>
            </a:r>
            <a:endParaRPr lang="en-US" altLang="ko-KR" sz="2500" b="1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500" b="1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최단 경로</a:t>
            </a:r>
            <a:endParaRPr lang="ko-KR" altLang="en-US" sz="1700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562589" y="2680112"/>
            <a:ext cx="3073307" cy="1189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500" b="1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3. </a:t>
            </a:r>
            <a:r>
              <a:rPr lang="ko-KR" altLang="en-US" sz="2500" b="1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경로 상의</a:t>
            </a:r>
            <a:endParaRPr lang="en-US" altLang="ko-KR" sz="2500" b="1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500" b="1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추천 여행지</a:t>
            </a:r>
            <a:endParaRPr lang="ko-KR" altLang="en-US" sz="1700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5879020" y="1057300"/>
            <a:ext cx="3073307" cy="612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500" b="1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2. </a:t>
            </a:r>
            <a:r>
              <a:rPr lang="ko-KR" altLang="en-US" sz="2500" b="1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유효한 경로 판별</a:t>
            </a:r>
          </a:p>
        </p:txBody>
      </p:sp>
      <p:sp>
        <p:nvSpPr>
          <p:cNvPr id="166" name="타원 3"/>
          <p:cNvSpPr/>
          <p:nvPr/>
        </p:nvSpPr>
        <p:spPr>
          <a:xfrm>
            <a:off x="323661" y="265212"/>
            <a:ext cx="1031016" cy="499357"/>
          </a:xfrm>
          <a:custGeom>
            <a:avLst/>
            <a:gdLst/>
            <a:ahLst/>
            <a:cxnLst/>
            <a:rect l="l" t="t" r="r" b="b"/>
            <a:pathLst>
              <a:path w="1180701" h="571855">
                <a:moveTo>
                  <a:pt x="480501" y="0"/>
                </a:moveTo>
                <a:cubicBezTo>
                  <a:pt x="622062" y="0"/>
                  <a:pt x="736819" y="94833"/>
                  <a:pt x="736819" y="211815"/>
                </a:cubicBezTo>
                <a:lnTo>
                  <a:pt x="1000681" y="211815"/>
                </a:lnTo>
                <a:cubicBezTo>
                  <a:pt x="1100103" y="211815"/>
                  <a:pt x="1180701" y="292413"/>
                  <a:pt x="1180701" y="391835"/>
                </a:cubicBezTo>
                <a:cubicBezTo>
                  <a:pt x="1180701" y="491257"/>
                  <a:pt x="1100103" y="571855"/>
                  <a:pt x="1000681" y="571855"/>
                </a:cubicBezTo>
                <a:lnTo>
                  <a:pt x="180020" y="571855"/>
                </a:lnTo>
                <a:cubicBezTo>
                  <a:pt x="80598" y="571855"/>
                  <a:pt x="0" y="491257"/>
                  <a:pt x="0" y="391835"/>
                </a:cubicBezTo>
                <a:cubicBezTo>
                  <a:pt x="0" y="292413"/>
                  <a:pt x="80598" y="211815"/>
                  <a:pt x="180020" y="211815"/>
                </a:cubicBezTo>
                <a:lnTo>
                  <a:pt x="224183" y="211815"/>
                </a:lnTo>
                <a:cubicBezTo>
                  <a:pt x="224183" y="94833"/>
                  <a:pt x="338940" y="0"/>
                  <a:pt x="4805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586464" y="265212"/>
            <a:ext cx="32654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000" b="1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2. </a:t>
            </a:r>
            <a:r>
              <a:rPr lang="ko-KR" altLang="en-US" sz="3000" b="1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세부 목표</a:t>
            </a:r>
          </a:p>
        </p:txBody>
      </p:sp>
      <p:grpSp>
        <p:nvGrpSpPr>
          <p:cNvPr id="168" name="그룹 167"/>
          <p:cNvGrpSpPr/>
          <p:nvPr/>
        </p:nvGrpSpPr>
        <p:grpSpPr>
          <a:xfrm>
            <a:off x="7767265" y="4403450"/>
            <a:ext cx="438084" cy="714194"/>
            <a:chOff x="2163763" y="679451"/>
            <a:chExt cx="828675" cy="1350962"/>
          </a:xfrm>
        </p:grpSpPr>
        <p:sp>
          <p:nvSpPr>
            <p:cNvPr id="169" name="Rectangle 1184"/>
            <p:cNvSpPr>
              <a:spLocks noChangeArrowheads="1"/>
            </p:cNvSpPr>
            <p:nvPr/>
          </p:nvSpPr>
          <p:spPr bwMode="auto">
            <a:xfrm>
              <a:off x="2540001" y="1757363"/>
              <a:ext cx="50800" cy="273050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</p:txBody>
        </p:sp>
        <p:sp>
          <p:nvSpPr>
            <p:cNvPr id="170" name="Freeform 1185"/>
            <p:cNvSpPr>
              <a:spLocks/>
            </p:cNvSpPr>
            <p:nvPr/>
          </p:nvSpPr>
          <p:spPr bwMode="auto">
            <a:xfrm>
              <a:off x="2163763" y="679451"/>
              <a:ext cx="828675" cy="1085850"/>
            </a:xfrm>
            <a:custGeom>
              <a:avLst/>
              <a:gdLst>
                <a:gd name="T0" fmla="*/ 518 w 1045"/>
                <a:gd name="T1" fmla="*/ 0 h 1370"/>
                <a:gd name="T2" fmla="*/ 574 w 1045"/>
                <a:gd name="T3" fmla="*/ 8 h 1370"/>
                <a:gd name="T4" fmla="*/ 629 w 1045"/>
                <a:gd name="T5" fmla="*/ 26 h 1370"/>
                <a:gd name="T6" fmla="*/ 683 w 1045"/>
                <a:gd name="T7" fmla="*/ 58 h 1370"/>
                <a:gd name="T8" fmla="*/ 734 w 1045"/>
                <a:gd name="T9" fmla="*/ 97 h 1370"/>
                <a:gd name="T10" fmla="*/ 782 w 1045"/>
                <a:gd name="T11" fmla="*/ 147 h 1370"/>
                <a:gd name="T12" fmla="*/ 827 w 1045"/>
                <a:gd name="T13" fmla="*/ 204 h 1370"/>
                <a:gd name="T14" fmla="*/ 871 w 1045"/>
                <a:gd name="T15" fmla="*/ 267 h 1370"/>
                <a:gd name="T16" fmla="*/ 908 w 1045"/>
                <a:gd name="T17" fmla="*/ 335 h 1370"/>
                <a:gd name="T18" fmla="*/ 942 w 1045"/>
                <a:gd name="T19" fmla="*/ 406 h 1370"/>
                <a:gd name="T20" fmla="*/ 972 w 1045"/>
                <a:gd name="T21" fmla="*/ 479 h 1370"/>
                <a:gd name="T22" fmla="*/ 997 w 1045"/>
                <a:gd name="T23" fmla="*/ 552 h 1370"/>
                <a:gd name="T24" fmla="*/ 1017 w 1045"/>
                <a:gd name="T25" fmla="*/ 626 h 1370"/>
                <a:gd name="T26" fmla="*/ 1033 w 1045"/>
                <a:gd name="T27" fmla="*/ 699 h 1370"/>
                <a:gd name="T28" fmla="*/ 1043 w 1045"/>
                <a:gd name="T29" fmla="*/ 768 h 1370"/>
                <a:gd name="T30" fmla="*/ 1045 w 1045"/>
                <a:gd name="T31" fmla="*/ 832 h 1370"/>
                <a:gd name="T32" fmla="*/ 1039 w 1045"/>
                <a:gd name="T33" fmla="*/ 915 h 1370"/>
                <a:gd name="T34" fmla="*/ 1023 w 1045"/>
                <a:gd name="T35" fmla="*/ 994 h 1370"/>
                <a:gd name="T36" fmla="*/ 997 w 1045"/>
                <a:gd name="T37" fmla="*/ 1065 h 1370"/>
                <a:gd name="T38" fmla="*/ 962 w 1045"/>
                <a:gd name="T39" fmla="*/ 1130 h 1370"/>
                <a:gd name="T40" fmla="*/ 918 w 1045"/>
                <a:gd name="T41" fmla="*/ 1190 h 1370"/>
                <a:gd name="T42" fmla="*/ 869 w 1045"/>
                <a:gd name="T43" fmla="*/ 1243 h 1370"/>
                <a:gd name="T44" fmla="*/ 811 w 1045"/>
                <a:gd name="T45" fmla="*/ 1287 h 1370"/>
                <a:gd name="T46" fmla="*/ 748 w 1045"/>
                <a:gd name="T47" fmla="*/ 1322 h 1370"/>
                <a:gd name="T48" fmla="*/ 679 w 1045"/>
                <a:gd name="T49" fmla="*/ 1348 h 1370"/>
                <a:gd name="T50" fmla="*/ 605 w 1045"/>
                <a:gd name="T51" fmla="*/ 1364 h 1370"/>
                <a:gd name="T52" fmla="*/ 528 w 1045"/>
                <a:gd name="T53" fmla="*/ 1370 h 1370"/>
                <a:gd name="T54" fmla="*/ 457 w 1045"/>
                <a:gd name="T55" fmla="*/ 1366 h 1370"/>
                <a:gd name="T56" fmla="*/ 388 w 1045"/>
                <a:gd name="T57" fmla="*/ 1352 h 1370"/>
                <a:gd name="T58" fmla="*/ 324 w 1045"/>
                <a:gd name="T59" fmla="*/ 1330 h 1370"/>
                <a:gd name="T60" fmla="*/ 263 w 1045"/>
                <a:gd name="T61" fmla="*/ 1299 h 1370"/>
                <a:gd name="T62" fmla="*/ 208 w 1045"/>
                <a:gd name="T63" fmla="*/ 1263 h 1370"/>
                <a:gd name="T64" fmla="*/ 156 w 1045"/>
                <a:gd name="T65" fmla="*/ 1218 h 1370"/>
                <a:gd name="T66" fmla="*/ 111 w 1045"/>
                <a:gd name="T67" fmla="*/ 1166 h 1370"/>
                <a:gd name="T68" fmla="*/ 73 w 1045"/>
                <a:gd name="T69" fmla="*/ 1111 h 1370"/>
                <a:gd name="T70" fmla="*/ 41 w 1045"/>
                <a:gd name="T71" fmla="*/ 1047 h 1370"/>
                <a:gd name="T72" fmla="*/ 20 w 1045"/>
                <a:gd name="T73" fmla="*/ 980 h 1370"/>
                <a:gd name="T74" fmla="*/ 6 w 1045"/>
                <a:gd name="T75" fmla="*/ 909 h 1370"/>
                <a:gd name="T76" fmla="*/ 0 w 1045"/>
                <a:gd name="T77" fmla="*/ 832 h 1370"/>
                <a:gd name="T78" fmla="*/ 4 w 1045"/>
                <a:gd name="T79" fmla="*/ 768 h 1370"/>
                <a:gd name="T80" fmla="*/ 12 w 1045"/>
                <a:gd name="T81" fmla="*/ 699 h 1370"/>
                <a:gd name="T82" fmla="*/ 25 w 1045"/>
                <a:gd name="T83" fmla="*/ 626 h 1370"/>
                <a:gd name="T84" fmla="*/ 45 w 1045"/>
                <a:gd name="T85" fmla="*/ 552 h 1370"/>
                <a:gd name="T86" fmla="*/ 71 w 1045"/>
                <a:gd name="T87" fmla="*/ 479 h 1370"/>
                <a:gd name="T88" fmla="*/ 99 w 1045"/>
                <a:gd name="T89" fmla="*/ 406 h 1370"/>
                <a:gd name="T90" fmla="*/ 132 w 1045"/>
                <a:gd name="T91" fmla="*/ 335 h 1370"/>
                <a:gd name="T92" fmla="*/ 170 w 1045"/>
                <a:gd name="T93" fmla="*/ 267 h 1370"/>
                <a:gd name="T94" fmla="*/ 212 w 1045"/>
                <a:gd name="T95" fmla="*/ 204 h 1370"/>
                <a:gd name="T96" fmla="*/ 255 w 1045"/>
                <a:gd name="T97" fmla="*/ 147 h 1370"/>
                <a:gd name="T98" fmla="*/ 303 w 1045"/>
                <a:gd name="T99" fmla="*/ 97 h 1370"/>
                <a:gd name="T100" fmla="*/ 352 w 1045"/>
                <a:gd name="T101" fmla="*/ 58 h 1370"/>
                <a:gd name="T102" fmla="*/ 405 w 1045"/>
                <a:gd name="T103" fmla="*/ 26 h 1370"/>
                <a:gd name="T104" fmla="*/ 461 w 1045"/>
                <a:gd name="T105" fmla="*/ 8 h 1370"/>
                <a:gd name="T106" fmla="*/ 518 w 1045"/>
                <a:gd name="T107" fmla="*/ 0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45" h="1370">
                  <a:moveTo>
                    <a:pt x="518" y="0"/>
                  </a:moveTo>
                  <a:lnTo>
                    <a:pt x="574" y="8"/>
                  </a:lnTo>
                  <a:lnTo>
                    <a:pt x="629" y="26"/>
                  </a:lnTo>
                  <a:lnTo>
                    <a:pt x="683" y="58"/>
                  </a:lnTo>
                  <a:lnTo>
                    <a:pt x="734" y="97"/>
                  </a:lnTo>
                  <a:lnTo>
                    <a:pt x="782" y="147"/>
                  </a:lnTo>
                  <a:lnTo>
                    <a:pt x="827" y="204"/>
                  </a:lnTo>
                  <a:lnTo>
                    <a:pt x="871" y="267"/>
                  </a:lnTo>
                  <a:lnTo>
                    <a:pt x="908" y="335"/>
                  </a:lnTo>
                  <a:lnTo>
                    <a:pt x="942" y="406"/>
                  </a:lnTo>
                  <a:lnTo>
                    <a:pt x="972" y="479"/>
                  </a:lnTo>
                  <a:lnTo>
                    <a:pt x="997" y="552"/>
                  </a:lnTo>
                  <a:lnTo>
                    <a:pt x="1017" y="626"/>
                  </a:lnTo>
                  <a:lnTo>
                    <a:pt x="1033" y="699"/>
                  </a:lnTo>
                  <a:lnTo>
                    <a:pt x="1043" y="768"/>
                  </a:lnTo>
                  <a:lnTo>
                    <a:pt x="1045" y="832"/>
                  </a:lnTo>
                  <a:lnTo>
                    <a:pt x="1039" y="915"/>
                  </a:lnTo>
                  <a:lnTo>
                    <a:pt x="1023" y="994"/>
                  </a:lnTo>
                  <a:lnTo>
                    <a:pt x="997" y="1065"/>
                  </a:lnTo>
                  <a:lnTo>
                    <a:pt x="962" y="1130"/>
                  </a:lnTo>
                  <a:lnTo>
                    <a:pt x="918" y="1190"/>
                  </a:lnTo>
                  <a:lnTo>
                    <a:pt x="869" y="1243"/>
                  </a:lnTo>
                  <a:lnTo>
                    <a:pt x="811" y="1287"/>
                  </a:lnTo>
                  <a:lnTo>
                    <a:pt x="748" y="1322"/>
                  </a:lnTo>
                  <a:lnTo>
                    <a:pt x="679" y="1348"/>
                  </a:lnTo>
                  <a:lnTo>
                    <a:pt x="605" y="1364"/>
                  </a:lnTo>
                  <a:lnTo>
                    <a:pt x="528" y="1370"/>
                  </a:lnTo>
                  <a:lnTo>
                    <a:pt x="457" y="1366"/>
                  </a:lnTo>
                  <a:lnTo>
                    <a:pt x="388" y="1352"/>
                  </a:lnTo>
                  <a:lnTo>
                    <a:pt x="324" y="1330"/>
                  </a:lnTo>
                  <a:lnTo>
                    <a:pt x="263" y="1299"/>
                  </a:lnTo>
                  <a:lnTo>
                    <a:pt x="208" y="1263"/>
                  </a:lnTo>
                  <a:lnTo>
                    <a:pt x="156" y="1218"/>
                  </a:lnTo>
                  <a:lnTo>
                    <a:pt x="111" y="1166"/>
                  </a:lnTo>
                  <a:lnTo>
                    <a:pt x="73" y="1111"/>
                  </a:lnTo>
                  <a:lnTo>
                    <a:pt x="41" y="1047"/>
                  </a:lnTo>
                  <a:lnTo>
                    <a:pt x="20" y="980"/>
                  </a:lnTo>
                  <a:lnTo>
                    <a:pt x="6" y="909"/>
                  </a:lnTo>
                  <a:lnTo>
                    <a:pt x="0" y="832"/>
                  </a:lnTo>
                  <a:lnTo>
                    <a:pt x="4" y="768"/>
                  </a:lnTo>
                  <a:lnTo>
                    <a:pt x="12" y="699"/>
                  </a:lnTo>
                  <a:lnTo>
                    <a:pt x="25" y="626"/>
                  </a:lnTo>
                  <a:lnTo>
                    <a:pt x="45" y="552"/>
                  </a:lnTo>
                  <a:lnTo>
                    <a:pt x="71" y="479"/>
                  </a:lnTo>
                  <a:lnTo>
                    <a:pt x="99" y="406"/>
                  </a:lnTo>
                  <a:lnTo>
                    <a:pt x="132" y="335"/>
                  </a:lnTo>
                  <a:lnTo>
                    <a:pt x="170" y="267"/>
                  </a:lnTo>
                  <a:lnTo>
                    <a:pt x="212" y="204"/>
                  </a:lnTo>
                  <a:lnTo>
                    <a:pt x="255" y="147"/>
                  </a:lnTo>
                  <a:lnTo>
                    <a:pt x="303" y="97"/>
                  </a:lnTo>
                  <a:lnTo>
                    <a:pt x="352" y="58"/>
                  </a:lnTo>
                  <a:lnTo>
                    <a:pt x="405" y="26"/>
                  </a:lnTo>
                  <a:lnTo>
                    <a:pt x="461" y="8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B3EF1E"/>
            </a:solidFill>
            <a:ln w="0">
              <a:solidFill>
                <a:srgbClr val="B3EF1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</p:txBody>
        </p:sp>
        <p:sp>
          <p:nvSpPr>
            <p:cNvPr id="171" name="Freeform 1186"/>
            <p:cNvSpPr>
              <a:spLocks/>
            </p:cNvSpPr>
            <p:nvPr/>
          </p:nvSpPr>
          <p:spPr bwMode="auto">
            <a:xfrm>
              <a:off x="2163763" y="679451"/>
              <a:ext cx="427038" cy="1085850"/>
            </a:xfrm>
            <a:custGeom>
              <a:avLst/>
              <a:gdLst>
                <a:gd name="T0" fmla="*/ 518 w 538"/>
                <a:gd name="T1" fmla="*/ 0 h 1370"/>
                <a:gd name="T2" fmla="*/ 528 w 538"/>
                <a:gd name="T3" fmla="*/ 0 h 1370"/>
                <a:gd name="T4" fmla="*/ 538 w 538"/>
                <a:gd name="T5" fmla="*/ 2 h 1370"/>
                <a:gd name="T6" fmla="*/ 538 w 538"/>
                <a:gd name="T7" fmla="*/ 1370 h 1370"/>
                <a:gd name="T8" fmla="*/ 528 w 538"/>
                <a:gd name="T9" fmla="*/ 1370 h 1370"/>
                <a:gd name="T10" fmla="*/ 457 w 538"/>
                <a:gd name="T11" fmla="*/ 1366 h 1370"/>
                <a:gd name="T12" fmla="*/ 388 w 538"/>
                <a:gd name="T13" fmla="*/ 1352 h 1370"/>
                <a:gd name="T14" fmla="*/ 324 w 538"/>
                <a:gd name="T15" fmla="*/ 1330 h 1370"/>
                <a:gd name="T16" fmla="*/ 263 w 538"/>
                <a:gd name="T17" fmla="*/ 1299 h 1370"/>
                <a:gd name="T18" fmla="*/ 208 w 538"/>
                <a:gd name="T19" fmla="*/ 1263 h 1370"/>
                <a:gd name="T20" fmla="*/ 156 w 538"/>
                <a:gd name="T21" fmla="*/ 1218 h 1370"/>
                <a:gd name="T22" fmla="*/ 111 w 538"/>
                <a:gd name="T23" fmla="*/ 1166 h 1370"/>
                <a:gd name="T24" fmla="*/ 73 w 538"/>
                <a:gd name="T25" fmla="*/ 1111 h 1370"/>
                <a:gd name="T26" fmla="*/ 41 w 538"/>
                <a:gd name="T27" fmla="*/ 1047 h 1370"/>
                <a:gd name="T28" fmla="*/ 20 w 538"/>
                <a:gd name="T29" fmla="*/ 980 h 1370"/>
                <a:gd name="T30" fmla="*/ 6 w 538"/>
                <a:gd name="T31" fmla="*/ 909 h 1370"/>
                <a:gd name="T32" fmla="*/ 0 w 538"/>
                <a:gd name="T33" fmla="*/ 832 h 1370"/>
                <a:gd name="T34" fmla="*/ 4 w 538"/>
                <a:gd name="T35" fmla="*/ 768 h 1370"/>
                <a:gd name="T36" fmla="*/ 12 w 538"/>
                <a:gd name="T37" fmla="*/ 699 h 1370"/>
                <a:gd name="T38" fmla="*/ 25 w 538"/>
                <a:gd name="T39" fmla="*/ 626 h 1370"/>
                <a:gd name="T40" fmla="*/ 45 w 538"/>
                <a:gd name="T41" fmla="*/ 552 h 1370"/>
                <a:gd name="T42" fmla="*/ 71 w 538"/>
                <a:gd name="T43" fmla="*/ 479 h 1370"/>
                <a:gd name="T44" fmla="*/ 99 w 538"/>
                <a:gd name="T45" fmla="*/ 406 h 1370"/>
                <a:gd name="T46" fmla="*/ 132 w 538"/>
                <a:gd name="T47" fmla="*/ 335 h 1370"/>
                <a:gd name="T48" fmla="*/ 170 w 538"/>
                <a:gd name="T49" fmla="*/ 267 h 1370"/>
                <a:gd name="T50" fmla="*/ 212 w 538"/>
                <a:gd name="T51" fmla="*/ 204 h 1370"/>
                <a:gd name="T52" fmla="*/ 255 w 538"/>
                <a:gd name="T53" fmla="*/ 147 h 1370"/>
                <a:gd name="T54" fmla="*/ 303 w 538"/>
                <a:gd name="T55" fmla="*/ 97 h 1370"/>
                <a:gd name="T56" fmla="*/ 352 w 538"/>
                <a:gd name="T57" fmla="*/ 58 h 1370"/>
                <a:gd name="T58" fmla="*/ 405 w 538"/>
                <a:gd name="T59" fmla="*/ 26 h 1370"/>
                <a:gd name="T60" fmla="*/ 461 w 538"/>
                <a:gd name="T61" fmla="*/ 8 h 1370"/>
                <a:gd name="T62" fmla="*/ 518 w 538"/>
                <a:gd name="T63" fmla="*/ 0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38" h="1370">
                  <a:moveTo>
                    <a:pt x="518" y="0"/>
                  </a:moveTo>
                  <a:lnTo>
                    <a:pt x="528" y="0"/>
                  </a:lnTo>
                  <a:lnTo>
                    <a:pt x="538" y="2"/>
                  </a:lnTo>
                  <a:lnTo>
                    <a:pt x="538" y="1370"/>
                  </a:lnTo>
                  <a:lnTo>
                    <a:pt x="528" y="1370"/>
                  </a:lnTo>
                  <a:lnTo>
                    <a:pt x="457" y="1366"/>
                  </a:lnTo>
                  <a:lnTo>
                    <a:pt x="388" y="1352"/>
                  </a:lnTo>
                  <a:lnTo>
                    <a:pt x="324" y="1330"/>
                  </a:lnTo>
                  <a:lnTo>
                    <a:pt x="263" y="1299"/>
                  </a:lnTo>
                  <a:lnTo>
                    <a:pt x="208" y="1263"/>
                  </a:lnTo>
                  <a:lnTo>
                    <a:pt x="156" y="1218"/>
                  </a:lnTo>
                  <a:lnTo>
                    <a:pt x="111" y="1166"/>
                  </a:lnTo>
                  <a:lnTo>
                    <a:pt x="73" y="1111"/>
                  </a:lnTo>
                  <a:lnTo>
                    <a:pt x="41" y="1047"/>
                  </a:lnTo>
                  <a:lnTo>
                    <a:pt x="20" y="980"/>
                  </a:lnTo>
                  <a:lnTo>
                    <a:pt x="6" y="909"/>
                  </a:lnTo>
                  <a:lnTo>
                    <a:pt x="0" y="832"/>
                  </a:lnTo>
                  <a:lnTo>
                    <a:pt x="4" y="768"/>
                  </a:lnTo>
                  <a:lnTo>
                    <a:pt x="12" y="699"/>
                  </a:lnTo>
                  <a:lnTo>
                    <a:pt x="25" y="626"/>
                  </a:lnTo>
                  <a:lnTo>
                    <a:pt x="45" y="552"/>
                  </a:lnTo>
                  <a:lnTo>
                    <a:pt x="71" y="479"/>
                  </a:lnTo>
                  <a:lnTo>
                    <a:pt x="99" y="406"/>
                  </a:lnTo>
                  <a:lnTo>
                    <a:pt x="132" y="335"/>
                  </a:lnTo>
                  <a:lnTo>
                    <a:pt x="170" y="267"/>
                  </a:lnTo>
                  <a:lnTo>
                    <a:pt x="212" y="204"/>
                  </a:lnTo>
                  <a:lnTo>
                    <a:pt x="255" y="147"/>
                  </a:lnTo>
                  <a:lnTo>
                    <a:pt x="303" y="97"/>
                  </a:lnTo>
                  <a:lnTo>
                    <a:pt x="352" y="58"/>
                  </a:lnTo>
                  <a:lnTo>
                    <a:pt x="405" y="26"/>
                  </a:lnTo>
                  <a:lnTo>
                    <a:pt x="461" y="8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86D700"/>
            </a:solidFill>
            <a:ln w="0">
              <a:solidFill>
                <a:srgbClr val="86D7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</p:txBody>
        </p:sp>
      </p:grpSp>
      <p:grpSp>
        <p:nvGrpSpPr>
          <p:cNvPr id="172" name="그룹 171"/>
          <p:cNvGrpSpPr/>
          <p:nvPr/>
        </p:nvGrpSpPr>
        <p:grpSpPr>
          <a:xfrm>
            <a:off x="8262904" y="4120698"/>
            <a:ext cx="629576" cy="1026377"/>
            <a:chOff x="2163763" y="679451"/>
            <a:chExt cx="828675" cy="1350962"/>
          </a:xfrm>
        </p:grpSpPr>
        <p:sp>
          <p:nvSpPr>
            <p:cNvPr id="173" name="Rectangle 1184"/>
            <p:cNvSpPr>
              <a:spLocks noChangeArrowheads="1"/>
            </p:cNvSpPr>
            <p:nvPr/>
          </p:nvSpPr>
          <p:spPr bwMode="auto">
            <a:xfrm>
              <a:off x="2540001" y="1757363"/>
              <a:ext cx="50800" cy="273050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</p:txBody>
        </p:sp>
        <p:sp>
          <p:nvSpPr>
            <p:cNvPr id="174" name="Freeform 1185"/>
            <p:cNvSpPr>
              <a:spLocks/>
            </p:cNvSpPr>
            <p:nvPr/>
          </p:nvSpPr>
          <p:spPr bwMode="auto">
            <a:xfrm>
              <a:off x="2163763" y="679451"/>
              <a:ext cx="828675" cy="1085850"/>
            </a:xfrm>
            <a:custGeom>
              <a:avLst/>
              <a:gdLst>
                <a:gd name="T0" fmla="*/ 518 w 1045"/>
                <a:gd name="T1" fmla="*/ 0 h 1370"/>
                <a:gd name="T2" fmla="*/ 574 w 1045"/>
                <a:gd name="T3" fmla="*/ 8 h 1370"/>
                <a:gd name="T4" fmla="*/ 629 w 1045"/>
                <a:gd name="T5" fmla="*/ 26 h 1370"/>
                <a:gd name="T6" fmla="*/ 683 w 1045"/>
                <a:gd name="T7" fmla="*/ 58 h 1370"/>
                <a:gd name="T8" fmla="*/ 734 w 1045"/>
                <a:gd name="T9" fmla="*/ 97 h 1370"/>
                <a:gd name="T10" fmla="*/ 782 w 1045"/>
                <a:gd name="T11" fmla="*/ 147 h 1370"/>
                <a:gd name="T12" fmla="*/ 827 w 1045"/>
                <a:gd name="T13" fmla="*/ 204 h 1370"/>
                <a:gd name="T14" fmla="*/ 871 w 1045"/>
                <a:gd name="T15" fmla="*/ 267 h 1370"/>
                <a:gd name="T16" fmla="*/ 908 w 1045"/>
                <a:gd name="T17" fmla="*/ 335 h 1370"/>
                <a:gd name="T18" fmla="*/ 942 w 1045"/>
                <a:gd name="T19" fmla="*/ 406 h 1370"/>
                <a:gd name="T20" fmla="*/ 972 w 1045"/>
                <a:gd name="T21" fmla="*/ 479 h 1370"/>
                <a:gd name="T22" fmla="*/ 997 w 1045"/>
                <a:gd name="T23" fmla="*/ 552 h 1370"/>
                <a:gd name="T24" fmla="*/ 1017 w 1045"/>
                <a:gd name="T25" fmla="*/ 626 h 1370"/>
                <a:gd name="T26" fmla="*/ 1033 w 1045"/>
                <a:gd name="T27" fmla="*/ 699 h 1370"/>
                <a:gd name="T28" fmla="*/ 1043 w 1045"/>
                <a:gd name="T29" fmla="*/ 768 h 1370"/>
                <a:gd name="T30" fmla="*/ 1045 w 1045"/>
                <a:gd name="T31" fmla="*/ 832 h 1370"/>
                <a:gd name="T32" fmla="*/ 1039 w 1045"/>
                <a:gd name="T33" fmla="*/ 915 h 1370"/>
                <a:gd name="T34" fmla="*/ 1023 w 1045"/>
                <a:gd name="T35" fmla="*/ 994 h 1370"/>
                <a:gd name="T36" fmla="*/ 997 w 1045"/>
                <a:gd name="T37" fmla="*/ 1065 h 1370"/>
                <a:gd name="T38" fmla="*/ 962 w 1045"/>
                <a:gd name="T39" fmla="*/ 1130 h 1370"/>
                <a:gd name="T40" fmla="*/ 918 w 1045"/>
                <a:gd name="T41" fmla="*/ 1190 h 1370"/>
                <a:gd name="T42" fmla="*/ 869 w 1045"/>
                <a:gd name="T43" fmla="*/ 1243 h 1370"/>
                <a:gd name="T44" fmla="*/ 811 w 1045"/>
                <a:gd name="T45" fmla="*/ 1287 h 1370"/>
                <a:gd name="T46" fmla="*/ 748 w 1045"/>
                <a:gd name="T47" fmla="*/ 1322 h 1370"/>
                <a:gd name="T48" fmla="*/ 679 w 1045"/>
                <a:gd name="T49" fmla="*/ 1348 h 1370"/>
                <a:gd name="T50" fmla="*/ 605 w 1045"/>
                <a:gd name="T51" fmla="*/ 1364 h 1370"/>
                <a:gd name="T52" fmla="*/ 528 w 1045"/>
                <a:gd name="T53" fmla="*/ 1370 h 1370"/>
                <a:gd name="T54" fmla="*/ 457 w 1045"/>
                <a:gd name="T55" fmla="*/ 1366 h 1370"/>
                <a:gd name="T56" fmla="*/ 388 w 1045"/>
                <a:gd name="T57" fmla="*/ 1352 h 1370"/>
                <a:gd name="T58" fmla="*/ 324 w 1045"/>
                <a:gd name="T59" fmla="*/ 1330 h 1370"/>
                <a:gd name="T60" fmla="*/ 263 w 1045"/>
                <a:gd name="T61" fmla="*/ 1299 h 1370"/>
                <a:gd name="T62" fmla="*/ 208 w 1045"/>
                <a:gd name="T63" fmla="*/ 1263 h 1370"/>
                <a:gd name="T64" fmla="*/ 156 w 1045"/>
                <a:gd name="T65" fmla="*/ 1218 h 1370"/>
                <a:gd name="T66" fmla="*/ 111 w 1045"/>
                <a:gd name="T67" fmla="*/ 1166 h 1370"/>
                <a:gd name="T68" fmla="*/ 73 w 1045"/>
                <a:gd name="T69" fmla="*/ 1111 h 1370"/>
                <a:gd name="T70" fmla="*/ 41 w 1045"/>
                <a:gd name="T71" fmla="*/ 1047 h 1370"/>
                <a:gd name="T72" fmla="*/ 20 w 1045"/>
                <a:gd name="T73" fmla="*/ 980 h 1370"/>
                <a:gd name="T74" fmla="*/ 6 w 1045"/>
                <a:gd name="T75" fmla="*/ 909 h 1370"/>
                <a:gd name="T76" fmla="*/ 0 w 1045"/>
                <a:gd name="T77" fmla="*/ 832 h 1370"/>
                <a:gd name="T78" fmla="*/ 4 w 1045"/>
                <a:gd name="T79" fmla="*/ 768 h 1370"/>
                <a:gd name="T80" fmla="*/ 12 w 1045"/>
                <a:gd name="T81" fmla="*/ 699 h 1370"/>
                <a:gd name="T82" fmla="*/ 25 w 1045"/>
                <a:gd name="T83" fmla="*/ 626 h 1370"/>
                <a:gd name="T84" fmla="*/ 45 w 1045"/>
                <a:gd name="T85" fmla="*/ 552 h 1370"/>
                <a:gd name="T86" fmla="*/ 71 w 1045"/>
                <a:gd name="T87" fmla="*/ 479 h 1370"/>
                <a:gd name="T88" fmla="*/ 99 w 1045"/>
                <a:gd name="T89" fmla="*/ 406 h 1370"/>
                <a:gd name="T90" fmla="*/ 132 w 1045"/>
                <a:gd name="T91" fmla="*/ 335 h 1370"/>
                <a:gd name="T92" fmla="*/ 170 w 1045"/>
                <a:gd name="T93" fmla="*/ 267 h 1370"/>
                <a:gd name="T94" fmla="*/ 212 w 1045"/>
                <a:gd name="T95" fmla="*/ 204 h 1370"/>
                <a:gd name="T96" fmla="*/ 255 w 1045"/>
                <a:gd name="T97" fmla="*/ 147 h 1370"/>
                <a:gd name="T98" fmla="*/ 303 w 1045"/>
                <a:gd name="T99" fmla="*/ 97 h 1370"/>
                <a:gd name="T100" fmla="*/ 352 w 1045"/>
                <a:gd name="T101" fmla="*/ 58 h 1370"/>
                <a:gd name="T102" fmla="*/ 405 w 1045"/>
                <a:gd name="T103" fmla="*/ 26 h 1370"/>
                <a:gd name="T104" fmla="*/ 461 w 1045"/>
                <a:gd name="T105" fmla="*/ 8 h 1370"/>
                <a:gd name="T106" fmla="*/ 518 w 1045"/>
                <a:gd name="T107" fmla="*/ 0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45" h="1370">
                  <a:moveTo>
                    <a:pt x="518" y="0"/>
                  </a:moveTo>
                  <a:lnTo>
                    <a:pt x="574" y="8"/>
                  </a:lnTo>
                  <a:lnTo>
                    <a:pt x="629" y="26"/>
                  </a:lnTo>
                  <a:lnTo>
                    <a:pt x="683" y="58"/>
                  </a:lnTo>
                  <a:lnTo>
                    <a:pt x="734" y="97"/>
                  </a:lnTo>
                  <a:lnTo>
                    <a:pt x="782" y="147"/>
                  </a:lnTo>
                  <a:lnTo>
                    <a:pt x="827" y="204"/>
                  </a:lnTo>
                  <a:lnTo>
                    <a:pt x="871" y="267"/>
                  </a:lnTo>
                  <a:lnTo>
                    <a:pt x="908" y="335"/>
                  </a:lnTo>
                  <a:lnTo>
                    <a:pt x="942" y="406"/>
                  </a:lnTo>
                  <a:lnTo>
                    <a:pt x="972" y="479"/>
                  </a:lnTo>
                  <a:lnTo>
                    <a:pt x="997" y="552"/>
                  </a:lnTo>
                  <a:lnTo>
                    <a:pt x="1017" y="626"/>
                  </a:lnTo>
                  <a:lnTo>
                    <a:pt x="1033" y="699"/>
                  </a:lnTo>
                  <a:lnTo>
                    <a:pt x="1043" y="768"/>
                  </a:lnTo>
                  <a:lnTo>
                    <a:pt x="1045" y="832"/>
                  </a:lnTo>
                  <a:lnTo>
                    <a:pt x="1039" y="915"/>
                  </a:lnTo>
                  <a:lnTo>
                    <a:pt x="1023" y="994"/>
                  </a:lnTo>
                  <a:lnTo>
                    <a:pt x="997" y="1065"/>
                  </a:lnTo>
                  <a:lnTo>
                    <a:pt x="962" y="1130"/>
                  </a:lnTo>
                  <a:lnTo>
                    <a:pt x="918" y="1190"/>
                  </a:lnTo>
                  <a:lnTo>
                    <a:pt x="869" y="1243"/>
                  </a:lnTo>
                  <a:lnTo>
                    <a:pt x="811" y="1287"/>
                  </a:lnTo>
                  <a:lnTo>
                    <a:pt x="748" y="1322"/>
                  </a:lnTo>
                  <a:lnTo>
                    <a:pt x="679" y="1348"/>
                  </a:lnTo>
                  <a:lnTo>
                    <a:pt x="605" y="1364"/>
                  </a:lnTo>
                  <a:lnTo>
                    <a:pt x="528" y="1370"/>
                  </a:lnTo>
                  <a:lnTo>
                    <a:pt x="457" y="1366"/>
                  </a:lnTo>
                  <a:lnTo>
                    <a:pt x="388" y="1352"/>
                  </a:lnTo>
                  <a:lnTo>
                    <a:pt x="324" y="1330"/>
                  </a:lnTo>
                  <a:lnTo>
                    <a:pt x="263" y="1299"/>
                  </a:lnTo>
                  <a:lnTo>
                    <a:pt x="208" y="1263"/>
                  </a:lnTo>
                  <a:lnTo>
                    <a:pt x="156" y="1218"/>
                  </a:lnTo>
                  <a:lnTo>
                    <a:pt x="111" y="1166"/>
                  </a:lnTo>
                  <a:lnTo>
                    <a:pt x="73" y="1111"/>
                  </a:lnTo>
                  <a:lnTo>
                    <a:pt x="41" y="1047"/>
                  </a:lnTo>
                  <a:lnTo>
                    <a:pt x="20" y="980"/>
                  </a:lnTo>
                  <a:lnTo>
                    <a:pt x="6" y="909"/>
                  </a:lnTo>
                  <a:lnTo>
                    <a:pt x="0" y="832"/>
                  </a:lnTo>
                  <a:lnTo>
                    <a:pt x="4" y="768"/>
                  </a:lnTo>
                  <a:lnTo>
                    <a:pt x="12" y="699"/>
                  </a:lnTo>
                  <a:lnTo>
                    <a:pt x="25" y="626"/>
                  </a:lnTo>
                  <a:lnTo>
                    <a:pt x="45" y="552"/>
                  </a:lnTo>
                  <a:lnTo>
                    <a:pt x="71" y="479"/>
                  </a:lnTo>
                  <a:lnTo>
                    <a:pt x="99" y="406"/>
                  </a:lnTo>
                  <a:lnTo>
                    <a:pt x="132" y="335"/>
                  </a:lnTo>
                  <a:lnTo>
                    <a:pt x="170" y="267"/>
                  </a:lnTo>
                  <a:lnTo>
                    <a:pt x="212" y="204"/>
                  </a:lnTo>
                  <a:lnTo>
                    <a:pt x="255" y="147"/>
                  </a:lnTo>
                  <a:lnTo>
                    <a:pt x="303" y="97"/>
                  </a:lnTo>
                  <a:lnTo>
                    <a:pt x="352" y="58"/>
                  </a:lnTo>
                  <a:lnTo>
                    <a:pt x="405" y="26"/>
                  </a:lnTo>
                  <a:lnTo>
                    <a:pt x="461" y="8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B3EF1E"/>
            </a:solidFill>
            <a:ln w="0">
              <a:solidFill>
                <a:srgbClr val="B3EF1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</p:txBody>
        </p:sp>
        <p:sp>
          <p:nvSpPr>
            <p:cNvPr id="175" name="Freeform 1186"/>
            <p:cNvSpPr>
              <a:spLocks/>
            </p:cNvSpPr>
            <p:nvPr/>
          </p:nvSpPr>
          <p:spPr bwMode="auto">
            <a:xfrm>
              <a:off x="2163763" y="679451"/>
              <a:ext cx="427038" cy="1085850"/>
            </a:xfrm>
            <a:custGeom>
              <a:avLst/>
              <a:gdLst>
                <a:gd name="T0" fmla="*/ 518 w 538"/>
                <a:gd name="T1" fmla="*/ 0 h 1370"/>
                <a:gd name="T2" fmla="*/ 528 w 538"/>
                <a:gd name="T3" fmla="*/ 0 h 1370"/>
                <a:gd name="T4" fmla="*/ 538 w 538"/>
                <a:gd name="T5" fmla="*/ 2 h 1370"/>
                <a:gd name="T6" fmla="*/ 538 w 538"/>
                <a:gd name="T7" fmla="*/ 1370 h 1370"/>
                <a:gd name="T8" fmla="*/ 528 w 538"/>
                <a:gd name="T9" fmla="*/ 1370 h 1370"/>
                <a:gd name="T10" fmla="*/ 457 w 538"/>
                <a:gd name="T11" fmla="*/ 1366 h 1370"/>
                <a:gd name="T12" fmla="*/ 388 w 538"/>
                <a:gd name="T13" fmla="*/ 1352 h 1370"/>
                <a:gd name="T14" fmla="*/ 324 w 538"/>
                <a:gd name="T15" fmla="*/ 1330 h 1370"/>
                <a:gd name="T16" fmla="*/ 263 w 538"/>
                <a:gd name="T17" fmla="*/ 1299 h 1370"/>
                <a:gd name="T18" fmla="*/ 208 w 538"/>
                <a:gd name="T19" fmla="*/ 1263 h 1370"/>
                <a:gd name="T20" fmla="*/ 156 w 538"/>
                <a:gd name="T21" fmla="*/ 1218 h 1370"/>
                <a:gd name="T22" fmla="*/ 111 w 538"/>
                <a:gd name="T23" fmla="*/ 1166 h 1370"/>
                <a:gd name="T24" fmla="*/ 73 w 538"/>
                <a:gd name="T25" fmla="*/ 1111 h 1370"/>
                <a:gd name="T26" fmla="*/ 41 w 538"/>
                <a:gd name="T27" fmla="*/ 1047 h 1370"/>
                <a:gd name="T28" fmla="*/ 20 w 538"/>
                <a:gd name="T29" fmla="*/ 980 h 1370"/>
                <a:gd name="T30" fmla="*/ 6 w 538"/>
                <a:gd name="T31" fmla="*/ 909 h 1370"/>
                <a:gd name="T32" fmla="*/ 0 w 538"/>
                <a:gd name="T33" fmla="*/ 832 h 1370"/>
                <a:gd name="T34" fmla="*/ 4 w 538"/>
                <a:gd name="T35" fmla="*/ 768 h 1370"/>
                <a:gd name="T36" fmla="*/ 12 w 538"/>
                <a:gd name="T37" fmla="*/ 699 h 1370"/>
                <a:gd name="T38" fmla="*/ 25 w 538"/>
                <a:gd name="T39" fmla="*/ 626 h 1370"/>
                <a:gd name="T40" fmla="*/ 45 w 538"/>
                <a:gd name="T41" fmla="*/ 552 h 1370"/>
                <a:gd name="T42" fmla="*/ 71 w 538"/>
                <a:gd name="T43" fmla="*/ 479 h 1370"/>
                <a:gd name="T44" fmla="*/ 99 w 538"/>
                <a:gd name="T45" fmla="*/ 406 h 1370"/>
                <a:gd name="T46" fmla="*/ 132 w 538"/>
                <a:gd name="T47" fmla="*/ 335 h 1370"/>
                <a:gd name="T48" fmla="*/ 170 w 538"/>
                <a:gd name="T49" fmla="*/ 267 h 1370"/>
                <a:gd name="T50" fmla="*/ 212 w 538"/>
                <a:gd name="T51" fmla="*/ 204 h 1370"/>
                <a:gd name="T52" fmla="*/ 255 w 538"/>
                <a:gd name="T53" fmla="*/ 147 h 1370"/>
                <a:gd name="T54" fmla="*/ 303 w 538"/>
                <a:gd name="T55" fmla="*/ 97 h 1370"/>
                <a:gd name="T56" fmla="*/ 352 w 538"/>
                <a:gd name="T57" fmla="*/ 58 h 1370"/>
                <a:gd name="T58" fmla="*/ 405 w 538"/>
                <a:gd name="T59" fmla="*/ 26 h 1370"/>
                <a:gd name="T60" fmla="*/ 461 w 538"/>
                <a:gd name="T61" fmla="*/ 8 h 1370"/>
                <a:gd name="T62" fmla="*/ 518 w 538"/>
                <a:gd name="T63" fmla="*/ 0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38" h="1370">
                  <a:moveTo>
                    <a:pt x="518" y="0"/>
                  </a:moveTo>
                  <a:lnTo>
                    <a:pt x="528" y="0"/>
                  </a:lnTo>
                  <a:lnTo>
                    <a:pt x="538" y="2"/>
                  </a:lnTo>
                  <a:lnTo>
                    <a:pt x="538" y="1370"/>
                  </a:lnTo>
                  <a:lnTo>
                    <a:pt x="528" y="1370"/>
                  </a:lnTo>
                  <a:lnTo>
                    <a:pt x="457" y="1366"/>
                  </a:lnTo>
                  <a:lnTo>
                    <a:pt x="388" y="1352"/>
                  </a:lnTo>
                  <a:lnTo>
                    <a:pt x="324" y="1330"/>
                  </a:lnTo>
                  <a:lnTo>
                    <a:pt x="263" y="1299"/>
                  </a:lnTo>
                  <a:lnTo>
                    <a:pt x="208" y="1263"/>
                  </a:lnTo>
                  <a:lnTo>
                    <a:pt x="156" y="1218"/>
                  </a:lnTo>
                  <a:lnTo>
                    <a:pt x="111" y="1166"/>
                  </a:lnTo>
                  <a:lnTo>
                    <a:pt x="73" y="1111"/>
                  </a:lnTo>
                  <a:lnTo>
                    <a:pt x="41" y="1047"/>
                  </a:lnTo>
                  <a:lnTo>
                    <a:pt x="20" y="980"/>
                  </a:lnTo>
                  <a:lnTo>
                    <a:pt x="6" y="909"/>
                  </a:lnTo>
                  <a:lnTo>
                    <a:pt x="0" y="832"/>
                  </a:lnTo>
                  <a:lnTo>
                    <a:pt x="4" y="768"/>
                  </a:lnTo>
                  <a:lnTo>
                    <a:pt x="12" y="699"/>
                  </a:lnTo>
                  <a:lnTo>
                    <a:pt x="25" y="626"/>
                  </a:lnTo>
                  <a:lnTo>
                    <a:pt x="45" y="552"/>
                  </a:lnTo>
                  <a:lnTo>
                    <a:pt x="71" y="479"/>
                  </a:lnTo>
                  <a:lnTo>
                    <a:pt x="99" y="406"/>
                  </a:lnTo>
                  <a:lnTo>
                    <a:pt x="132" y="335"/>
                  </a:lnTo>
                  <a:lnTo>
                    <a:pt x="170" y="267"/>
                  </a:lnTo>
                  <a:lnTo>
                    <a:pt x="212" y="204"/>
                  </a:lnTo>
                  <a:lnTo>
                    <a:pt x="255" y="147"/>
                  </a:lnTo>
                  <a:lnTo>
                    <a:pt x="303" y="97"/>
                  </a:lnTo>
                  <a:lnTo>
                    <a:pt x="352" y="58"/>
                  </a:lnTo>
                  <a:lnTo>
                    <a:pt x="405" y="26"/>
                  </a:lnTo>
                  <a:lnTo>
                    <a:pt x="461" y="8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86D700"/>
            </a:solidFill>
            <a:ln w="0">
              <a:solidFill>
                <a:srgbClr val="86D7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D7E9BBCB-6834-4CFD-ADF3-96DDDB193488}"/>
              </a:ext>
            </a:extLst>
          </p:cNvPr>
          <p:cNvGrpSpPr/>
          <p:nvPr/>
        </p:nvGrpSpPr>
        <p:grpSpPr>
          <a:xfrm>
            <a:off x="-3180402" y="4297660"/>
            <a:ext cx="6384250" cy="714194"/>
            <a:chOff x="-190" y="4075331"/>
            <a:chExt cx="6384250" cy="714194"/>
          </a:xfrm>
        </p:grpSpPr>
        <p:sp>
          <p:nvSpPr>
            <p:cNvPr id="106" name="직사각형 32">
              <a:extLst>
                <a:ext uri="{FF2B5EF4-FFF2-40B4-BE49-F238E27FC236}">
                  <a16:creationId xmlns:a16="http://schemas.microsoft.com/office/drawing/2014/main" id="{2CE13A6A-442D-4D2E-B368-1E9ACFBE094D}"/>
                </a:ext>
              </a:extLst>
            </p:cNvPr>
            <p:cNvSpPr/>
            <p:nvPr/>
          </p:nvSpPr>
          <p:spPr>
            <a:xfrm>
              <a:off x="4976110" y="4075331"/>
              <a:ext cx="1407950" cy="652815"/>
            </a:xfrm>
            <a:custGeom>
              <a:avLst/>
              <a:gdLst/>
              <a:ahLst/>
              <a:cxnLst/>
              <a:rect l="l" t="t" r="r" b="b"/>
              <a:pathLst>
                <a:path w="1407950" h="652815">
                  <a:moveTo>
                    <a:pt x="820025" y="648976"/>
                  </a:moveTo>
                  <a:lnTo>
                    <a:pt x="820025" y="652815"/>
                  </a:lnTo>
                  <a:cubicBezTo>
                    <a:pt x="816896" y="652680"/>
                    <a:pt x="813837" y="652116"/>
                    <a:pt x="810773" y="651538"/>
                  </a:cubicBezTo>
                  <a:close/>
                  <a:moveTo>
                    <a:pt x="0" y="0"/>
                  </a:moveTo>
                  <a:lnTo>
                    <a:pt x="863777" y="0"/>
                  </a:lnTo>
                  <a:lnTo>
                    <a:pt x="863777" y="7059"/>
                  </a:lnTo>
                  <a:cubicBezTo>
                    <a:pt x="882918" y="3247"/>
                    <a:pt x="902741" y="1563"/>
                    <a:pt x="922990" y="1563"/>
                  </a:cubicBezTo>
                  <a:cubicBezTo>
                    <a:pt x="1021037" y="1563"/>
                    <a:pt x="1109070" y="41041"/>
                    <a:pt x="1168451" y="104548"/>
                  </a:cubicBezTo>
                  <a:cubicBezTo>
                    <a:pt x="1277129" y="169993"/>
                    <a:pt x="1356170" y="266907"/>
                    <a:pt x="1387858" y="381008"/>
                  </a:cubicBezTo>
                  <a:cubicBezTo>
                    <a:pt x="1400539" y="398677"/>
                    <a:pt x="1407079" y="419107"/>
                    <a:pt x="1407078" y="440658"/>
                  </a:cubicBezTo>
                  <a:cubicBezTo>
                    <a:pt x="1407079" y="458076"/>
                    <a:pt x="1402808" y="474761"/>
                    <a:pt x="1394434" y="489895"/>
                  </a:cubicBezTo>
                  <a:lnTo>
                    <a:pt x="1407950" y="486153"/>
                  </a:lnTo>
                  <a:cubicBezTo>
                    <a:pt x="1389247" y="528745"/>
                    <a:pt x="1355837" y="564787"/>
                    <a:pt x="1310353" y="592171"/>
                  </a:cubicBezTo>
                  <a:lnTo>
                    <a:pt x="1025136" y="592171"/>
                  </a:lnTo>
                  <a:lnTo>
                    <a:pt x="1124682" y="564602"/>
                  </a:lnTo>
                  <a:lnTo>
                    <a:pt x="1106888" y="555838"/>
                  </a:lnTo>
                  <a:lnTo>
                    <a:pt x="1024766" y="592171"/>
                  </a:lnTo>
                  <a:lnTo>
                    <a:pt x="820025" y="592171"/>
                  </a:lnTo>
                  <a:lnTo>
                    <a:pt x="820025" y="648072"/>
                  </a:lnTo>
                  <a:lnTo>
                    <a:pt x="708800" y="648072"/>
                  </a:lnTo>
                  <a:cubicBezTo>
                    <a:pt x="713170" y="629069"/>
                    <a:pt x="713168" y="608424"/>
                    <a:pt x="709067" y="588367"/>
                  </a:cubicBezTo>
                  <a:lnTo>
                    <a:pt x="547064" y="589094"/>
                  </a:lnTo>
                  <a:cubicBezTo>
                    <a:pt x="543108" y="608937"/>
                    <a:pt x="543154" y="629318"/>
                    <a:pt x="547512" y="648072"/>
                  </a:cubicBezTo>
                  <a:lnTo>
                    <a:pt x="289653" y="648072"/>
                  </a:lnTo>
                  <a:cubicBezTo>
                    <a:pt x="294022" y="629069"/>
                    <a:pt x="294021" y="608424"/>
                    <a:pt x="289919" y="588367"/>
                  </a:cubicBezTo>
                  <a:lnTo>
                    <a:pt x="127917" y="589094"/>
                  </a:lnTo>
                  <a:cubicBezTo>
                    <a:pt x="123961" y="608937"/>
                    <a:pt x="124006" y="629318"/>
                    <a:pt x="128364" y="648072"/>
                  </a:cubicBezTo>
                  <a:lnTo>
                    <a:pt x="0" y="64807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37BEFDA3-E2D4-419B-8FFC-01905C6372E6}"/>
                </a:ext>
              </a:extLst>
            </p:cNvPr>
            <p:cNvGrpSpPr/>
            <p:nvPr/>
          </p:nvGrpSpPr>
          <p:grpSpPr>
            <a:xfrm>
              <a:off x="-190" y="4081636"/>
              <a:ext cx="1187813" cy="707889"/>
              <a:chOff x="-190" y="4081636"/>
              <a:chExt cx="1187813" cy="707889"/>
            </a:xfrm>
          </p:grpSpPr>
          <p:sp>
            <p:nvSpPr>
              <p:cNvPr id="143" name="직사각형 32">
                <a:extLst>
                  <a:ext uri="{FF2B5EF4-FFF2-40B4-BE49-F238E27FC236}">
                    <a16:creationId xmlns:a16="http://schemas.microsoft.com/office/drawing/2014/main" id="{F983B778-26FF-47F0-BA3C-846994CB16D3}"/>
                  </a:ext>
                </a:extLst>
              </p:cNvPr>
              <p:cNvSpPr/>
              <p:nvPr/>
            </p:nvSpPr>
            <p:spPr>
              <a:xfrm>
                <a:off x="-190" y="4081636"/>
                <a:ext cx="1187813" cy="648072"/>
              </a:xfrm>
              <a:custGeom>
                <a:avLst/>
                <a:gdLst/>
                <a:ahLst/>
                <a:cxnLst/>
                <a:rect l="l" t="t" r="r" b="b"/>
                <a:pathLst>
                  <a:path w="1187813" h="648072">
                    <a:moveTo>
                      <a:pt x="0" y="0"/>
                    </a:moveTo>
                    <a:lnTo>
                      <a:pt x="1187813" y="0"/>
                    </a:lnTo>
                    <a:lnTo>
                      <a:pt x="1187813" y="648072"/>
                    </a:lnTo>
                    <a:lnTo>
                      <a:pt x="974698" y="648072"/>
                    </a:lnTo>
                    <a:cubicBezTo>
                      <a:pt x="980707" y="629069"/>
                      <a:pt x="980705" y="608424"/>
                      <a:pt x="975065" y="588367"/>
                    </a:cubicBezTo>
                    <a:lnTo>
                      <a:pt x="752289" y="589094"/>
                    </a:lnTo>
                    <a:cubicBezTo>
                      <a:pt x="746849" y="608937"/>
                      <a:pt x="746911" y="629318"/>
                      <a:pt x="752904" y="648072"/>
                    </a:cubicBezTo>
                    <a:lnTo>
                      <a:pt x="398312" y="648072"/>
                    </a:lnTo>
                    <a:cubicBezTo>
                      <a:pt x="404321" y="629069"/>
                      <a:pt x="404319" y="608424"/>
                      <a:pt x="398679" y="588367"/>
                    </a:cubicBezTo>
                    <a:lnTo>
                      <a:pt x="175903" y="589094"/>
                    </a:lnTo>
                    <a:cubicBezTo>
                      <a:pt x="170463" y="608937"/>
                      <a:pt x="170525" y="629318"/>
                      <a:pt x="176518" y="648072"/>
                    </a:cubicBezTo>
                    <a:lnTo>
                      <a:pt x="0" y="64807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직사각형 34">
                <a:extLst>
                  <a:ext uri="{FF2B5EF4-FFF2-40B4-BE49-F238E27FC236}">
                    <a16:creationId xmlns:a16="http://schemas.microsoft.com/office/drawing/2014/main" id="{A49C56B2-237B-443A-BFA9-734528EC71B6}"/>
                  </a:ext>
                </a:extLst>
              </p:cNvPr>
              <p:cNvSpPr/>
              <p:nvPr/>
            </p:nvSpPr>
            <p:spPr>
              <a:xfrm>
                <a:off x="-190" y="4585692"/>
                <a:ext cx="1187813" cy="144016"/>
              </a:xfrm>
              <a:custGeom>
                <a:avLst/>
                <a:gdLst/>
                <a:ahLst/>
                <a:cxnLst/>
                <a:rect l="l" t="t" r="r" b="b"/>
                <a:pathLst>
                  <a:path w="1187813" h="144016">
                    <a:moveTo>
                      <a:pt x="0" y="0"/>
                    </a:moveTo>
                    <a:lnTo>
                      <a:pt x="1187813" y="0"/>
                    </a:lnTo>
                    <a:lnTo>
                      <a:pt x="1187813" y="144016"/>
                    </a:lnTo>
                    <a:lnTo>
                      <a:pt x="974698" y="144016"/>
                    </a:lnTo>
                    <a:cubicBezTo>
                      <a:pt x="980707" y="125013"/>
                      <a:pt x="980705" y="104368"/>
                      <a:pt x="975065" y="84311"/>
                    </a:cubicBezTo>
                    <a:lnTo>
                      <a:pt x="752289" y="85038"/>
                    </a:lnTo>
                    <a:cubicBezTo>
                      <a:pt x="746849" y="104881"/>
                      <a:pt x="746911" y="125262"/>
                      <a:pt x="752904" y="144016"/>
                    </a:cubicBezTo>
                    <a:lnTo>
                      <a:pt x="398312" y="144016"/>
                    </a:lnTo>
                    <a:cubicBezTo>
                      <a:pt x="404321" y="125013"/>
                      <a:pt x="404319" y="104368"/>
                      <a:pt x="398679" y="84311"/>
                    </a:cubicBezTo>
                    <a:lnTo>
                      <a:pt x="175903" y="85038"/>
                    </a:lnTo>
                    <a:cubicBezTo>
                      <a:pt x="170463" y="104881"/>
                      <a:pt x="170525" y="125262"/>
                      <a:pt x="176518" y="144016"/>
                    </a:cubicBezTo>
                    <a:lnTo>
                      <a:pt x="0" y="1440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모서리가 둥근 직사각형 35">
                <a:extLst>
                  <a:ext uri="{FF2B5EF4-FFF2-40B4-BE49-F238E27FC236}">
                    <a16:creationId xmlns:a16="http://schemas.microsoft.com/office/drawing/2014/main" id="{9E0C8AA4-1770-40BA-83BF-27017B44A2B5}"/>
                  </a:ext>
                </a:extLst>
              </p:cNvPr>
              <p:cNvSpPr/>
              <p:nvPr/>
            </p:nvSpPr>
            <p:spPr>
              <a:xfrm>
                <a:off x="107504" y="4197783"/>
                <a:ext cx="360040" cy="180020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모서리가 둥근 직사각형 38">
                <a:extLst>
                  <a:ext uri="{FF2B5EF4-FFF2-40B4-BE49-F238E27FC236}">
                    <a16:creationId xmlns:a16="http://schemas.microsoft.com/office/drawing/2014/main" id="{4E4AC400-4A77-4C71-BC6B-7E6321A0C70D}"/>
                  </a:ext>
                </a:extLst>
              </p:cNvPr>
              <p:cNvSpPr/>
              <p:nvPr/>
            </p:nvSpPr>
            <p:spPr>
              <a:xfrm>
                <a:off x="683568" y="4197783"/>
                <a:ext cx="360040" cy="180020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현 146">
                <a:extLst>
                  <a:ext uri="{FF2B5EF4-FFF2-40B4-BE49-F238E27FC236}">
                    <a16:creationId xmlns:a16="http://schemas.microsoft.com/office/drawing/2014/main" id="{21E40F4A-6D90-48F0-A8AA-64D8F9964374}"/>
                  </a:ext>
                </a:extLst>
              </p:cNvPr>
              <p:cNvSpPr/>
              <p:nvPr/>
            </p:nvSpPr>
            <p:spPr>
              <a:xfrm>
                <a:off x="185607" y="4585692"/>
                <a:ext cx="203833" cy="203833"/>
              </a:xfrm>
              <a:prstGeom prst="chord">
                <a:avLst>
                  <a:gd name="adj1" fmla="val 21519213"/>
                  <a:gd name="adj2" fmla="val 10855818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현 147">
                <a:extLst>
                  <a:ext uri="{FF2B5EF4-FFF2-40B4-BE49-F238E27FC236}">
                    <a16:creationId xmlns:a16="http://schemas.microsoft.com/office/drawing/2014/main" id="{4BDFFD71-4DD7-4893-B985-17578CBC4D0B}"/>
                  </a:ext>
                </a:extLst>
              </p:cNvPr>
              <p:cNvSpPr/>
              <p:nvPr/>
            </p:nvSpPr>
            <p:spPr>
              <a:xfrm>
                <a:off x="761671" y="4585691"/>
                <a:ext cx="203833" cy="203833"/>
              </a:xfrm>
              <a:prstGeom prst="chord">
                <a:avLst>
                  <a:gd name="adj1" fmla="val 21519213"/>
                  <a:gd name="adj2" fmla="val 10855818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8AA51A30-0AAF-489E-9CAC-28D30C269D45}"/>
                </a:ext>
              </a:extLst>
            </p:cNvPr>
            <p:cNvGrpSpPr/>
            <p:nvPr/>
          </p:nvGrpSpPr>
          <p:grpSpPr>
            <a:xfrm>
              <a:off x="1241789" y="4081635"/>
              <a:ext cx="1187813" cy="707889"/>
              <a:chOff x="-190" y="4081636"/>
              <a:chExt cx="1187813" cy="707889"/>
            </a:xfrm>
          </p:grpSpPr>
          <p:sp>
            <p:nvSpPr>
              <p:cNvPr id="137" name="직사각형 32">
                <a:extLst>
                  <a:ext uri="{FF2B5EF4-FFF2-40B4-BE49-F238E27FC236}">
                    <a16:creationId xmlns:a16="http://schemas.microsoft.com/office/drawing/2014/main" id="{B195B18A-B42A-4890-A264-AB960C466DEF}"/>
                  </a:ext>
                </a:extLst>
              </p:cNvPr>
              <p:cNvSpPr/>
              <p:nvPr/>
            </p:nvSpPr>
            <p:spPr>
              <a:xfrm>
                <a:off x="-190" y="4081636"/>
                <a:ext cx="1187813" cy="648072"/>
              </a:xfrm>
              <a:custGeom>
                <a:avLst/>
                <a:gdLst/>
                <a:ahLst/>
                <a:cxnLst/>
                <a:rect l="l" t="t" r="r" b="b"/>
                <a:pathLst>
                  <a:path w="1187813" h="648072">
                    <a:moveTo>
                      <a:pt x="0" y="0"/>
                    </a:moveTo>
                    <a:lnTo>
                      <a:pt x="1187813" y="0"/>
                    </a:lnTo>
                    <a:lnTo>
                      <a:pt x="1187813" y="648072"/>
                    </a:lnTo>
                    <a:lnTo>
                      <a:pt x="974698" y="648072"/>
                    </a:lnTo>
                    <a:cubicBezTo>
                      <a:pt x="980707" y="629069"/>
                      <a:pt x="980705" y="608424"/>
                      <a:pt x="975065" y="588367"/>
                    </a:cubicBezTo>
                    <a:lnTo>
                      <a:pt x="752289" y="589094"/>
                    </a:lnTo>
                    <a:cubicBezTo>
                      <a:pt x="746849" y="608937"/>
                      <a:pt x="746911" y="629318"/>
                      <a:pt x="752904" y="648072"/>
                    </a:cubicBezTo>
                    <a:lnTo>
                      <a:pt x="398312" y="648072"/>
                    </a:lnTo>
                    <a:cubicBezTo>
                      <a:pt x="404321" y="629069"/>
                      <a:pt x="404319" y="608424"/>
                      <a:pt x="398679" y="588367"/>
                    </a:cubicBezTo>
                    <a:lnTo>
                      <a:pt x="175903" y="589094"/>
                    </a:lnTo>
                    <a:cubicBezTo>
                      <a:pt x="170463" y="608937"/>
                      <a:pt x="170525" y="629318"/>
                      <a:pt x="176518" y="648072"/>
                    </a:cubicBezTo>
                    <a:lnTo>
                      <a:pt x="0" y="64807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직사각형 34">
                <a:extLst>
                  <a:ext uri="{FF2B5EF4-FFF2-40B4-BE49-F238E27FC236}">
                    <a16:creationId xmlns:a16="http://schemas.microsoft.com/office/drawing/2014/main" id="{86A9DCFD-FD03-4E67-A86C-73F1CF352D0B}"/>
                  </a:ext>
                </a:extLst>
              </p:cNvPr>
              <p:cNvSpPr/>
              <p:nvPr/>
            </p:nvSpPr>
            <p:spPr>
              <a:xfrm>
                <a:off x="-190" y="4585692"/>
                <a:ext cx="1187813" cy="144016"/>
              </a:xfrm>
              <a:custGeom>
                <a:avLst/>
                <a:gdLst/>
                <a:ahLst/>
                <a:cxnLst/>
                <a:rect l="l" t="t" r="r" b="b"/>
                <a:pathLst>
                  <a:path w="1187813" h="144016">
                    <a:moveTo>
                      <a:pt x="0" y="0"/>
                    </a:moveTo>
                    <a:lnTo>
                      <a:pt x="1187813" y="0"/>
                    </a:lnTo>
                    <a:lnTo>
                      <a:pt x="1187813" y="144016"/>
                    </a:lnTo>
                    <a:lnTo>
                      <a:pt x="974698" y="144016"/>
                    </a:lnTo>
                    <a:cubicBezTo>
                      <a:pt x="980707" y="125013"/>
                      <a:pt x="980705" y="104368"/>
                      <a:pt x="975065" y="84311"/>
                    </a:cubicBezTo>
                    <a:lnTo>
                      <a:pt x="752289" y="85038"/>
                    </a:lnTo>
                    <a:cubicBezTo>
                      <a:pt x="746849" y="104881"/>
                      <a:pt x="746911" y="125262"/>
                      <a:pt x="752904" y="144016"/>
                    </a:cubicBezTo>
                    <a:lnTo>
                      <a:pt x="398312" y="144016"/>
                    </a:lnTo>
                    <a:cubicBezTo>
                      <a:pt x="404321" y="125013"/>
                      <a:pt x="404319" y="104368"/>
                      <a:pt x="398679" y="84311"/>
                    </a:cubicBezTo>
                    <a:lnTo>
                      <a:pt x="175903" y="85038"/>
                    </a:lnTo>
                    <a:cubicBezTo>
                      <a:pt x="170463" y="104881"/>
                      <a:pt x="170525" y="125262"/>
                      <a:pt x="176518" y="144016"/>
                    </a:cubicBezTo>
                    <a:lnTo>
                      <a:pt x="0" y="1440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모서리가 둥근 직사각형 52">
                <a:extLst>
                  <a:ext uri="{FF2B5EF4-FFF2-40B4-BE49-F238E27FC236}">
                    <a16:creationId xmlns:a16="http://schemas.microsoft.com/office/drawing/2014/main" id="{FEF793F6-C49C-453C-80AC-BF95853C586C}"/>
                  </a:ext>
                </a:extLst>
              </p:cNvPr>
              <p:cNvSpPr/>
              <p:nvPr/>
            </p:nvSpPr>
            <p:spPr>
              <a:xfrm>
                <a:off x="107504" y="4197783"/>
                <a:ext cx="360040" cy="180020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모서리가 둥근 직사각형 53">
                <a:extLst>
                  <a:ext uri="{FF2B5EF4-FFF2-40B4-BE49-F238E27FC236}">
                    <a16:creationId xmlns:a16="http://schemas.microsoft.com/office/drawing/2014/main" id="{DCAAFC39-817A-486B-A741-A922817778E7}"/>
                  </a:ext>
                </a:extLst>
              </p:cNvPr>
              <p:cNvSpPr/>
              <p:nvPr/>
            </p:nvSpPr>
            <p:spPr>
              <a:xfrm>
                <a:off x="683568" y="4197783"/>
                <a:ext cx="360040" cy="180020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현 140">
                <a:extLst>
                  <a:ext uri="{FF2B5EF4-FFF2-40B4-BE49-F238E27FC236}">
                    <a16:creationId xmlns:a16="http://schemas.microsoft.com/office/drawing/2014/main" id="{84A40BC6-FE1F-471E-97F9-486ECFE155E7}"/>
                  </a:ext>
                </a:extLst>
              </p:cNvPr>
              <p:cNvSpPr/>
              <p:nvPr/>
            </p:nvSpPr>
            <p:spPr>
              <a:xfrm>
                <a:off x="185607" y="4585692"/>
                <a:ext cx="203833" cy="203833"/>
              </a:xfrm>
              <a:prstGeom prst="chord">
                <a:avLst>
                  <a:gd name="adj1" fmla="val 21519213"/>
                  <a:gd name="adj2" fmla="val 10855818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현 141">
                <a:extLst>
                  <a:ext uri="{FF2B5EF4-FFF2-40B4-BE49-F238E27FC236}">
                    <a16:creationId xmlns:a16="http://schemas.microsoft.com/office/drawing/2014/main" id="{CCAAF905-868F-4CFB-9835-7864126BBDF8}"/>
                  </a:ext>
                </a:extLst>
              </p:cNvPr>
              <p:cNvSpPr/>
              <p:nvPr/>
            </p:nvSpPr>
            <p:spPr>
              <a:xfrm>
                <a:off x="761671" y="4585691"/>
                <a:ext cx="203833" cy="203833"/>
              </a:xfrm>
              <a:prstGeom prst="chord">
                <a:avLst>
                  <a:gd name="adj1" fmla="val 21519213"/>
                  <a:gd name="adj2" fmla="val 10855818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FAB79200-40D9-44EF-9781-9B1C0102AC9E}"/>
                </a:ext>
              </a:extLst>
            </p:cNvPr>
            <p:cNvGrpSpPr/>
            <p:nvPr/>
          </p:nvGrpSpPr>
          <p:grpSpPr>
            <a:xfrm>
              <a:off x="2483768" y="4080077"/>
              <a:ext cx="1187813" cy="707889"/>
              <a:chOff x="-190" y="4081636"/>
              <a:chExt cx="1187813" cy="707889"/>
            </a:xfrm>
          </p:grpSpPr>
          <p:sp>
            <p:nvSpPr>
              <p:cNvPr id="130" name="직사각형 32">
                <a:extLst>
                  <a:ext uri="{FF2B5EF4-FFF2-40B4-BE49-F238E27FC236}">
                    <a16:creationId xmlns:a16="http://schemas.microsoft.com/office/drawing/2014/main" id="{E7184140-5EB1-44F1-AE4B-3B4FFCA6E14E}"/>
                  </a:ext>
                </a:extLst>
              </p:cNvPr>
              <p:cNvSpPr/>
              <p:nvPr/>
            </p:nvSpPr>
            <p:spPr>
              <a:xfrm>
                <a:off x="-190" y="4081636"/>
                <a:ext cx="1187813" cy="648072"/>
              </a:xfrm>
              <a:custGeom>
                <a:avLst/>
                <a:gdLst/>
                <a:ahLst/>
                <a:cxnLst/>
                <a:rect l="l" t="t" r="r" b="b"/>
                <a:pathLst>
                  <a:path w="1187813" h="648072">
                    <a:moveTo>
                      <a:pt x="0" y="0"/>
                    </a:moveTo>
                    <a:lnTo>
                      <a:pt x="1187813" y="0"/>
                    </a:lnTo>
                    <a:lnTo>
                      <a:pt x="1187813" y="648072"/>
                    </a:lnTo>
                    <a:lnTo>
                      <a:pt x="974698" y="648072"/>
                    </a:lnTo>
                    <a:cubicBezTo>
                      <a:pt x="980707" y="629069"/>
                      <a:pt x="980705" y="608424"/>
                      <a:pt x="975065" y="588367"/>
                    </a:cubicBezTo>
                    <a:lnTo>
                      <a:pt x="752289" y="589094"/>
                    </a:lnTo>
                    <a:cubicBezTo>
                      <a:pt x="746849" y="608937"/>
                      <a:pt x="746911" y="629318"/>
                      <a:pt x="752904" y="648072"/>
                    </a:cubicBezTo>
                    <a:lnTo>
                      <a:pt x="398312" y="648072"/>
                    </a:lnTo>
                    <a:cubicBezTo>
                      <a:pt x="404321" y="629069"/>
                      <a:pt x="404319" y="608424"/>
                      <a:pt x="398679" y="588367"/>
                    </a:cubicBezTo>
                    <a:lnTo>
                      <a:pt x="175903" y="589094"/>
                    </a:lnTo>
                    <a:cubicBezTo>
                      <a:pt x="170463" y="608937"/>
                      <a:pt x="170525" y="629318"/>
                      <a:pt x="176518" y="648072"/>
                    </a:cubicBezTo>
                    <a:lnTo>
                      <a:pt x="0" y="64807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직사각형 34">
                <a:extLst>
                  <a:ext uri="{FF2B5EF4-FFF2-40B4-BE49-F238E27FC236}">
                    <a16:creationId xmlns:a16="http://schemas.microsoft.com/office/drawing/2014/main" id="{C1FF254C-FB69-4FD6-8A0C-363D8309E37D}"/>
                  </a:ext>
                </a:extLst>
              </p:cNvPr>
              <p:cNvSpPr/>
              <p:nvPr/>
            </p:nvSpPr>
            <p:spPr>
              <a:xfrm>
                <a:off x="-190" y="4585692"/>
                <a:ext cx="1187813" cy="144016"/>
              </a:xfrm>
              <a:custGeom>
                <a:avLst/>
                <a:gdLst/>
                <a:ahLst/>
                <a:cxnLst/>
                <a:rect l="l" t="t" r="r" b="b"/>
                <a:pathLst>
                  <a:path w="1187813" h="144016">
                    <a:moveTo>
                      <a:pt x="0" y="0"/>
                    </a:moveTo>
                    <a:lnTo>
                      <a:pt x="1187813" y="0"/>
                    </a:lnTo>
                    <a:lnTo>
                      <a:pt x="1187813" y="144016"/>
                    </a:lnTo>
                    <a:lnTo>
                      <a:pt x="974698" y="144016"/>
                    </a:lnTo>
                    <a:cubicBezTo>
                      <a:pt x="980707" y="125013"/>
                      <a:pt x="980705" y="104368"/>
                      <a:pt x="975065" y="84311"/>
                    </a:cubicBezTo>
                    <a:lnTo>
                      <a:pt x="752289" y="85038"/>
                    </a:lnTo>
                    <a:cubicBezTo>
                      <a:pt x="746849" y="104881"/>
                      <a:pt x="746911" y="125262"/>
                      <a:pt x="752904" y="144016"/>
                    </a:cubicBezTo>
                    <a:lnTo>
                      <a:pt x="398312" y="144016"/>
                    </a:lnTo>
                    <a:cubicBezTo>
                      <a:pt x="404321" y="125013"/>
                      <a:pt x="404319" y="104368"/>
                      <a:pt x="398679" y="84311"/>
                    </a:cubicBezTo>
                    <a:lnTo>
                      <a:pt x="175903" y="85038"/>
                    </a:lnTo>
                    <a:cubicBezTo>
                      <a:pt x="170463" y="104881"/>
                      <a:pt x="170525" y="125262"/>
                      <a:pt x="176518" y="144016"/>
                    </a:cubicBezTo>
                    <a:lnTo>
                      <a:pt x="0" y="1440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모서리가 둥근 직사각형 80">
                <a:extLst>
                  <a:ext uri="{FF2B5EF4-FFF2-40B4-BE49-F238E27FC236}">
                    <a16:creationId xmlns:a16="http://schemas.microsoft.com/office/drawing/2014/main" id="{555AE3EA-83AC-4BE2-9D1A-2E6B7A378D69}"/>
                  </a:ext>
                </a:extLst>
              </p:cNvPr>
              <p:cNvSpPr/>
              <p:nvPr/>
            </p:nvSpPr>
            <p:spPr>
              <a:xfrm>
                <a:off x="107504" y="4197783"/>
                <a:ext cx="360040" cy="180020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모서리가 둥근 직사각형 81">
                <a:extLst>
                  <a:ext uri="{FF2B5EF4-FFF2-40B4-BE49-F238E27FC236}">
                    <a16:creationId xmlns:a16="http://schemas.microsoft.com/office/drawing/2014/main" id="{7A994921-CE22-40ED-9F90-EBC618B5FDBD}"/>
                  </a:ext>
                </a:extLst>
              </p:cNvPr>
              <p:cNvSpPr/>
              <p:nvPr/>
            </p:nvSpPr>
            <p:spPr>
              <a:xfrm>
                <a:off x="683568" y="4197783"/>
                <a:ext cx="360040" cy="180020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현 134">
                <a:extLst>
                  <a:ext uri="{FF2B5EF4-FFF2-40B4-BE49-F238E27FC236}">
                    <a16:creationId xmlns:a16="http://schemas.microsoft.com/office/drawing/2014/main" id="{4FC225B3-673D-4FF9-A057-49C6795D0D75}"/>
                  </a:ext>
                </a:extLst>
              </p:cNvPr>
              <p:cNvSpPr/>
              <p:nvPr/>
            </p:nvSpPr>
            <p:spPr>
              <a:xfrm>
                <a:off x="185607" y="4585692"/>
                <a:ext cx="203833" cy="203833"/>
              </a:xfrm>
              <a:prstGeom prst="chord">
                <a:avLst>
                  <a:gd name="adj1" fmla="val 21519213"/>
                  <a:gd name="adj2" fmla="val 10855818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현 135">
                <a:extLst>
                  <a:ext uri="{FF2B5EF4-FFF2-40B4-BE49-F238E27FC236}">
                    <a16:creationId xmlns:a16="http://schemas.microsoft.com/office/drawing/2014/main" id="{D1F114A2-08C9-4178-8E79-523C87681C39}"/>
                  </a:ext>
                </a:extLst>
              </p:cNvPr>
              <p:cNvSpPr/>
              <p:nvPr/>
            </p:nvSpPr>
            <p:spPr>
              <a:xfrm>
                <a:off x="761671" y="4585691"/>
                <a:ext cx="203833" cy="203833"/>
              </a:xfrm>
              <a:prstGeom prst="chord">
                <a:avLst>
                  <a:gd name="adj1" fmla="val 21519213"/>
                  <a:gd name="adj2" fmla="val 10855818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9E79B029-CA6E-4185-B036-1025C52ACBD6}"/>
                </a:ext>
              </a:extLst>
            </p:cNvPr>
            <p:cNvGrpSpPr/>
            <p:nvPr/>
          </p:nvGrpSpPr>
          <p:grpSpPr>
            <a:xfrm>
              <a:off x="3725747" y="4080076"/>
              <a:ext cx="1187813" cy="707889"/>
              <a:chOff x="-190" y="4081636"/>
              <a:chExt cx="1187813" cy="707889"/>
            </a:xfrm>
          </p:grpSpPr>
          <p:sp>
            <p:nvSpPr>
              <p:cNvPr id="121" name="직사각형 32">
                <a:extLst>
                  <a:ext uri="{FF2B5EF4-FFF2-40B4-BE49-F238E27FC236}">
                    <a16:creationId xmlns:a16="http://schemas.microsoft.com/office/drawing/2014/main" id="{35B8DB98-BC08-4ABA-B1BC-2BE3A937AD8E}"/>
                  </a:ext>
                </a:extLst>
              </p:cNvPr>
              <p:cNvSpPr/>
              <p:nvPr/>
            </p:nvSpPr>
            <p:spPr>
              <a:xfrm>
                <a:off x="-190" y="4081636"/>
                <a:ext cx="1187813" cy="648072"/>
              </a:xfrm>
              <a:custGeom>
                <a:avLst/>
                <a:gdLst/>
                <a:ahLst/>
                <a:cxnLst/>
                <a:rect l="l" t="t" r="r" b="b"/>
                <a:pathLst>
                  <a:path w="1187813" h="648072">
                    <a:moveTo>
                      <a:pt x="0" y="0"/>
                    </a:moveTo>
                    <a:lnTo>
                      <a:pt x="1187813" y="0"/>
                    </a:lnTo>
                    <a:lnTo>
                      <a:pt x="1187813" y="648072"/>
                    </a:lnTo>
                    <a:lnTo>
                      <a:pt x="974698" y="648072"/>
                    </a:lnTo>
                    <a:cubicBezTo>
                      <a:pt x="980707" y="629069"/>
                      <a:pt x="980705" y="608424"/>
                      <a:pt x="975065" y="588367"/>
                    </a:cubicBezTo>
                    <a:lnTo>
                      <a:pt x="752289" y="589094"/>
                    </a:lnTo>
                    <a:cubicBezTo>
                      <a:pt x="746849" y="608937"/>
                      <a:pt x="746911" y="629318"/>
                      <a:pt x="752904" y="648072"/>
                    </a:cubicBezTo>
                    <a:lnTo>
                      <a:pt x="398312" y="648072"/>
                    </a:lnTo>
                    <a:cubicBezTo>
                      <a:pt x="404321" y="629069"/>
                      <a:pt x="404319" y="608424"/>
                      <a:pt x="398679" y="588367"/>
                    </a:cubicBezTo>
                    <a:lnTo>
                      <a:pt x="175903" y="589094"/>
                    </a:lnTo>
                    <a:cubicBezTo>
                      <a:pt x="170463" y="608937"/>
                      <a:pt x="170525" y="629318"/>
                      <a:pt x="176518" y="648072"/>
                    </a:cubicBezTo>
                    <a:lnTo>
                      <a:pt x="0" y="64807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직사각형 34">
                <a:extLst>
                  <a:ext uri="{FF2B5EF4-FFF2-40B4-BE49-F238E27FC236}">
                    <a16:creationId xmlns:a16="http://schemas.microsoft.com/office/drawing/2014/main" id="{8B0954EB-8072-4A26-9586-A8761F8D7E86}"/>
                  </a:ext>
                </a:extLst>
              </p:cNvPr>
              <p:cNvSpPr/>
              <p:nvPr/>
            </p:nvSpPr>
            <p:spPr>
              <a:xfrm>
                <a:off x="-190" y="4585692"/>
                <a:ext cx="1187813" cy="144016"/>
              </a:xfrm>
              <a:custGeom>
                <a:avLst/>
                <a:gdLst/>
                <a:ahLst/>
                <a:cxnLst/>
                <a:rect l="l" t="t" r="r" b="b"/>
                <a:pathLst>
                  <a:path w="1187813" h="144016">
                    <a:moveTo>
                      <a:pt x="0" y="0"/>
                    </a:moveTo>
                    <a:lnTo>
                      <a:pt x="1187813" y="0"/>
                    </a:lnTo>
                    <a:lnTo>
                      <a:pt x="1187813" y="144016"/>
                    </a:lnTo>
                    <a:lnTo>
                      <a:pt x="974698" y="144016"/>
                    </a:lnTo>
                    <a:cubicBezTo>
                      <a:pt x="980707" y="125013"/>
                      <a:pt x="980705" y="104368"/>
                      <a:pt x="975065" y="84311"/>
                    </a:cubicBezTo>
                    <a:lnTo>
                      <a:pt x="752289" y="85038"/>
                    </a:lnTo>
                    <a:cubicBezTo>
                      <a:pt x="746849" y="104881"/>
                      <a:pt x="746911" y="125262"/>
                      <a:pt x="752904" y="144016"/>
                    </a:cubicBezTo>
                    <a:lnTo>
                      <a:pt x="398312" y="144016"/>
                    </a:lnTo>
                    <a:cubicBezTo>
                      <a:pt x="404321" y="125013"/>
                      <a:pt x="404319" y="104368"/>
                      <a:pt x="398679" y="84311"/>
                    </a:cubicBezTo>
                    <a:lnTo>
                      <a:pt x="175903" y="85038"/>
                    </a:lnTo>
                    <a:cubicBezTo>
                      <a:pt x="170463" y="104881"/>
                      <a:pt x="170525" y="125262"/>
                      <a:pt x="176518" y="144016"/>
                    </a:cubicBezTo>
                    <a:lnTo>
                      <a:pt x="0" y="1440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모서리가 둥근 직사각형 87">
                <a:extLst>
                  <a:ext uri="{FF2B5EF4-FFF2-40B4-BE49-F238E27FC236}">
                    <a16:creationId xmlns:a16="http://schemas.microsoft.com/office/drawing/2014/main" id="{06F5DAF3-C5C8-422F-BCD3-CFE900CBD4A4}"/>
                  </a:ext>
                </a:extLst>
              </p:cNvPr>
              <p:cNvSpPr/>
              <p:nvPr/>
            </p:nvSpPr>
            <p:spPr>
              <a:xfrm>
                <a:off x="107504" y="4197783"/>
                <a:ext cx="360040" cy="180020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모서리가 둥근 직사각형 88">
                <a:extLst>
                  <a:ext uri="{FF2B5EF4-FFF2-40B4-BE49-F238E27FC236}">
                    <a16:creationId xmlns:a16="http://schemas.microsoft.com/office/drawing/2014/main" id="{14917566-5995-4CBB-83C5-A79D5678E5C9}"/>
                  </a:ext>
                </a:extLst>
              </p:cNvPr>
              <p:cNvSpPr/>
              <p:nvPr/>
            </p:nvSpPr>
            <p:spPr>
              <a:xfrm>
                <a:off x="683568" y="4197783"/>
                <a:ext cx="360040" cy="180020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현 124">
                <a:extLst>
                  <a:ext uri="{FF2B5EF4-FFF2-40B4-BE49-F238E27FC236}">
                    <a16:creationId xmlns:a16="http://schemas.microsoft.com/office/drawing/2014/main" id="{0C3F1DD9-F025-4650-9539-6A4353C87DB3}"/>
                  </a:ext>
                </a:extLst>
              </p:cNvPr>
              <p:cNvSpPr/>
              <p:nvPr/>
            </p:nvSpPr>
            <p:spPr>
              <a:xfrm>
                <a:off x="185607" y="4585692"/>
                <a:ext cx="203833" cy="203833"/>
              </a:xfrm>
              <a:prstGeom prst="chord">
                <a:avLst>
                  <a:gd name="adj1" fmla="val 21519213"/>
                  <a:gd name="adj2" fmla="val 10855818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현 126">
                <a:extLst>
                  <a:ext uri="{FF2B5EF4-FFF2-40B4-BE49-F238E27FC236}">
                    <a16:creationId xmlns:a16="http://schemas.microsoft.com/office/drawing/2014/main" id="{0F10C553-E305-42CD-BC9B-12170B70569D}"/>
                  </a:ext>
                </a:extLst>
              </p:cNvPr>
              <p:cNvSpPr/>
              <p:nvPr/>
            </p:nvSpPr>
            <p:spPr>
              <a:xfrm>
                <a:off x="761671" y="4585691"/>
                <a:ext cx="203833" cy="203833"/>
              </a:xfrm>
              <a:prstGeom prst="chord">
                <a:avLst>
                  <a:gd name="adj1" fmla="val 21519213"/>
                  <a:gd name="adj2" fmla="val 10855818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5" name="직사각형 34">
              <a:extLst>
                <a:ext uri="{FF2B5EF4-FFF2-40B4-BE49-F238E27FC236}">
                  <a16:creationId xmlns:a16="http://schemas.microsoft.com/office/drawing/2014/main" id="{20760E0A-3783-4685-B8FB-6B79EF7748DD}"/>
                </a:ext>
              </a:extLst>
            </p:cNvPr>
            <p:cNvSpPr/>
            <p:nvPr/>
          </p:nvSpPr>
          <p:spPr>
            <a:xfrm>
              <a:off x="4976111" y="4584130"/>
              <a:ext cx="1187813" cy="144016"/>
            </a:xfrm>
            <a:custGeom>
              <a:avLst/>
              <a:gdLst/>
              <a:ahLst/>
              <a:cxnLst/>
              <a:rect l="l" t="t" r="r" b="b"/>
              <a:pathLst>
                <a:path w="1187813" h="144016">
                  <a:moveTo>
                    <a:pt x="0" y="0"/>
                  </a:moveTo>
                  <a:lnTo>
                    <a:pt x="1187813" y="0"/>
                  </a:lnTo>
                  <a:lnTo>
                    <a:pt x="1187813" y="144016"/>
                  </a:lnTo>
                  <a:lnTo>
                    <a:pt x="974698" y="144016"/>
                  </a:lnTo>
                  <a:cubicBezTo>
                    <a:pt x="980707" y="125013"/>
                    <a:pt x="980705" y="104368"/>
                    <a:pt x="975065" y="84311"/>
                  </a:cubicBezTo>
                  <a:lnTo>
                    <a:pt x="752289" y="85038"/>
                  </a:lnTo>
                  <a:cubicBezTo>
                    <a:pt x="746849" y="104881"/>
                    <a:pt x="746911" y="125262"/>
                    <a:pt x="752904" y="144016"/>
                  </a:cubicBezTo>
                  <a:lnTo>
                    <a:pt x="398312" y="144016"/>
                  </a:lnTo>
                  <a:cubicBezTo>
                    <a:pt x="404321" y="125013"/>
                    <a:pt x="404319" y="104368"/>
                    <a:pt x="398679" y="84311"/>
                  </a:cubicBezTo>
                  <a:lnTo>
                    <a:pt x="175903" y="85038"/>
                  </a:lnTo>
                  <a:cubicBezTo>
                    <a:pt x="170463" y="104881"/>
                    <a:pt x="170525" y="125262"/>
                    <a:pt x="176518" y="144016"/>
                  </a:cubicBezTo>
                  <a:lnTo>
                    <a:pt x="0" y="14401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모서리가 둥근 직사각형 108">
              <a:extLst>
                <a:ext uri="{FF2B5EF4-FFF2-40B4-BE49-F238E27FC236}">
                  <a16:creationId xmlns:a16="http://schemas.microsoft.com/office/drawing/2014/main" id="{CEC53B88-67C5-4979-8DF1-52AEE34743FF}"/>
                </a:ext>
              </a:extLst>
            </p:cNvPr>
            <p:cNvSpPr/>
            <p:nvPr/>
          </p:nvSpPr>
          <p:spPr>
            <a:xfrm>
              <a:off x="5083805" y="4196221"/>
              <a:ext cx="360040" cy="180020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현 116">
              <a:extLst>
                <a:ext uri="{FF2B5EF4-FFF2-40B4-BE49-F238E27FC236}">
                  <a16:creationId xmlns:a16="http://schemas.microsoft.com/office/drawing/2014/main" id="{7F14899E-0B1F-4371-9C50-3971C10250C5}"/>
                </a:ext>
              </a:extLst>
            </p:cNvPr>
            <p:cNvSpPr/>
            <p:nvPr/>
          </p:nvSpPr>
          <p:spPr>
            <a:xfrm>
              <a:off x="5161908" y="4584130"/>
              <a:ext cx="203833" cy="203833"/>
            </a:xfrm>
            <a:prstGeom prst="chord">
              <a:avLst>
                <a:gd name="adj1" fmla="val 21519213"/>
                <a:gd name="adj2" fmla="val 10855818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현 117">
              <a:extLst>
                <a:ext uri="{FF2B5EF4-FFF2-40B4-BE49-F238E27FC236}">
                  <a16:creationId xmlns:a16="http://schemas.microsoft.com/office/drawing/2014/main" id="{751B75DF-8C6E-40CC-9967-65CBF3049BB1}"/>
                </a:ext>
              </a:extLst>
            </p:cNvPr>
            <p:cNvSpPr/>
            <p:nvPr/>
          </p:nvSpPr>
          <p:spPr>
            <a:xfrm>
              <a:off x="5737972" y="4584129"/>
              <a:ext cx="203833" cy="203833"/>
            </a:xfrm>
            <a:prstGeom prst="chord">
              <a:avLst>
                <a:gd name="adj1" fmla="val 21519213"/>
                <a:gd name="adj2" fmla="val 10855818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모서리가 둥근 직사각형 123">
              <a:extLst>
                <a:ext uri="{FF2B5EF4-FFF2-40B4-BE49-F238E27FC236}">
                  <a16:creationId xmlns:a16="http://schemas.microsoft.com/office/drawing/2014/main" id="{DAD97056-71EC-4CCF-92A6-37F6A0B0B411}"/>
                </a:ext>
              </a:extLst>
            </p:cNvPr>
            <p:cNvSpPr/>
            <p:nvPr/>
          </p:nvSpPr>
          <p:spPr>
            <a:xfrm>
              <a:off x="5651486" y="4196220"/>
              <a:ext cx="504690" cy="180021"/>
            </a:xfrm>
            <a:custGeom>
              <a:avLst/>
              <a:gdLst/>
              <a:ahLst/>
              <a:cxnLst/>
              <a:rect l="l" t="t" r="r" b="b"/>
              <a:pathLst>
                <a:path w="504690" h="180021">
                  <a:moveTo>
                    <a:pt x="30004" y="0"/>
                  </a:moveTo>
                  <a:lnTo>
                    <a:pt x="330036" y="0"/>
                  </a:lnTo>
                  <a:cubicBezTo>
                    <a:pt x="339077" y="0"/>
                    <a:pt x="347184" y="3999"/>
                    <a:pt x="352100" y="10834"/>
                  </a:cubicBezTo>
                  <a:cubicBezTo>
                    <a:pt x="375403" y="17406"/>
                    <a:pt x="395429" y="30526"/>
                    <a:pt x="411107" y="47292"/>
                  </a:cubicBezTo>
                  <a:cubicBezTo>
                    <a:pt x="455002" y="73726"/>
                    <a:pt x="488369" y="111339"/>
                    <a:pt x="504690" y="156052"/>
                  </a:cubicBezTo>
                  <a:cubicBezTo>
                    <a:pt x="498999" y="170129"/>
                    <a:pt x="485186" y="180021"/>
                    <a:pt x="469061" y="180021"/>
                  </a:cubicBezTo>
                  <a:lnTo>
                    <a:pt x="314751" y="180021"/>
                  </a:lnTo>
                  <a:lnTo>
                    <a:pt x="314748" y="180020"/>
                  </a:lnTo>
                  <a:lnTo>
                    <a:pt x="30004" y="180020"/>
                  </a:lnTo>
                  <a:cubicBezTo>
                    <a:pt x="13433" y="180020"/>
                    <a:pt x="0" y="166587"/>
                    <a:pt x="0" y="150016"/>
                  </a:cubicBezTo>
                  <a:lnTo>
                    <a:pt x="0" y="30004"/>
                  </a:lnTo>
                  <a:cubicBezTo>
                    <a:pt x="0" y="13433"/>
                    <a:pt x="13433" y="0"/>
                    <a:pt x="30004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0" name="직사각형 130">
              <a:extLst>
                <a:ext uri="{FF2B5EF4-FFF2-40B4-BE49-F238E27FC236}">
                  <a16:creationId xmlns:a16="http://schemas.microsoft.com/office/drawing/2014/main" id="{E77E4DDE-BF65-472D-AFFB-DECE849780F8}"/>
                </a:ext>
              </a:extLst>
            </p:cNvPr>
            <p:cNvSpPr/>
            <p:nvPr/>
          </p:nvSpPr>
          <p:spPr>
            <a:xfrm>
              <a:off x="6163924" y="4584128"/>
              <a:ext cx="220136" cy="145579"/>
            </a:xfrm>
            <a:custGeom>
              <a:avLst/>
              <a:gdLst/>
              <a:ahLst/>
              <a:cxnLst/>
              <a:rect l="l" t="t" r="r" b="b"/>
              <a:pathLst>
                <a:path w="220136" h="131472">
                  <a:moveTo>
                    <a:pt x="0" y="0"/>
                  </a:moveTo>
                  <a:lnTo>
                    <a:pt x="214118" y="0"/>
                  </a:lnTo>
                  <a:cubicBezTo>
                    <a:pt x="215151" y="10588"/>
                    <a:pt x="211616" y="20168"/>
                    <a:pt x="206620" y="29196"/>
                  </a:cubicBezTo>
                  <a:lnTo>
                    <a:pt x="220136" y="25454"/>
                  </a:lnTo>
                  <a:cubicBezTo>
                    <a:pt x="201433" y="68046"/>
                    <a:pt x="168023" y="104088"/>
                    <a:pt x="122539" y="131472"/>
                  </a:cubicBezTo>
                  <a:lnTo>
                    <a:pt x="0" y="1314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7606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5017740"/>
            <a:ext cx="9144000" cy="6972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</p:txBody>
      </p:sp>
      <p:sp>
        <p:nvSpPr>
          <p:cNvPr id="140" name="타원 3"/>
          <p:cNvSpPr/>
          <p:nvPr/>
        </p:nvSpPr>
        <p:spPr>
          <a:xfrm>
            <a:off x="323661" y="265212"/>
            <a:ext cx="1031016" cy="499357"/>
          </a:xfrm>
          <a:custGeom>
            <a:avLst/>
            <a:gdLst/>
            <a:ahLst/>
            <a:cxnLst/>
            <a:rect l="l" t="t" r="r" b="b"/>
            <a:pathLst>
              <a:path w="1180701" h="571855">
                <a:moveTo>
                  <a:pt x="480501" y="0"/>
                </a:moveTo>
                <a:cubicBezTo>
                  <a:pt x="622062" y="0"/>
                  <a:pt x="736819" y="94833"/>
                  <a:pt x="736819" y="211815"/>
                </a:cubicBezTo>
                <a:lnTo>
                  <a:pt x="1000681" y="211815"/>
                </a:lnTo>
                <a:cubicBezTo>
                  <a:pt x="1100103" y="211815"/>
                  <a:pt x="1180701" y="292413"/>
                  <a:pt x="1180701" y="391835"/>
                </a:cubicBezTo>
                <a:cubicBezTo>
                  <a:pt x="1180701" y="491257"/>
                  <a:pt x="1100103" y="571855"/>
                  <a:pt x="1000681" y="571855"/>
                </a:cubicBezTo>
                <a:lnTo>
                  <a:pt x="180020" y="571855"/>
                </a:lnTo>
                <a:cubicBezTo>
                  <a:pt x="80598" y="571855"/>
                  <a:pt x="0" y="491257"/>
                  <a:pt x="0" y="391835"/>
                </a:cubicBezTo>
                <a:cubicBezTo>
                  <a:pt x="0" y="292413"/>
                  <a:pt x="80598" y="211815"/>
                  <a:pt x="180020" y="211815"/>
                </a:cubicBezTo>
                <a:lnTo>
                  <a:pt x="224183" y="211815"/>
                </a:lnTo>
                <a:cubicBezTo>
                  <a:pt x="224183" y="94833"/>
                  <a:pt x="338940" y="0"/>
                  <a:pt x="4805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586464" y="265212"/>
            <a:ext cx="32654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000" b="1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3. </a:t>
            </a:r>
            <a:r>
              <a:rPr lang="ko-KR" altLang="en-US" sz="3000" b="1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모델 정의</a:t>
            </a:r>
          </a:p>
        </p:txBody>
      </p:sp>
      <p:grpSp>
        <p:nvGrpSpPr>
          <p:cNvPr id="142" name="그룹 141"/>
          <p:cNvGrpSpPr/>
          <p:nvPr/>
        </p:nvGrpSpPr>
        <p:grpSpPr>
          <a:xfrm>
            <a:off x="7767265" y="4403450"/>
            <a:ext cx="438084" cy="714194"/>
            <a:chOff x="2163763" y="679451"/>
            <a:chExt cx="828675" cy="1350962"/>
          </a:xfrm>
        </p:grpSpPr>
        <p:sp>
          <p:nvSpPr>
            <p:cNvPr id="143" name="Rectangle 1184"/>
            <p:cNvSpPr>
              <a:spLocks noChangeArrowheads="1"/>
            </p:cNvSpPr>
            <p:nvPr/>
          </p:nvSpPr>
          <p:spPr bwMode="auto">
            <a:xfrm>
              <a:off x="2540001" y="1757363"/>
              <a:ext cx="50800" cy="273050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</p:txBody>
        </p:sp>
        <p:sp>
          <p:nvSpPr>
            <p:cNvPr id="144" name="Freeform 1185"/>
            <p:cNvSpPr>
              <a:spLocks/>
            </p:cNvSpPr>
            <p:nvPr/>
          </p:nvSpPr>
          <p:spPr bwMode="auto">
            <a:xfrm>
              <a:off x="2163763" y="679451"/>
              <a:ext cx="828675" cy="1085850"/>
            </a:xfrm>
            <a:custGeom>
              <a:avLst/>
              <a:gdLst>
                <a:gd name="T0" fmla="*/ 518 w 1045"/>
                <a:gd name="T1" fmla="*/ 0 h 1370"/>
                <a:gd name="T2" fmla="*/ 574 w 1045"/>
                <a:gd name="T3" fmla="*/ 8 h 1370"/>
                <a:gd name="T4" fmla="*/ 629 w 1045"/>
                <a:gd name="T5" fmla="*/ 26 h 1370"/>
                <a:gd name="T6" fmla="*/ 683 w 1045"/>
                <a:gd name="T7" fmla="*/ 58 h 1370"/>
                <a:gd name="T8" fmla="*/ 734 w 1045"/>
                <a:gd name="T9" fmla="*/ 97 h 1370"/>
                <a:gd name="T10" fmla="*/ 782 w 1045"/>
                <a:gd name="T11" fmla="*/ 147 h 1370"/>
                <a:gd name="T12" fmla="*/ 827 w 1045"/>
                <a:gd name="T13" fmla="*/ 204 h 1370"/>
                <a:gd name="T14" fmla="*/ 871 w 1045"/>
                <a:gd name="T15" fmla="*/ 267 h 1370"/>
                <a:gd name="T16" fmla="*/ 908 w 1045"/>
                <a:gd name="T17" fmla="*/ 335 h 1370"/>
                <a:gd name="T18" fmla="*/ 942 w 1045"/>
                <a:gd name="T19" fmla="*/ 406 h 1370"/>
                <a:gd name="T20" fmla="*/ 972 w 1045"/>
                <a:gd name="T21" fmla="*/ 479 h 1370"/>
                <a:gd name="T22" fmla="*/ 997 w 1045"/>
                <a:gd name="T23" fmla="*/ 552 h 1370"/>
                <a:gd name="T24" fmla="*/ 1017 w 1045"/>
                <a:gd name="T25" fmla="*/ 626 h 1370"/>
                <a:gd name="T26" fmla="*/ 1033 w 1045"/>
                <a:gd name="T27" fmla="*/ 699 h 1370"/>
                <a:gd name="T28" fmla="*/ 1043 w 1045"/>
                <a:gd name="T29" fmla="*/ 768 h 1370"/>
                <a:gd name="T30" fmla="*/ 1045 w 1045"/>
                <a:gd name="T31" fmla="*/ 832 h 1370"/>
                <a:gd name="T32" fmla="*/ 1039 w 1045"/>
                <a:gd name="T33" fmla="*/ 915 h 1370"/>
                <a:gd name="T34" fmla="*/ 1023 w 1045"/>
                <a:gd name="T35" fmla="*/ 994 h 1370"/>
                <a:gd name="T36" fmla="*/ 997 w 1045"/>
                <a:gd name="T37" fmla="*/ 1065 h 1370"/>
                <a:gd name="T38" fmla="*/ 962 w 1045"/>
                <a:gd name="T39" fmla="*/ 1130 h 1370"/>
                <a:gd name="T40" fmla="*/ 918 w 1045"/>
                <a:gd name="T41" fmla="*/ 1190 h 1370"/>
                <a:gd name="T42" fmla="*/ 869 w 1045"/>
                <a:gd name="T43" fmla="*/ 1243 h 1370"/>
                <a:gd name="T44" fmla="*/ 811 w 1045"/>
                <a:gd name="T45" fmla="*/ 1287 h 1370"/>
                <a:gd name="T46" fmla="*/ 748 w 1045"/>
                <a:gd name="T47" fmla="*/ 1322 h 1370"/>
                <a:gd name="T48" fmla="*/ 679 w 1045"/>
                <a:gd name="T49" fmla="*/ 1348 h 1370"/>
                <a:gd name="T50" fmla="*/ 605 w 1045"/>
                <a:gd name="T51" fmla="*/ 1364 h 1370"/>
                <a:gd name="T52" fmla="*/ 528 w 1045"/>
                <a:gd name="T53" fmla="*/ 1370 h 1370"/>
                <a:gd name="T54" fmla="*/ 457 w 1045"/>
                <a:gd name="T55" fmla="*/ 1366 h 1370"/>
                <a:gd name="T56" fmla="*/ 388 w 1045"/>
                <a:gd name="T57" fmla="*/ 1352 h 1370"/>
                <a:gd name="T58" fmla="*/ 324 w 1045"/>
                <a:gd name="T59" fmla="*/ 1330 h 1370"/>
                <a:gd name="T60" fmla="*/ 263 w 1045"/>
                <a:gd name="T61" fmla="*/ 1299 h 1370"/>
                <a:gd name="T62" fmla="*/ 208 w 1045"/>
                <a:gd name="T63" fmla="*/ 1263 h 1370"/>
                <a:gd name="T64" fmla="*/ 156 w 1045"/>
                <a:gd name="T65" fmla="*/ 1218 h 1370"/>
                <a:gd name="T66" fmla="*/ 111 w 1045"/>
                <a:gd name="T67" fmla="*/ 1166 h 1370"/>
                <a:gd name="T68" fmla="*/ 73 w 1045"/>
                <a:gd name="T69" fmla="*/ 1111 h 1370"/>
                <a:gd name="T70" fmla="*/ 41 w 1045"/>
                <a:gd name="T71" fmla="*/ 1047 h 1370"/>
                <a:gd name="T72" fmla="*/ 20 w 1045"/>
                <a:gd name="T73" fmla="*/ 980 h 1370"/>
                <a:gd name="T74" fmla="*/ 6 w 1045"/>
                <a:gd name="T75" fmla="*/ 909 h 1370"/>
                <a:gd name="T76" fmla="*/ 0 w 1045"/>
                <a:gd name="T77" fmla="*/ 832 h 1370"/>
                <a:gd name="T78" fmla="*/ 4 w 1045"/>
                <a:gd name="T79" fmla="*/ 768 h 1370"/>
                <a:gd name="T80" fmla="*/ 12 w 1045"/>
                <a:gd name="T81" fmla="*/ 699 h 1370"/>
                <a:gd name="T82" fmla="*/ 25 w 1045"/>
                <a:gd name="T83" fmla="*/ 626 h 1370"/>
                <a:gd name="T84" fmla="*/ 45 w 1045"/>
                <a:gd name="T85" fmla="*/ 552 h 1370"/>
                <a:gd name="T86" fmla="*/ 71 w 1045"/>
                <a:gd name="T87" fmla="*/ 479 h 1370"/>
                <a:gd name="T88" fmla="*/ 99 w 1045"/>
                <a:gd name="T89" fmla="*/ 406 h 1370"/>
                <a:gd name="T90" fmla="*/ 132 w 1045"/>
                <a:gd name="T91" fmla="*/ 335 h 1370"/>
                <a:gd name="T92" fmla="*/ 170 w 1045"/>
                <a:gd name="T93" fmla="*/ 267 h 1370"/>
                <a:gd name="T94" fmla="*/ 212 w 1045"/>
                <a:gd name="T95" fmla="*/ 204 h 1370"/>
                <a:gd name="T96" fmla="*/ 255 w 1045"/>
                <a:gd name="T97" fmla="*/ 147 h 1370"/>
                <a:gd name="T98" fmla="*/ 303 w 1045"/>
                <a:gd name="T99" fmla="*/ 97 h 1370"/>
                <a:gd name="T100" fmla="*/ 352 w 1045"/>
                <a:gd name="T101" fmla="*/ 58 h 1370"/>
                <a:gd name="T102" fmla="*/ 405 w 1045"/>
                <a:gd name="T103" fmla="*/ 26 h 1370"/>
                <a:gd name="T104" fmla="*/ 461 w 1045"/>
                <a:gd name="T105" fmla="*/ 8 h 1370"/>
                <a:gd name="T106" fmla="*/ 518 w 1045"/>
                <a:gd name="T107" fmla="*/ 0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45" h="1370">
                  <a:moveTo>
                    <a:pt x="518" y="0"/>
                  </a:moveTo>
                  <a:lnTo>
                    <a:pt x="574" y="8"/>
                  </a:lnTo>
                  <a:lnTo>
                    <a:pt x="629" y="26"/>
                  </a:lnTo>
                  <a:lnTo>
                    <a:pt x="683" y="58"/>
                  </a:lnTo>
                  <a:lnTo>
                    <a:pt x="734" y="97"/>
                  </a:lnTo>
                  <a:lnTo>
                    <a:pt x="782" y="147"/>
                  </a:lnTo>
                  <a:lnTo>
                    <a:pt x="827" y="204"/>
                  </a:lnTo>
                  <a:lnTo>
                    <a:pt x="871" y="267"/>
                  </a:lnTo>
                  <a:lnTo>
                    <a:pt x="908" y="335"/>
                  </a:lnTo>
                  <a:lnTo>
                    <a:pt x="942" y="406"/>
                  </a:lnTo>
                  <a:lnTo>
                    <a:pt x="972" y="479"/>
                  </a:lnTo>
                  <a:lnTo>
                    <a:pt x="997" y="552"/>
                  </a:lnTo>
                  <a:lnTo>
                    <a:pt x="1017" y="626"/>
                  </a:lnTo>
                  <a:lnTo>
                    <a:pt x="1033" y="699"/>
                  </a:lnTo>
                  <a:lnTo>
                    <a:pt x="1043" y="768"/>
                  </a:lnTo>
                  <a:lnTo>
                    <a:pt x="1045" y="832"/>
                  </a:lnTo>
                  <a:lnTo>
                    <a:pt x="1039" y="915"/>
                  </a:lnTo>
                  <a:lnTo>
                    <a:pt x="1023" y="994"/>
                  </a:lnTo>
                  <a:lnTo>
                    <a:pt x="997" y="1065"/>
                  </a:lnTo>
                  <a:lnTo>
                    <a:pt x="962" y="1130"/>
                  </a:lnTo>
                  <a:lnTo>
                    <a:pt x="918" y="1190"/>
                  </a:lnTo>
                  <a:lnTo>
                    <a:pt x="869" y="1243"/>
                  </a:lnTo>
                  <a:lnTo>
                    <a:pt x="811" y="1287"/>
                  </a:lnTo>
                  <a:lnTo>
                    <a:pt x="748" y="1322"/>
                  </a:lnTo>
                  <a:lnTo>
                    <a:pt x="679" y="1348"/>
                  </a:lnTo>
                  <a:lnTo>
                    <a:pt x="605" y="1364"/>
                  </a:lnTo>
                  <a:lnTo>
                    <a:pt x="528" y="1370"/>
                  </a:lnTo>
                  <a:lnTo>
                    <a:pt x="457" y="1366"/>
                  </a:lnTo>
                  <a:lnTo>
                    <a:pt x="388" y="1352"/>
                  </a:lnTo>
                  <a:lnTo>
                    <a:pt x="324" y="1330"/>
                  </a:lnTo>
                  <a:lnTo>
                    <a:pt x="263" y="1299"/>
                  </a:lnTo>
                  <a:lnTo>
                    <a:pt x="208" y="1263"/>
                  </a:lnTo>
                  <a:lnTo>
                    <a:pt x="156" y="1218"/>
                  </a:lnTo>
                  <a:lnTo>
                    <a:pt x="111" y="1166"/>
                  </a:lnTo>
                  <a:lnTo>
                    <a:pt x="73" y="1111"/>
                  </a:lnTo>
                  <a:lnTo>
                    <a:pt x="41" y="1047"/>
                  </a:lnTo>
                  <a:lnTo>
                    <a:pt x="20" y="980"/>
                  </a:lnTo>
                  <a:lnTo>
                    <a:pt x="6" y="909"/>
                  </a:lnTo>
                  <a:lnTo>
                    <a:pt x="0" y="832"/>
                  </a:lnTo>
                  <a:lnTo>
                    <a:pt x="4" y="768"/>
                  </a:lnTo>
                  <a:lnTo>
                    <a:pt x="12" y="699"/>
                  </a:lnTo>
                  <a:lnTo>
                    <a:pt x="25" y="626"/>
                  </a:lnTo>
                  <a:lnTo>
                    <a:pt x="45" y="552"/>
                  </a:lnTo>
                  <a:lnTo>
                    <a:pt x="71" y="479"/>
                  </a:lnTo>
                  <a:lnTo>
                    <a:pt x="99" y="406"/>
                  </a:lnTo>
                  <a:lnTo>
                    <a:pt x="132" y="335"/>
                  </a:lnTo>
                  <a:lnTo>
                    <a:pt x="170" y="267"/>
                  </a:lnTo>
                  <a:lnTo>
                    <a:pt x="212" y="204"/>
                  </a:lnTo>
                  <a:lnTo>
                    <a:pt x="255" y="147"/>
                  </a:lnTo>
                  <a:lnTo>
                    <a:pt x="303" y="97"/>
                  </a:lnTo>
                  <a:lnTo>
                    <a:pt x="352" y="58"/>
                  </a:lnTo>
                  <a:lnTo>
                    <a:pt x="405" y="26"/>
                  </a:lnTo>
                  <a:lnTo>
                    <a:pt x="461" y="8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B3EF1E"/>
            </a:solidFill>
            <a:ln w="0">
              <a:solidFill>
                <a:srgbClr val="B3EF1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</p:txBody>
        </p:sp>
        <p:sp>
          <p:nvSpPr>
            <p:cNvPr id="145" name="Freeform 1186"/>
            <p:cNvSpPr>
              <a:spLocks/>
            </p:cNvSpPr>
            <p:nvPr/>
          </p:nvSpPr>
          <p:spPr bwMode="auto">
            <a:xfrm>
              <a:off x="2163763" y="679451"/>
              <a:ext cx="427038" cy="1085850"/>
            </a:xfrm>
            <a:custGeom>
              <a:avLst/>
              <a:gdLst>
                <a:gd name="T0" fmla="*/ 518 w 538"/>
                <a:gd name="T1" fmla="*/ 0 h 1370"/>
                <a:gd name="T2" fmla="*/ 528 w 538"/>
                <a:gd name="T3" fmla="*/ 0 h 1370"/>
                <a:gd name="T4" fmla="*/ 538 w 538"/>
                <a:gd name="T5" fmla="*/ 2 h 1370"/>
                <a:gd name="T6" fmla="*/ 538 w 538"/>
                <a:gd name="T7" fmla="*/ 1370 h 1370"/>
                <a:gd name="T8" fmla="*/ 528 w 538"/>
                <a:gd name="T9" fmla="*/ 1370 h 1370"/>
                <a:gd name="T10" fmla="*/ 457 w 538"/>
                <a:gd name="T11" fmla="*/ 1366 h 1370"/>
                <a:gd name="T12" fmla="*/ 388 w 538"/>
                <a:gd name="T13" fmla="*/ 1352 h 1370"/>
                <a:gd name="T14" fmla="*/ 324 w 538"/>
                <a:gd name="T15" fmla="*/ 1330 h 1370"/>
                <a:gd name="T16" fmla="*/ 263 w 538"/>
                <a:gd name="T17" fmla="*/ 1299 h 1370"/>
                <a:gd name="T18" fmla="*/ 208 w 538"/>
                <a:gd name="T19" fmla="*/ 1263 h 1370"/>
                <a:gd name="T20" fmla="*/ 156 w 538"/>
                <a:gd name="T21" fmla="*/ 1218 h 1370"/>
                <a:gd name="T22" fmla="*/ 111 w 538"/>
                <a:gd name="T23" fmla="*/ 1166 h 1370"/>
                <a:gd name="T24" fmla="*/ 73 w 538"/>
                <a:gd name="T25" fmla="*/ 1111 h 1370"/>
                <a:gd name="T26" fmla="*/ 41 w 538"/>
                <a:gd name="T27" fmla="*/ 1047 h 1370"/>
                <a:gd name="T28" fmla="*/ 20 w 538"/>
                <a:gd name="T29" fmla="*/ 980 h 1370"/>
                <a:gd name="T30" fmla="*/ 6 w 538"/>
                <a:gd name="T31" fmla="*/ 909 h 1370"/>
                <a:gd name="T32" fmla="*/ 0 w 538"/>
                <a:gd name="T33" fmla="*/ 832 h 1370"/>
                <a:gd name="T34" fmla="*/ 4 w 538"/>
                <a:gd name="T35" fmla="*/ 768 h 1370"/>
                <a:gd name="T36" fmla="*/ 12 w 538"/>
                <a:gd name="T37" fmla="*/ 699 h 1370"/>
                <a:gd name="T38" fmla="*/ 25 w 538"/>
                <a:gd name="T39" fmla="*/ 626 h 1370"/>
                <a:gd name="T40" fmla="*/ 45 w 538"/>
                <a:gd name="T41" fmla="*/ 552 h 1370"/>
                <a:gd name="T42" fmla="*/ 71 w 538"/>
                <a:gd name="T43" fmla="*/ 479 h 1370"/>
                <a:gd name="T44" fmla="*/ 99 w 538"/>
                <a:gd name="T45" fmla="*/ 406 h 1370"/>
                <a:gd name="T46" fmla="*/ 132 w 538"/>
                <a:gd name="T47" fmla="*/ 335 h 1370"/>
                <a:gd name="T48" fmla="*/ 170 w 538"/>
                <a:gd name="T49" fmla="*/ 267 h 1370"/>
                <a:gd name="T50" fmla="*/ 212 w 538"/>
                <a:gd name="T51" fmla="*/ 204 h 1370"/>
                <a:gd name="T52" fmla="*/ 255 w 538"/>
                <a:gd name="T53" fmla="*/ 147 h 1370"/>
                <a:gd name="T54" fmla="*/ 303 w 538"/>
                <a:gd name="T55" fmla="*/ 97 h 1370"/>
                <a:gd name="T56" fmla="*/ 352 w 538"/>
                <a:gd name="T57" fmla="*/ 58 h 1370"/>
                <a:gd name="T58" fmla="*/ 405 w 538"/>
                <a:gd name="T59" fmla="*/ 26 h 1370"/>
                <a:gd name="T60" fmla="*/ 461 w 538"/>
                <a:gd name="T61" fmla="*/ 8 h 1370"/>
                <a:gd name="T62" fmla="*/ 518 w 538"/>
                <a:gd name="T63" fmla="*/ 0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38" h="1370">
                  <a:moveTo>
                    <a:pt x="518" y="0"/>
                  </a:moveTo>
                  <a:lnTo>
                    <a:pt x="528" y="0"/>
                  </a:lnTo>
                  <a:lnTo>
                    <a:pt x="538" y="2"/>
                  </a:lnTo>
                  <a:lnTo>
                    <a:pt x="538" y="1370"/>
                  </a:lnTo>
                  <a:lnTo>
                    <a:pt x="528" y="1370"/>
                  </a:lnTo>
                  <a:lnTo>
                    <a:pt x="457" y="1366"/>
                  </a:lnTo>
                  <a:lnTo>
                    <a:pt x="388" y="1352"/>
                  </a:lnTo>
                  <a:lnTo>
                    <a:pt x="324" y="1330"/>
                  </a:lnTo>
                  <a:lnTo>
                    <a:pt x="263" y="1299"/>
                  </a:lnTo>
                  <a:lnTo>
                    <a:pt x="208" y="1263"/>
                  </a:lnTo>
                  <a:lnTo>
                    <a:pt x="156" y="1218"/>
                  </a:lnTo>
                  <a:lnTo>
                    <a:pt x="111" y="1166"/>
                  </a:lnTo>
                  <a:lnTo>
                    <a:pt x="73" y="1111"/>
                  </a:lnTo>
                  <a:lnTo>
                    <a:pt x="41" y="1047"/>
                  </a:lnTo>
                  <a:lnTo>
                    <a:pt x="20" y="980"/>
                  </a:lnTo>
                  <a:lnTo>
                    <a:pt x="6" y="909"/>
                  </a:lnTo>
                  <a:lnTo>
                    <a:pt x="0" y="832"/>
                  </a:lnTo>
                  <a:lnTo>
                    <a:pt x="4" y="768"/>
                  </a:lnTo>
                  <a:lnTo>
                    <a:pt x="12" y="699"/>
                  </a:lnTo>
                  <a:lnTo>
                    <a:pt x="25" y="626"/>
                  </a:lnTo>
                  <a:lnTo>
                    <a:pt x="45" y="552"/>
                  </a:lnTo>
                  <a:lnTo>
                    <a:pt x="71" y="479"/>
                  </a:lnTo>
                  <a:lnTo>
                    <a:pt x="99" y="406"/>
                  </a:lnTo>
                  <a:lnTo>
                    <a:pt x="132" y="335"/>
                  </a:lnTo>
                  <a:lnTo>
                    <a:pt x="170" y="267"/>
                  </a:lnTo>
                  <a:lnTo>
                    <a:pt x="212" y="204"/>
                  </a:lnTo>
                  <a:lnTo>
                    <a:pt x="255" y="147"/>
                  </a:lnTo>
                  <a:lnTo>
                    <a:pt x="303" y="97"/>
                  </a:lnTo>
                  <a:lnTo>
                    <a:pt x="352" y="58"/>
                  </a:lnTo>
                  <a:lnTo>
                    <a:pt x="405" y="26"/>
                  </a:lnTo>
                  <a:lnTo>
                    <a:pt x="461" y="8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86D700"/>
            </a:solidFill>
            <a:ln w="0">
              <a:solidFill>
                <a:srgbClr val="86D7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</p:txBody>
        </p:sp>
      </p:grpSp>
      <p:grpSp>
        <p:nvGrpSpPr>
          <p:cNvPr id="146" name="그룹 145"/>
          <p:cNvGrpSpPr/>
          <p:nvPr/>
        </p:nvGrpSpPr>
        <p:grpSpPr>
          <a:xfrm>
            <a:off x="8262904" y="4120698"/>
            <a:ext cx="629576" cy="1026377"/>
            <a:chOff x="2163763" y="679451"/>
            <a:chExt cx="828675" cy="1350962"/>
          </a:xfrm>
        </p:grpSpPr>
        <p:sp>
          <p:nvSpPr>
            <p:cNvPr id="147" name="Rectangle 1184"/>
            <p:cNvSpPr>
              <a:spLocks noChangeArrowheads="1"/>
            </p:cNvSpPr>
            <p:nvPr/>
          </p:nvSpPr>
          <p:spPr bwMode="auto">
            <a:xfrm>
              <a:off x="2540001" y="1757363"/>
              <a:ext cx="50800" cy="273050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</p:txBody>
        </p:sp>
        <p:sp>
          <p:nvSpPr>
            <p:cNvPr id="148" name="Freeform 1185"/>
            <p:cNvSpPr>
              <a:spLocks/>
            </p:cNvSpPr>
            <p:nvPr/>
          </p:nvSpPr>
          <p:spPr bwMode="auto">
            <a:xfrm>
              <a:off x="2163763" y="679451"/>
              <a:ext cx="828675" cy="1085850"/>
            </a:xfrm>
            <a:custGeom>
              <a:avLst/>
              <a:gdLst>
                <a:gd name="T0" fmla="*/ 518 w 1045"/>
                <a:gd name="T1" fmla="*/ 0 h 1370"/>
                <a:gd name="T2" fmla="*/ 574 w 1045"/>
                <a:gd name="T3" fmla="*/ 8 h 1370"/>
                <a:gd name="T4" fmla="*/ 629 w 1045"/>
                <a:gd name="T5" fmla="*/ 26 h 1370"/>
                <a:gd name="T6" fmla="*/ 683 w 1045"/>
                <a:gd name="T7" fmla="*/ 58 h 1370"/>
                <a:gd name="T8" fmla="*/ 734 w 1045"/>
                <a:gd name="T9" fmla="*/ 97 h 1370"/>
                <a:gd name="T10" fmla="*/ 782 w 1045"/>
                <a:gd name="T11" fmla="*/ 147 h 1370"/>
                <a:gd name="T12" fmla="*/ 827 w 1045"/>
                <a:gd name="T13" fmla="*/ 204 h 1370"/>
                <a:gd name="T14" fmla="*/ 871 w 1045"/>
                <a:gd name="T15" fmla="*/ 267 h 1370"/>
                <a:gd name="T16" fmla="*/ 908 w 1045"/>
                <a:gd name="T17" fmla="*/ 335 h 1370"/>
                <a:gd name="T18" fmla="*/ 942 w 1045"/>
                <a:gd name="T19" fmla="*/ 406 h 1370"/>
                <a:gd name="T20" fmla="*/ 972 w 1045"/>
                <a:gd name="T21" fmla="*/ 479 h 1370"/>
                <a:gd name="T22" fmla="*/ 997 w 1045"/>
                <a:gd name="T23" fmla="*/ 552 h 1370"/>
                <a:gd name="T24" fmla="*/ 1017 w 1045"/>
                <a:gd name="T25" fmla="*/ 626 h 1370"/>
                <a:gd name="T26" fmla="*/ 1033 w 1045"/>
                <a:gd name="T27" fmla="*/ 699 h 1370"/>
                <a:gd name="T28" fmla="*/ 1043 w 1045"/>
                <a:gd name="T29" fmla="*/ 768 h 1370"/>
                <a:gd name="T30" fmla="*/ 1045 w 1045"/>
                <a:gd name="T31" fmla="*/ 832 h 1370"/>
                <a:gd name="T32" fmla="*/ 1039 w 1045"/>
                <a:gd name="T33" fmla="*/ 915 h 1370"/>
                <a:gd name="T34" fmla="*/ 1023 w 1045"/>
                <a:gd name="T35" fmla="*/ 994 h 1370"/>
                <a:gd name="T36" fmla="*/ 997 w 1045"/>
                <a:gd name="T37" fmla="*/ 1065 h 1370"/>
                <a:gd name="T38" fmla="*/ 962 w 1045"/>
                <a:gd name="T39" fmla="*/ 1130 h 1370"/>
                <a:gd name="T40" fmla="*/ 918 w 1045"/>
                <a:gd name="T41" fmla="*/ 1190 h 1370"/>
                <a:gd name="T42" fmla="*/ 869 w 1045"/>
                <a:gd name="T43" fmla="*/ 1243 h 1370"/>
                <a:gd name="T44" fmla="*/ 811 w 1045"/>
                <a:gd name="T45" fmla="*/ 1287 h 1370"/>
                <a:gd name="T46" fmla="*/ 748 w 1045"/>
                <a:gd name="T47" fmla="*/ 1322 h 1370"/>
                <a:gd name="T48" fmla="*/ 679 w 1045"/>
                <a:gd name="T49" fmla="*/ 1348 h 1370"/>
                <a:gd name="T50" fmla="*/ 605 w 1045"/>
                <a:gd name="T51" fmla="*/ 1364 h 1370"/>
                <a:gd name="T52" fmla="*/ 528 w 1045"/>
                <a:gd name="T53" fmla="*/ 1370 h 1370"/>
                <a:gd name="T54" fmla="*/ 457 w 1045"/>
                <a:gd name="T55" fmla="*/ 1366 h 1370"/>
                <a:gd name="T56" fmla="*/ 388 w 1045"/>
                <a:gd name="T57" fmla="*/ 1352 h 1370"/>
                <a:gd name="T58" fmla="*/ 324 w 1045"/>
                <a:gd name="T59" fmla="*/ 1330 h 1370"/>
                <a:gd name="T60" fmla="*/ 263 w 1045"/>
                <a:gd name="T61" fmla="*/ 1299 h 1370"/>
                <a:gd name="T62" fmla="*/ 208 w 1045"/>
                <a:gd name="T63" fmla="*/ 1263 h 1370"/>
                <a:gd name="T64" fmla="*/ 156 w 1045"/>
                <a:gd name="T65" fmla="*/ 1218 h 1370"/>
                <a:gd name="T66" fmla="*/ 111 w 1045"/>
                <a:gd name="T67" fmla="*/ 1166 h 1370"/>
                <a:gd name="T68" fmla="*/ 73 w 1045"/>
                <a:gd name="T69" fmla="*/ 1111 h 1370"/>
                <a:gd name="T70" fmla="*/ 41 w 1045"/>
                <a:gd name="T71" fmla="*/ 1047 h 1370"/>
                <a:gd name="T72" fmla="*/ 20 w 1045"/>
                <a:gd name="T73" fmla="*/ 980 h 1370"/>
                <a:gd name="T74" fmla="*/ 6 w 1045"/>
                <a:gd name="T75" fmla="*/ 909 h 1370"/>
                <a:gd name="T76" fmla="*/ 0 w 1045"/>
                <a:gd name="T77" fmla="*/ 832 h 1370"/>
                <a:gd name="T78" fmla="*/ 4 w 1045"/>
                <a:gd name="T79" fmla="*/ 768 h 1370"/>
                <a:gd name="T80" fmla="*/ 12 w 1045"/>
                <a:gd name="T81" fmla="*/ 699 h 1370"/>
                <a:gd name="T82" fmla="*/ 25 w 1045"/>
                <a:gd name="T83" fmla="*/ 626 h 1370"/>
                <a:gd name="T84" fmla="*/ 45 w 1045"/>
                <a:gd name="T85" fmla="*/ 552 h 1370"/>
                <a:gd name="T86" fmla="*/ 71 w 1045"/>
                <a:gd name="T87" fmla="*/ 479 h 1370"/>
                <a:gd name="T88" fmla="*/ 99 w 1045"/>
                <a:gd name="T89" fmla="*/ 406 h 1370"/>
                <a:gd name="T90" fmla="*/ 132 w 1045"/>
                <a:gd name="T91" fmla="*/ 335 h 1370"/>
                <a:gd name="T92" fmla="*/ 170 w 1045"/>
                <a:gd name="T93" fmla="*/ 267 h 1370"/>
                <a:gd name="T94" fmla="*/ 212 w 1045"/>
                <a:gd name="T95" fmla="*/ 204 h 1370"/>
                <a:gd name="T96" fmla="*/ 255 w 1045"/>
                <a:gd name="T97" fmla="*/ 147 h 1370"/>
                <a:gd name="T98" fmla="*/ 303 w 1045"/>
                <a:gd name="T99" fmla="*/ 97 h 1370"/>
                <a:gd name="T100" fmla="*/ 352 w 1045"/>
                <a:gd name="T101" fmla="*/ 58 h 1370"/>
                <a:gd name="T102" fmla="*/ 405 w 1045"/>
                <a:gd name="T103" fmla="*/ 26 h 1370"/>
                <a:gd name="T104" fmla="*/ 461 w 1045"/>
                <a:gd name="T105" fmla="*/ 8 h 1370"/>
                <a:gd name="T106" fmla="*/ 518 w 1045"/>
                <a:gd name="T107" fmla="*/ 0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45" h="1370">
                  <a:moveTo>
                    <a:pt x="518" y="0"/>
                  </a:moveTo>
                  <a:lnTo>
                    <a:pt x="574" y="8"/>
                  </a:lnTo>
                  <a:lnTo>
                    <a:pt x="629" y="26"/>
                  </a:lnTo>
                  <a:lnTo>
                    <a:pt x="683" y="58"/>
                  </a:lnTo>
                  <a:lnTo>
                    <a:pt x="734" y="97"/>
                  </a:lnTo>
                  <a:lnTo>
                    <a:pt x="782" y="147"/>
                  </a:lnTo>
                  <a:lnTo>
                    <a:pt x="827" y="204"/>
                  </a:lnTo>
                  <a:lnTo>
                    <a:pt x="871" y="267"/>
                  </a:lnTo>
                  <a:lnTo>
                    <a:pt x="908" y="335"/>
                  </a:lnTo>
                  <a:lnTo>
                    <a:pt x="942" y="406"/>
                  </a:lnTo>
                  <a:lnTo>
                    <a:pt x="972" y="479"/>
                  </a:lnTo>
                  <a:lnTo>
                    <a:pt x="997" y="552"/>
                  </a:lnTo>
                  <a:lnTo>
                    <a:pt x="1017" y="626"/>
                  </a:lnTo>
                  <a:lnTo>
                    <a:pt x="1033" y="699"/>
                  </a:lnTo>
                  <a:lnTo>
                    <a:pt x="1043" y="768"/>
                  </a:lnTo>
                  <a:lnTo>
                    <a:pt x="1045" y="832"/>
                  </a:lnTo>
                  <a:lnTo>
                    <a:pt x="1039" y="915"/>
                  </a:lnTo>
                  <a:lnTo>
                    <a:pt x="1023" y="994"/>
                  </a:lnTo>
                  <a:lnTo>
                    <a:pt x="997" y="1065"/>
                  </a:lnTo>
                  <a:lnTo>
                    <a:pt x="962" y="1130"/>
                  </a:lnTo>
                  <a:lnTo>
                    <a:pt x="918" y="1190"/>
                  </a:lnTo>
                  <a:lnTo>
                    <a:pt x="869" y="1243"/>
                  </a:lnTo>
                  <a:lnTo>
                    <a:pt x="811" y="1287"/>
                  </a:lnTo>
                  <a:lnTo>
                    <a:pt x="748" y="1322"/>
                  </a:lnTo>
                  <a:lnTo>
                    <a:pt x="679" y="1348"/>
                  </a:lnTo>
                  <a:lnTo>
                    <a:pt x="605" y="1364"/>
                  </a:lnTo>
                  <a:lnTo>
                    <a:pt x="528" y="1370"/>
                  </a:lnTo>
                  <a:lnTo>
                    <a:pt x="457" y="1366"/>
                  </a:lnTo>
                  <a:lnTo>
                    <a:pt x="388" y="1352"/>
                  </a:lnTo>
                  <a:lnTo>
                    <a:pt x="324" y="1330"/>
                  </a:lnTo>
                  <a:lnTo>
                    <a:pt x="263" y="1299"/>
                  </a:lnTo>
                  <a:lnTo>
                    <a:pt x="208" y="1263"/>
                  </a:lnTo>
                  <a:lnTo>
                    <a:pt x="156" y="1218"/>
                  </a:lnTo>
                  <a:lnTo>
                    <a:pt x="111" y="1166"/>
                  </a:lnTo>
                  <a:lnTo>
                    <a:pt x="73" y="1111"/>
                  </a:lnTo>
                  <a:lnTo>
                    <a:pt x="41" y="1047"/>
                  </a:lnTo>
                  <a:lnTo>
                    <a:pt x="20" y="980"/>
                  </a:lnTo>
                  <a:lnTo>
                    <a:pt x="6" y="909"/>
                  </a:lnTo>
                  <a:lnTo>
                    <a:pt x="0" y="832"/>
                  </a:lnTo>
                  <a:lnTo>
                    <a:pt x="4" y="768"/>
                  </a:lnTo>
                  <a:lnTo>
                    <a:pt x="12" y="699"/>
                  </a:lnTo>
                  <a:lnTo>
                    <a:pt x="25" y="626"/>
                  </a:lnTo>
                  <a:lnTo>
                    <a:pt x="45" y="552"/>
                  </a:lnTo>
                  <a:lnTo>
                    <a:pt x="71" y="479"/>
                  </a:lnTo>
                  <a:lnTo>
                    <a:pt x="99" y="406"/>
                  </a:lnTo>
                  <a:lnTo>
                    <a:pt x="132" y="335"/>
                  </a:lnTo>
                  <a:lnTo>
                    <a:pt x="170" y="267"/>
                  </a:lnTo>
                  <a:lnTo>
                    <a:pt x="212" y="204"/>
                  </a:lnTo>
                  <a:lnTo>
                    <a:pt x="255" y="147"/>
                  </a:lnTo>
                  <a:lnTo>
                    <a:pt x="303" y="97"/>
                  </a:lnTo>
                  <a:lnTo>
                    <a:pt x="352" y="58"/>
                  </a:lnTo>
                  <a:lnTo>
                    <a:pt x="405" y="26"/>
                  </a:lnTo>
                  <a:lnTo>
                    <a:pt x="461" y="8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B3EF1E"/>
            </a:solidFill>
            <a:ln w="0">
              <a:solidFill>
                <a:srgbClr val="B3EF1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</p:txBody>
        </p:sp>
        <p:sp>
          <p:nvSpPr>
            <p:cNvPr id="149" name="Freeform 1186"/>
            <p:cNvSpPr>
              <a:spLocks/>
            </p:cNvSpPr>
            <p:nvPr/>
          </p:nvSpPr>
          <p:spPr bwMode="auto">
            <a:xfrm>
              <a:off x="2163763" y="679451"/>
              <a:ext cx="427038" cy="1085850"/>
            </a:xfrm>
            <a:custGeom>
              <a:avLst/>
              <a:gdLst>
                <a:gd name="T0" fmla="*/ 518 w 538"/>
                <a:gd name="T1" fmla="*/ 0 h 1370"/>
                <a:gd name="T2" fmla="*/ 528 w 538"/>
                <a:gd name="T3" fmla="*/ 0 h 1370"/>
                <a:gd name="T4" fmla="*/ 538 w 538"/>
                <a:gd name="T5" fmla="*/ 2 h 1370"/>
                <a:gd name="T6" fmla="*/ 538 w 538"/>
                <a:gd name="T7" fmla="*/ 1370 h 1370"/>
                <a:gd name="T8" fmla="*/ 528 w 538"/>
                <a:gd name="T9" fmla="*/ 1370 h 1370"/>
                <a:gd name="T10" fmla="*/ 457 w 538"/>
                <a:gd name="T11" fmla="*/ 1366 h 1370"/>
                <a:gd name="T12" fmla="*/ 388 w 538"/>
                <a:gd name="T13" fmla="*/ 1352 h 1370"/>
                <a:gd name="T14" fmla="*/ 324 w 538"/>
                <a:gd name="T15" fmla="*/ 1330 h 1370"/>
                <a:gd name="T16" fmla="*/ 263 w 538"/>
                <a:gd name="T17" fmla="*/ 1299 h 1370"/>
                <a:gd name="T18" fmla="*/ 208 w 538"/>
                <a:gd name="T19" fmla="*/ 1263 h 1370"/>
                <a:gd name="T20" fmla="*/ 156 w 538"/>
                <a:gd name="T21" fmla="*/ 1218 h 1370"/>
                <a:gd name="T22" fmla="*/ 111 w 538"/>
                <a:gd name="T23" fmla="*/ 1166 h 1370"/>
                <a:gd name="T24" fmla="*/ 73 w 538"/>
                <a:gd name="T25" fmla="*/ 1111 h 1370"/>
                <a:gd name="T26" fmla="*/ 41 w 538"/>
                <a:gd name="T27" fmla="*/ 1047 h 1370"/>
                <a:gd name="T28" fmla="*/ 20 w 538"/>
                <a:gd name="T29" fmla="*/ 980 h 1370"/>
                <a:gd name="T30" fmla="*/ 6 w 538"/>
                <a:gd name="T31" fmla="*/ 909 h 1370"/>
                <a:gd name="T32" fmla="*/ 0 w 538"/>
                <a:gd name="T33" fmla="*/ 832 h 1370"/>
                <a:gd name="T34" fmla="*/ 4 w 538"/>
                <a:gd name="T35" fmla="*/ 768 h 1370"/>
                <a:gd name="T36" fmla="*/ 12 w 538"/>
                <a:gd name="T37" fmla="*/ 699 h 1370"/>
                <a:gd name="T38" fmla="*/ 25 w 538"/>
                <a:gd name="T39" fmla="*/ 626 h 1370"/>
                <a:gd name="T40" fmla="*/ 45 w 538"/>
                <a:gd name="T41" fmla="*/ 552 h 1370"/>
                <a:gd name="T42" fmla="*/ 71 w 538"/>
                <a:gd name="T43" fmla="*/ 479 h 1370"/>
                <a:gd name="T44" fmla="*/ 99 w 538"/>
                <a:gd name="T45" fmla="*/ 406 h 1370"/>
                <a:gd name="T46" fmla="*/ 132 w 538"/>
                <a:gd name="T47" fmla="*/ 335 h 1370"/>
                <a:gd name="T48" fmla="*/ 170 w 538"/>
                <a:gd name="T49" fmla="*/ 267 h 1370"/>
                <a:gd name="T50" fmla="*/ 212 w 538"/>
                <a:gd name="T51" fmla="*/ 204 h 1370"/>
                <a:gd name="T52" fmla="*/ 255 w 538"/>
                <a:gd name="T53" fmla="*/ 147 h 1370"/>
                <a:gd name="T54" fmla="*/ 303 w 538"/>
                <a:gd name="T55" fmla="*/ 97 h 1370"/>
                <a:gd name="T56" fmla="*/ 352 w 538"/>
                <a:gd name="T57" fmla="*/ 58 h 1370"/>
                <a:gd name="T58" fmla="*/ 405 w 538"/>
                <a:gd name="T59" fmla="*/ 26 h 1370"/>
                <a:gd name="T60" fmla="*/ 461 w 538"/>
                <a:gd name="T61" fmla="*/ 8 h 1370"/>
                <a:gd name="T62" fmla="*/ 518 w 538"/>
                <a:gd name="T63" fmla="*/ 0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38" h="1370">
                  <a:moveTo>
                    <a:pt x="518" y="0"/>
                  </a:moveTo>
                  <a:lnTo>
                    <a:pt x="528" y="0"/>
                  </a:lnTo>
                  <a:lnTo>
                    <a:pt x="538" y="2"/>
                  </a:lnTo>
                  <a:lnTo>
                    <a:pt x="538" y="1370"/>
                  </a:lnTo>
                  <a:lnTo>
                    <a:pt x="528" y="1370"/>
                  </a:lnTo>
                  <a:lnTo>
                    <a:pt x="457" y="1366"/>
                  </a:lnTo>
                  <a:lnTo>
                    <a:pt x="388" y="1352"/>
                  </a:lnTo>
                  <a:lnTo>
                    <a:pt x="324" y="1330"/>
                  </a:lnTo>
                  <a:lnTo>
                    <a:pt x="263" y="1299"/>
                  </a:lnTo>
                  <a:lnTo>
                    <a:pt x="208" y="1263"/>
                  </a:lnTo>
                  <a:lnTo>
                    <a:pt x="156" y="1218"/>
                  </a:lnTo>
                  <a:lnTo>
                    <a:pt x="111" y="1166"/>
                  </a:lnTo>
                  <a:lnTo>
                    <a:pt x="73" y="1111"/>
                  </a:lnTo>
                  <a:lnTo>
                    <a:pt x="41" y="1047"/>
                  </a:lnTo>
                  <a:lnTo>
                    <a:pt x="20" y="980"/>
                  </a:lnTo>
                  <a:lnTo>
                    <a:pt x="6" y="909"/>
                  </a:lnTo>
                  <a:lnTo>
                    <a:pt x="0" y="832"/>
                  </a:lnTo>
                  <a:lnTo>
                    <a:pt x="4" y="768"/>
                  </a:lnTo>
                  <a:lnTo>
                    <a:pt x="12" y="699"/>
                  </a:lnTo>
                  <a:lnTo>
                    <a:pt x="25" y="626"/>
                  </a:lnTo>
                  <a:lnTo>
                    <a:pt x="45" y="552"/>
                  </a:lnTo>
                  <a:lnTo>
                    <a:pt x="71" y="479"/>
                  </a:lnTo>
                  <a:lnTo>
                    <a:pt x="99" y="406"/>
                  </a:lnTo>
                  <a:lnTo>
                    <a:pt x="132" y="335"/>
                  </a:lnTo>
                  <a:lnTo>
                    <a:pt x="170" y="267"/>
                  </a:lnTo>
                  <a:lnTo>
                    <a:pt x="212" y="204"/>
                  </a:lnTo>
                  <a:lnTo>
                    <a:pt x="255" y="147"/>
                  </a:lnTo>
                  <a:lnTo>
                    <a:pt x="303" y="97"/>
                  </a:lnTo>
                  <a:lnTo>
                    <a:pt x="352" y="58"/>
                  </a:lnTo>
                  <a:lnTo>
                    <a:pt x="405" y="26"/>
                  </a:lnTo>
                  <a:lnTo>
                    <a:pt x="461" y="8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86D700"/>
            </a:solidFill>
            <a:ln w="0">
              <a:solidFill>
                <a:srgbClr val="86D7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6D11063-AA0A-46A9-BE58-422EF0AE4612}"/>
                  </a:ext>
                </a:extLst>
              </p:cNvPr>
              <p:cNvSpPr txBox="1"/>
              <p:nvPr/>
            </p:nvSpPr>
            <p:spPr>
              <a:xfrm>
                <a:off x="635016" y="1161067"/>
                <a:ext cx="7873968" cy="26366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AutoNum type="arabicPeriod"/>
                </a:pPr>
                <a:r>
                  <a:rPr lang="ko-KR" altLang="en-US" sz="2000" dirty="0">
                    <a:latin typeface="청소년서체" panose="02020603020101020101" pitchFamily="18" charset="-127"/>
                    <a:ea typeface="청소년서체" panose="02020603020101020101" pitchFamily="18" charset="-127"/>
                  </a:rPr>
                  <a:t>역 → 노드</a:t>
                </a:r>
                <a:r>
                  <a:rPr lang="en-US" altLang="ko-KR" sz="2000" dirty="0">
                    <a:latin typeface="청소년서체" panose="02020603020101020101" pitchFamily="18" charset="-127"/>
                    <a:ea typeface="청소년서체" panose="02020603020101020101" pitchFamily="18" charset="-127"/>
                  </a:rPr>
                  <a:t>, </a:t>
                </a:r>
                <a:r>
                  <a:rPr lang="ko-KR" altLang="en-US" sz="2000" dirty="0">
                    <a:latin typeface="청소년서체" panose="02020603020101020101" pitchFamily="18" charset="-127"/>
                    <a:ea typeface="청소년서체" panose="02020603020101020101" pitchFamily="18" charset="-127"/>
                  </a:rPr>
                  <a:t>철도 → 간선</a:t>
                </a:r>
                <a:endParaRPr lang="en-US" altLang="ko-KR" sz="2000" dirty="0">
                  <a:latin typeface="청소년서체" panose="02020603020101020101" pitchFamily="18" charset="-127"/>
                  <a:ea typeface="청소년서체" panose="02020603020101020101" pitchFamily="18" charset="-127"/>
                </a:endParaRPr>
              </a:p>
              <a:p>
                <a:pPr marL="457200" indent="-457200">
                  <a:buAutoNum type="arabicPeriod"/>
                </a:pPr>
                <a:r>
                  <a:rPr lang="ko-KR" altLang="en-US" sz="2000" dirty="0">
                    <a:latin typeface="청소년서체" panose="02020603020101020101" pitchFamily="18" charset="-127"/>
                    <a:ea typeface="청소년서체" panose="02020603020101020101" pitchFamily="18" charset="-127"/>
                  </a:rPr>
                  <a:t>간선의 가중치</a:t>
                </a:r>
                <a:r>
                  <a:rPr lang="en-US" altLang="ko-KR" sz="2000" dirty="0">
                    <a:latin typeface="청소년서체" panose="02020603020101020101" pitchFamily="18" charset="-127"/>
                    <a:ea typeface="청소년서체" panose="02020603020101020101" pitchFamily="18" charset="-127"/>
                  </a:rPr>
                  <a:t>:</a:t>
                </a:r>
                <a:r>
                  <a:rPr lang="ko-KR" altLang="en-US" sz="2000" dirty="0">
                    <a:latin typeface="청소년서체" panose="02020603020101020101" pitchFamily="18" charset="-127"/>
                    <a:ea typeface="청소년서체" panose="02020603020101020101" pitchFamily="18" charset="-127"/>
                  </a:rPr>
                  <a:t>거리</a:t>
                </a:r>
                <a:endParaRPr lang="en-US" altLang="ko-KR" sz="2000" dirty="0">
                  <a:latin typeface="청소년서체" panose="02020603020101020101" pitchFamily="18" charset="-127"/>
                  <a:ea typeface="청소년서체" panose="02020603020101020101" pitchFamily="18" charset="-127"/>
                </a:endParaRPr>
              </a:p>
              <a:p>
                <a:pPr marL="457200" indent="-457200">
                  <a:buAutoNum type="arabicPeriod"/>
                </a:pPr>
                <a:r>
                  <a:rPr lang="en-US" altLang="ko-KR" sz="2000" dirty="0">
                    <a:latin typeface="청소년서체" panose="02020603020101020101" pitchFamily="18" charset="-127"/>
                    <a:ea typeface="청소년서체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청소년서체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청소년서체" panose="02020603020101020101" pitchFamily="18" charset="-127"/>
                          </a:rPr>
                          <m:t>𝑤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  <a:ea typeface="청소년서체" panose="02020603020101020101" pitchFamily="18" charset="-127"/>
                          </a:rPr>
                          <m:t>단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  <a:ea typeface="청소년서체" panose="02020603020101020101" pitchFamily="18" charset="-127"/>
                          </a:rPr>
                          <m:t>선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청소년서체" panose="02020603020101020101" pitchFamily="18" charset="-127"/>
                      </a:rPr>
                      <m:t>=2.1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청소년서체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청소년서체" panose="02020603020101020101" pitchFamily="18" charset="-127"/>
                          </a:rPr>
                          <m:t>𝑤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  <a:ea typeface="청소년서체" panose="02020603020101020101" pitchFamily="18" charset="-127"/>
                          </a:rPr>
                          <m:t>복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  <a:ea typeface="청소년서체" panose="02020603020101020101" pitchFamily="18" charset="-127"/>
                          </a:rPr>
                          <m:t>선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청소년서체" panose="02020603020101020101" pitchFamily="18" charset="-127"/>
                    <a:ea typeface="청소년서체" panose="02020603020101020101" pitchFamily="18" charset="-127"/>
                  </a:rPr>
                  <a:t> (</a:t>
                </a:r>
                <a:r>
                  <a:rPr lang="ko-KR" altLang="en-US" sz="2000" dirty="0">
                    <a:latin typeface="청소년서체" panose="02020603020101020101" pitchFamily="18" charset="-127"/>
                    <a:ea typeface="청소년서체" panose="02020603020101020101" pitchFamily="18" charset="-127"/>
                  </a:rPr>
                  <a:t>복복선 이상은 복선과 동일</a:t>
                </a:r>
                <a:r>
                  <a:rPr lang="en-US" altLang="ko-KR" sz="2000" dirty="0">
                    <a:latin typeface="청소년서체" panose="02020603020101020101" pitchFamily="18" charset="-127"/>
                    <a:ea typeface="청소년서체" panose="02020603020101020101" pitchFamily="18" charset="-127"/>
                  </a:rPr>
                  <a:t>)</a:t>
                </a:r>
              </a:p>
              <a:p>
                <a:pPr marL="457200" indent="-457200">
                  <a:buAutoNum type="arabicPeriod"/>
                </a:pPr>
                <a:r>
                  <a:rPr lang="ko-KR" altLang="en-US" sz="2000" dirty="0">
                    <a:latin typeface="청소년서체" panose="02020603020101020101" pitchFamily="18" charset="-127"/>
                    <a:ea typeface="청소년서체" panose="02020603020101020101" pitchFamily="18" charset="-127"/>
                  </a:rPr>
                  <a:t>운휴중인 노선 →</a:t>
                </a:r>
                <a:r>
                  <a:rPr lang="en-US" altLang="ko-KR" sz="2000" dirty="0">
                    <a:latin typeface="청소년서체" panose="02020603020101020101" pitchFamily="18" charset="-127"/>
                    <a:ea typeface="청소년서체" panose="02020603020101020101" pitchFamily="18" charset="-127"/>
                  </a:rPr>
                  <a:t> w = INF</a:t>
                </a:r>
              </a:p>
              <a:p>
                <a:pPr marL="457200" indent="-457200">
                  <a:buAutoNum type="arabicPeriod"/>
                </a:pPr>
                <a:r>
                  <a:rPr lang="ko-KR" altLang="en-US" sz="2000" dirty="0">
                    <a:latin typeface="청소년서체" panose="02020603020101020101" pitchFamily="18" charset="-127"/>
                    <a:ea typeface="청소년서체" panose="02020603020101020101" pitchFamily="18" charset="-127"/>
                  </a:rPr>
                  <a:t>폐선 → 노드 제거</a:t>
                </a:r>
                <a:endParaRPr lang="en-US" altLang="ko-KR" sz="2000" dirty="0">
                  <a:latin typeface="청소년서체" panose="02020603020101020101" pitchFamily="18" charset="-127"/>
                  <a:ea typeface="청소년서체" panose="02020603020101020101" pitchFamily="18" charset="-127"/>
                </a:endParaRPr>
              </a:p>
              <a:p>
                <a:pPr marL="457200" indent="-457200">
                  <a:buAutoNum type="arabicPeriod"/>
                </a:pPr>
                <a:r>
                  <a:rPr lang="ko-KR" altLang="en-US" sz="2000" dirty="0">
                    <a:latin typeface="청소년서체" panose="02020603020101020101" pitchFamily="18" charset="-127"/>
                    <a:ea typeface="청소년서체" panose="02020603020101020101" pitchFamily="18" charset="-127"/>
                  </a:rPr>
                  <a:t>한 역을 두 번 이상 체류하지 않음</a:t>
                </a:r>
                <a:r>
                  <a:rPr lang="en-US" altLang="ko-KR" sz="2000" dirty="0">
                    <a:latin typeface="청소년서체" panose="02020603020101020101" pitchFamily="18" charset="-127"/>
                    <a:ea typeface="청소년서체" panose="02020603020101020101" pitchFamily="18" charset="-127"/>
                  </a:rPr>
                  <a:t>(</a:t>
                </a:r>
                <a:r>
                  <a:rPr lang="ko-KR" altLang="en-US" sz="2000" dirty="0">
                    <a:latin typeface="청소년서체" panose="02020603020101020101" pitchFamily="18" charset="-127"/>
                    <a:ea typeface="청소년서체" panose="02020603020101020101" pitchFamily="18" charset="-127"/>
                  </a:rPr>
                  <a:t>경유는 가능</a:t>
                </a:r>
                <a:r>
                  <a:rPr lang="en-US" altLang="ko-KR" sz="2000" dirty="0">
                    <a:latin typeface="청소년서체" panose="02020603020101020101" pitchFamily="18" charset="-127"/>
                    <a:ea typeface="청소년서체" panose="02020603020101020101" pitchFamily="18" charset="-127"/>
                  </a:rPr>
                  <a:t>)</a:t>
                </a:r>
              </a:p>
              <a:p>
                <a:pPr marL="457200" indent="-457200">
                  <a:buAutoNum type="arabicPeriod"/>
                </a:pPr>
                <a:r>
                  <a:rPr lang="ko-KR" altLang="en-US" sz="2000" dirty="0">
                    <a:latin typeface="청소년서체" panose="02020603020101020101" pitchFamily="18" charset="-127"/>
                    <a:ea typeface="청소년서체" panose="02020603020101020101" pitchFamily="18" charset="-127"/>
                  </a:rPr>
                  <a:t>산악 노선</a:t>
                </a:r>
                <a:r>
                  <a:rPr lang="en-US" altLang="ko-KR" sz="2000" dirty="0">
                    <a:latin typeface="청소년서체" panose="02020603020101020101" pitchFamily="18" charset="-127"/>
                    <a:ea typeface="청소년서체" panose="02020603020101020101" pitchFamily="18" charset="-127"/>
                  </a:rPr>
                  <a:t>(</a:t>
                </a:r>
                <a:r>
                  <a:rPr lang="ko-KR" altLang="en-US" sz="2000" dirty="0" err="1">
                    <a:latin typeface="청소년서체" panose="02020603020101020101" pitchFamily="18" charset="-127"/>
                    <a:ea typeface="청소년서체" panose="02020603020101020101" pitchFamily="18" charset="-127"/>
                  </a:rPr>
                  <a:t>태백선</a:t>
                </a:r>
                <a:r>
                  <a:rPr lang="en-US" altLang="ko-KR" sz="2000" dirty="0">
                    <a:latin typeface="청소년서체" panose="02020603020101020101" pitchFamily="18" charset="-127"/>
                    <a:ea typeface="청소년서체" panose="02020603020101020101" pitchFamily="18" charset="-127"/>
                  </a:rPr>
                  <a:t>, </a:t>
                </a:r>
                <a:r>
                  <a:rPr lang="ko-KR" altLang="en-US" sz="2000" dirty="0">
                    <a:latin typeface="청소년서체" panose="02020603020101020101" pitchFamily="18" charset="-127"/>
                    <a:ea typeface="청소년서체" panose="02020603020101020101" pitchFamily="18" charset="-127"/>
                  </a:rPr>
                  <a:t>영동선 등</a:t>
                </a:r>
                <a:r>
                  <a:rPr lang="en-US" altLang="ko-KR" sz="2000" dirty="0">
                    <a:latin typeface="청소년서체" panose="02020603020101020101" pitchFamily="18" charset="-127"/>
                    <a:ea typeface="청소년서체" panose="02020603020101020101" pitchFamily="18" charset="-127"/>
                  </a:rPr>
                  <a:t>)</a:t>
                </a:r>
                <a:r>
                  <a:rPr lang="ko-KR" altLang="en-US" sz="2000" dirty="0">
                    <a:latin typeface="청소년서체" panose="02020603020101020101" pitchFamily="18" charset="-127"/>
                    <a:ea typeface="청소년서체" panose="02020603020101020101" pitchFamily="18" charset="-127"/>
                  </a:rPr>
                  <a:t>의 가중치는 </a:t>
                </a:r>
                <a:r>
                  <a:rPr lang="en-US" altLang="ko-KR" sz="2000" dirty="0">
                    <a:latin typeface="청소년서체" panose="02020603020101020101" pitchFamily="18" charset="-127"/>
                    <a:ea typeface="청소년서체" panose="02020603020101020101" pitchFamily="18" charset="-127"/>
                  </a:rPr>
                  <a:t>1.1</a:t>
                </a:r>
                <a:r>
                  <a:rPr lang="ko-KR" altLang="en-US" sz="2000" dirty="0">
                    <a:latin typeface="청소년서체" panose="02020603020101020101" pitchFamily="18" charset="-127"/>
                    <a:ea typeface="청소년서체" panose="02020603020101020101" pitchFamily="18" charset="-127"/>
                  </a:rPr>
                  <a:t>배</a:t>
                </a:r>
                <a:endParaRPr lang="en-US" altLang="ko-KR" sz="2000" dirty="0">
                  <a:latin typeface="청소년서체" panose="02020603020101020101" pitchFamily="18" charset="-127"/>
                  <a:ea typeface="청소년서체" panose="02020603020101020101" pitchFamily="18" charset="-127"/>
                </a:endParaRPr>
              </a:p>
              <a:p>
                <a:pPr marL="457200" indent="-457200">
                  <a:buAutoNum type="arabicPeriod"/>
                </a:pPr>
                <a:r>
                  <a:rPr lang="ko-KR" altLang="en-US" sz="2000" dirty="0" err="1">
                    <a:latin typeface="청소년서체" panose="02020603020101020101" pitchFamily="18" charset="-127"/>
                    <a:ea typeface="청소년서체" panose="02020603020101020101" pitchFamily="18" charset="-127"/>
                  </a:rPr>
                  <a:t>출발역</a:t>
                </a:r>
                <a:r>
                  <a:rPr lang="ko-KR" altLang="en-US" sz="2000" dirty="0">
                    <a:latin typeface="청소년서체" panose="02020603020101020101" pitchFamily="18" charset="-127"/>
                    <a:ea typeface="청소년서체" panose="02020603020101020101" pitchFamily="18" charset="-127"/>
                  </a:rPr>
                  <a:t> </a:t>
                </a:r>
                <a:r>
                  <a:rPr lang="en-US" altLang="ko-KR" sz="2000" dirty="0">
                    <a:latin typeface="청소년서체" panose="02020603020101020101" pitchFamily="18" charset="-127"/>
                    <a:ea typeface="청소년서체" panose="02020603020101020101" pitchFamily="18" charset="-127"/>
                  </a:rPr>
                  <a:t>= </a:t>
                </a:r>
                <a:r>
                  <a:rPr lang="ko-KR" altLang="en-US" sz="2000" dirty="0" err="1">
                    <a:latin typeface="청소년서체" panose="02020603020101020101" pitchFamily="18" charset="-127"/>
                    <a:ea typeface="청소년서체" panose="02020603020101020101" pitchFamily="18" charset="-127"/>
                  </a:rPr>
                  <a:t>도착역</a:t>
                </a:r>
                <a:endParaRPr lang="en-US" altLang="ko-KR" sz="2000" dirty="0">
                  <a:latin typeface="청소년서체" panose="02020603020101020101" pitchFamily="18" charset="-127"/>
                  <a:ea typeface="청소년서체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6D11063-AA0A-46A9-BE58-422EF0AE4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16" y="1161067"/>
                <a:ext cx="7873968" cy="2636619"/>
              </a:xfrm>
              <a:prstGeom prst="rect">
                <a:avLst/>
              </a:prstGeom>
              <a:blipFill>
                <a:blip r:embed="rId3"/>
                <a:stretch>
                  <a:fillRect l="-697" t="-924" b="-32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0B53735C-7CD5-45BD-B9B1-298E541621B7}"/>
              </a:ext>
            </a:extLst>
          </p:cNvPr>
          <p:cNvGrpSpPr/>
          <p:nvPr/>
        </p:nvGrpSpPr>
        <p:grpSpPr>
          <a:xfrm>
            <a:off x="-1740242" y="4297660"/>
            <a:ext cx="6384250" cy="714194"/>
            <a:chOff x="-190" y="4075331"/>
            <a:chExt cx="6384250" cy="714194"/>
          </a:xfrm>
        </p:grpSpPr>
        <p:sp>
          <p:nvSpPr>
            <p:cNvPr id="110" name="직사각형 32">
              <a:extLst>
                <a:ext uri="{FF2B5EF4-FFF2-40B4-BE49-F238E27FC236}">
                  <a16:creationId xmlns:a16="http://schemas.microsoft.com/office/drawing/2014/main" id="{16A1FFD2-9AA7-47F4-A9E0-5D8E493D8014}"/>
                </a:ext>
              </a:extLst>
            </p:cNvPr>
            <p:cNvSpPr/>
            <p:nvPr/>
          </p:nvSpPr>
          <p:spPr>
            <a:xfrm>
              <a:off x="4976110" y="4075331"/>
              <a:ext cx="1407950" cy="652815"/>
            </a:xfrm>
            <a:custGeom>
              <a:avLst/>
              <a:gdLst/>
              <a:ahLst/>
              <a:cxnLst/>
              <a:rect l="l" t="t" r="r" b="b"/>
              <a:pathLst>
                <a:path w="1407950" h="652815">
                  <a:moveTo>
                    <a:pt x="820025" y="648976"/>
                  </a:moveTo>
                  <a:lnTo>
                    <a:pt x="820025" y="652815"/>
                  </a:lnTo>
                  <a:cubicBezTo>
                    <a:pt x="816896" y="652680"/>
                    <a:pt x="813837" y="652116"/>
                    <a:pt x="810773" y="651538"/>
                  </a:cubicBezTo>
                  <a:close/>
                  <a:moveTo>
                    <a:pt x="0" y="0"/>
                  </a:moveTo>
                  <a:lnTo>
                    <a:pt x="863777" y="0"/>
                  </a:lnTo>
                  <a:lnTo>
                    <a:pt x="863777" y="7059"/>
                  </a:lnTo>
                  <a:cubicBezTo>
                    <a:pt x="882918" y="3247"/>
                    <a:pt x="902741" y="1563"/>
                    <a:pt x="922990" y="1563"/>
                  </a:cubicBezTo>
                  <a:cubicBezTo>
                    <a:pt x="1021037" y="1563"/>
                    <a:pt x="1109070" y="41041"/>
                    <a:pt x="1168451" y="104548"/>
                  </a:cubicBezTo>
                  <a:cubicBezTo>
                    <a:pt x="1277129" y="169993"/>
                    <a:pt x="1356170" y="266907"/>
                    <a:pt x="1387858" y="381008"/>
                  </a:cubicBezTo>
                  <a:cubicBezTo>
                    <a:pt x="1400539" y="398677"/>
                    <a:pt x="1407079" y="419107"/>
                    <a:pt x="1407078" y="440658"/>
                  </a:cubicBezTo>
                  <a:cubicBezTo>
                    <a:pt x="1407079" y="458076"/>
                    <a:pt x="1402808" y="474761"/>
                    <a:pt x="1394434" y="489895"/>
                  </a:cubicBezTo>
                  <a:lnTo>
                    <a:pt x="1407950" y="486153"/>
                  </a:lnTo>
                  <a:cubicBezTo>
                    <a:pt x="1389247" y="528745"/>
                    <a:pt x="1355837" y="564787"/>
                    <a:pt x="1310353" y="592171"/>
                  </a:cubicBezTo>
                  <a:lnTo>
                    <a:pt x="1025136" y="592171"/>
                  </a:lnTo>
                  <a:lnTo>
                    <a:pt x="1124682" y="564602"/>
                  </a:lnTo>
                  <a:lnTo>
                    <a:pt x="1106888" y="555838"/>
                  </a:lnTo>
                  <a:lnTo>
                    <a:pt x="1024766" y="592171"/>
                  </a:lnTo>
                  <a:lnTo>
                    <a:pt x="820025" y="592171"/>
                  </a:lnTo>
                  <a:lnTo>
                    <a:pt x="820025" y="648072"/>
                  </a:lnTo>
                  <a:lnTo>
                    <a:pt x="708800" y="648072"/>
                  </a:lnTo>
                  <a:cubicBezTo>
                    <a:pt x="713170" y="629069"/>
                    <a:pt x="713168" y="608424"/>
                    <a:pt x="709067" y="588367"/>
                  </a:cubicBezTo>
                  <a:lnTo>
                    <a:pt x="547064" y="589094"/>
                  </a:lnTo>
                  <a:cubicBezTo>
                    <a:pt x="543108" y="608937"/>
                    <a:pt x="543154" y="629318"/>
                    <a:pt x="547512" y="648072"/>
                  </a:cubicBezTo>
                  <a:lnTo>
                    <a:pt x="289653" y="648072"/>
                  </a:lnTo>
                  <a:cubicBezTo>
                    <a:pt x="294022" y="629069"/>
                    <a:pt x="294021" y="608424"/>
                    <a:pt x="289919" y="588367"/>
                  </a:cubicBezTo>
                  <a:lnTo>
                    <a:pt x="127917" y="589094"/>
                  </a:lnTo>
                  <a:cubicBezTo>
                    <a:pt x="123961" y="608937"/>
                    <a:pt x="124006" y="629318"/>
                    <a:pt x="128364" y="648072"/>
                  </a:cubicBezTo>
                  <a:lnTo>
                    <a:pt x="0" y="64807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48A28808-9C11-4BB8-AE47-4DAEF1BDCF56}"/>
                </a:ext>
              </a:extLst>
            </p:cNvPr>
            <p:cNvGrpSpPr/>
            <p:nvPr/>
          </p:nvGrpSpPr>
          <p:grpSpPr>
            <a:xfrm>
              <a:off x="-190" y="4081636"/>
              <a:ext cx="1187813" cy="707889"/>
              <a:chOff x="-190" y="4081636"/>
              <a:chExt cx="1187813" cy="707889"/>
            </a:xfrm>
          </p:grpSpPr>
          <p:sp>
            <p:nvSpPr>
              <p:cNvPr id="157" name="직사각형 32">
                <a:extLst>
                  <a:ext uri="{FF2B5EF4-FFF2-40B4-BE49-F238E27FC236}">
                    <a16:creationId xmlns:a16="http://schemas.microsoft.com/office/drawing/2014/main" id="{589E410D-BE54-4105-83AB-E010B2B32796}"/>
                  </a:ext>
                </a:extLst>
              </p:cNvPr>
              <p:cNvSpPr/>
              <p:nvPr/>
            </p:nvSpPr>
            <p:spPr>
              <a:xfrm>
                <a:off x="-190" y="4081636"/>
                <a:ext cx="1187813" cy="648072"/>
              </a:xfrm>
              <a:custGeom>
                <a:avLst/>
                <a:gdLst/>
                <a:ahLst/>
                <a:cxnLst/>
                <a:rect l="l" t="t" r="r" b="b"/>
                <a:pathLst>
                  <a:path w="1187813" h="648072">
                    <a:moveTo>
                      <a:pt x="0" y="0"/>
                    </a:moveTo>
                    <a:lnTo>
                      <a:pt x="1187813" y="0"/>
                    </a:lnTo>
                    <a:lnTo>
                      <a:pt x="1187813" y="648072"/>
                    </a:lnTo>
                    <a:lnTo>
                      <a:pt x="974698" y="648072"/>
                    </a:lnTo>
                    <a:cubicBezTo>
                      <a:pt x="980707" y="629069"/>
                      <a:pt x="980705" y="608424"/>
                      <a:pt x="975065" y="588367"/>
                    </a:cubicBezTo>
                    <a:lnTo>
                      <a:pt x="752289" y="589094"/>
                    </a:lnTo>
                    <a:cubicBezTo>
                      <a:pt x="746849" y="608937"/>
                      <a:pt x="746911" y="629318"/>
                      <a:pt x="752904" y="648072"/>
                    </a:cubicBezTo>
                    <a:lnTo>
                      <a:pt x="398312" y="648072"/>
                    </a:lnTo>
                    <a:cubicBezTo>
                      <a:pt x="404321" y="629069"/>
                      <a:pt x="404319" y="608424"/>
                      <a:pt x="398679" y="588367"/>
                    </a:cubicBezTo>
                    <a:lnTo>
                      <a:pt x="175903" y="589094"/>
                    </a:lnTo>
                    <a:cubicBezTo>
                      <a:pt x="170463" y="608937"/>
                      <a:pt x="170525" y="629318"/>
                      <a:pt x="176518" y="648072"/>
                    </a:cubicBezTo>
                    <a:lnTo>
                      <a:pt x="0" y="64807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직사각형 34">
                <a:extLst>
                  <a:ext uri="{FF2B5EF4-FFF2-40B4-BE49-F238E27FC236}">
                    <a16:creationId xmlns:a16="http://schemas.microsoft.com/office/drawing/2014/main" id="{87099645-9CBA-43D2-AB50-E40E68AF8989}"/>
                  </a:ext>
                </a:extLst>
              </p:cNvPr>
              <p:cNvSpPr/>
              <p:nvPr/>
            </p:nvSpPr>
            <p:spPr>
              <a:xfrm>
                <a:off x="-190" y="4585692"/>
                <a:ext cx="1187813" cy="144016"/>
              </a:xfrm>
              <a:custGeom>
                <a:avLst/>
                <a:gdLst/>
                <a:ahLst/>
                <a:cxnLst/>
                <a:rect l="l" t="t" r="r" b="b"/>
                <a:pathLst>
                  <a:path w="1187813" h="144016">
                    <a:moveTo>
                      <a:pt x="0" y="0"/>
                    </a:moveTo>
                    <a:lnTo>
                      <a:pt x="1187813" y="0"/>
                    </a:lnTo>
                    <a:lnTo>
                      <a:pt x="1187813" y="144016"/>
                    </a:lnTo>
                    <a:lnTo>
                      <a:pt x="974698" y="144016"/>
                    </a:lnTo>
                    <a:cubicBezTo>
                      <a:pt x="980707" y="125013"/>
                      <a:pt x="980705" y="104368"/>
                      <a:pt x="975065" y="84311"/>
                    </a:cubicBezTo>
                    <a:lnTo>
                      <a:pt x="752289" y="85038"/>
                    </a:lnTo>
                    <a:cubicBezTo>
                      <a:pt x="746849" y="104881"/>
                      <a:pt x="746911" y="125262"/>
                      <a:pt x="752904" y="144016"/>
                    </a:cubicBezTo>
                    <a:lnTo>
                      <a:pt x="398312" y="144016"/>
                    </a:lnTo>
                    <a:cubicBezTo>
                      <a:pt x="404321" y="125013"/>
                      <a:pt x="404319" y="104368"/>
                      <a:pt x="398679" y="84311"/>
                    </a:cubicBezTo>
                    <a:lnTo>
                      <a:pt x="175903" y="85038"/>
                    </a:lnTo>
                    <a:cubicBezTo>
                      <a:pt x="170463" y="104881"/>
                      <a:pt x="170525" y="125262"/>
                      <a:pt x="176518" y="144016"/>
                    </a:cubicBezTo>
                    <a:lnTo>
                      <a:pt x="0" y="1440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모서리가 둥근 직사각형 35">
                <a:extLst>
                  <a:ext uri="{FF2B5EF4-FFF2-40B4-BE49-F238E27FC236}">
                    <a16:creationId xmlns:a16="http://schemas.microsoft.com/office/drawing/2014/main" id="{5FF72038-6CD8-461D-8605-9F035FBE5F21}"/>
                  </a:ext>
                </a:extLst>
              </p:cNvPr>
              <p:cNvSpPr/>
              <p:nvPr/>
            </p:nvSpPr>
            <p:spPr>
              <a:xfrm>
                <a:off x="107504" y="4197783"/>
                <a:ext cx="360040" cy="180020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모서리가 둥근 직사각형 38">
                <a:extLst>
                  <a:ext uri="{FF2B5EF4-FFF2-40B4-BE49-F238E27FC236}">
                    <a16:creationId xmlns:a16="http://schemas.microsoft.com/office/drawing/2014/main" id="{B7128B3F-40E5-4E46-956A-EC8927DBF7B4}"/>
                  </a:ext>
                </a:extLst>
              </p:cNvPr>
              <p:cNvSpPr/>
              <p:nvPr/>
            </p:nvSpPr>
            <p:spPr>
              <a:xfrm>
                <a:off x="683568" y="4197783"/>
                <a:ext cx="360040" cy="180020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현 160">
                <a:extLst>
                  <a:ext uri="{FF2B5EF4-FFF2-40B4-BE49-F238E27FC236}">
                    <a16:creationId xmlns:a16="http://schemas.microsoft.com/office/drawing/2014/main" id="{85DC43F4-640C-4B4D-BF59-C32B222DB240}"/>
                  </a:ext>
                </a:extLst>
              </p:cNvPr>
              <p:cNvSpPr/>
              <p:nvPr/>
            </p:nvSpPr>
            <p:spPr>
              <a:xfrm>
                <a:off x="185607" y="4585692"/>
                <a:ext cx="203833" cy="203833"/>
              </a:xfrm>
              <a:prstGeom prst="chord">
                <a:avLst>
                  <a:gd name="adj1" fmla="val 21519213"/>
                  <a:gd name="adj2" fmla="val 10855818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현 161">
                <a:extLst>
                  <a:ext uri="{FF2B5EF4-FFF2-40B4-BE49-F238E27FC236}">
                    <a16:creationId xmlns:a16="http://schemas.microsoft.com/office/drawing/2014/main" id="{72A52CFF-BE8E-420F-9244-2D640E2AC3BB}"/>
                  </a:ext>
                </a:extLst>
              </p:cNvPr>
              <p:cNvSpPr/>
              <p:nvPr/>
            </p:nvSpPr>
            <p:spPr>
              <a:xfrm>
                <a:off x="761671" y="4585691"/>
                <a:ext cx="203833" cy="203833"/>
              </a:xfrm>
              <a:prstGeom prst="chord">
                <a:avLst>
                  <a:gd name="adj1" fmla="val 21519213"/>
                  <a:gd name="adj2" fmla="val 10855818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C61DF329-1E75-4A93-A80D-5E884B4A6884}"/>
                </a:ext>
              </a:extLst>
            </p:cNvPr>
            <p:cNvGrpSpPr/>
            <p:nvPr/>
          </p:nvGrpSpPr>
          <p:grpSpPr>
            <a:xfrm>
              <a:off x="1241789" y="4081635"/>
              <a:ext cx="1187813" cy="707889"/>
              <a:chOff x="-190" y="4081636"/>
              <a:chExt cx="1187813" cy="707889"/>
            </a:xfrm>
          </p:grpSpPr>
          <p:sp>
            <p:nvSpPr>
              <p:cNvPr id="151" name="직사각형 32">
                <a:extLst>
                  <a:ext uri="{FF2B5EF4-FFF2-40B4-BE49-F238E27FC236}">
                    <a16:creationId xmlns:a16="http://schemas.microsoft.com/office/drawing/2014/main" id="{C3851032-C128-4FE6-9CC6-FCA64711C843}"/>
                  </a:ext>
                </a:extLst>
              </p:cNvPr>
              <p:cNvSpPr/>
              <p:nvPr/>
            </p:nvSpPr>
            <p:spPr>
              <a:xfrm>
                <a:off x="-190" y="4081636"/>
                <a:ext cx="1187813" cy="648072"/>
              </a:xfrm>
              <a:custGeom>
                <a:avLst/>
                <a:gdLst/>
                <a:ahLst/>
                <a:cxnLst/>
                <a:rect l="l" t="t" r="r" b="b"/>
                <a:pathLst>
                  <a:path w="1187813" h="648072">
                    <a:moveTo>
                      <a:pt x="0" y="0"/>
                    </a:moveTo>
                    <a:lnTo>
                      <a:pt x="1187813" y="0"/>
                    </a:lnTo>
                    <a:lnTo>
                      <a:pt x="1187813" y="648072"/>
                    </a:lnTo>
                    <a:lnTo>
                      <a:pt x="974698" y="648072"/>
                    </a:lnTo>
                    <a:cubicBezTo>
                      <a:pt x="980707" y="629069"/>
                      <a:pt x="980705" y="608424"/>
                      <a:pt x="975065" y="588367"/>
                    </a:cubicBezTo>
                    <a:lnTo>
                      <a:pt x="752289" y="589094"/>
                    </a:lnTo>
                    <a:cubicBezTo>
                      <a:pt x="746849" y="608937"/>
                      <a:pt x="746911" y="629318"/>
                      <a:pt x="752904" y="648072"/>
                    </a:cubicBezTo>
                    <a:lnTo>
                      <a:pt x="398312" y="648072"/>
                    </a:lnTo>
                    <a:cubicBezTo>
                      <a:pt x="404321" y="629069"/>
                      <a:pt x="404319" y="608424"/>
                      <a:pt x="398679" y="588367"/>
                    </a:cubicBezTo>
                    <a:lnTo>
                      <a:pt x="175903" y="589094"/>
                    </a:lnTo>
                    <a:cubicBezTo>
                      <a:pt x="170463" y="608937"/>
                      <a:pt x="170525" y="629318"/>
                      <a:pt x="176518" y="648072"/>
                    </a:cubicBezTo>
                    <a:lnTo>
                      <a:pt x="0" y="64807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직사각형 34">
                <a:extLst>
                  <a:ext uri="{FF2B5EF4-FFF2-40B4-BE49-F238E27FC236}">
                    <a16:creationId xmlns:a16="http://schemas.microsoft.com/office/drawing/2014/main" id="{06DE9746-0102-4B1E-B440-6F7C394B7298}"/>
                  </a:ext>
                </a:extLst>
              </p:cNvPr>
              <p:cNvSpPr/>
              <p:nvPr/>
            </p:nvSpPr>
            <p:spPr>
              <a:xfrm>
                <a:off x="-190" y="4585692"/>
                <a:ext cx="1187813" cy="144016"/>
              </a:xfrm>
              <a:custGeom>
                <a:avLst/>
                <a:gdLst/>
                <a:ahLst/>
                <a:cxnLst/>
                <a:rect l="l" t="t" r="r" b="b"/>
                <a:pathLst>
                  <a:path w="1187813" h="144016">
                    <a:moveTo>
                      <a:pt x="0" y="0"/>
                    </a:moveTo>
                    <a:lnTo>
                      <a:pt x="1187813" y="0"/>
                    </a:lnTo>
                    <a:lnTo>
                      <a:pt x="1187813" y="144016"/>
                    </a:lnTo>
                    <a:lnTo>
                      <a:pt x="974698" y="144016"/>
                    </a:lnTo>
                    <a:cubicBezTo>
                      <a:pt x="980707" y="125013"/>
                      <a:pt x="980705" y="104368"/>
                      <a:pt x="975065" y="84311"/>
                    </a:cubicBezTo>
                    <a:lnTo>
                      <a:pt x="752289" y="85038"/>
                    </a:lnTo>
                    <a:cubicBezTo>
                      <a:pt x="746849" y="104881"/>
                      <a:pt x="746911" y="125262"/>
                      <a:pt x="752904" y="144016"/>
                    </a:cubicBezTo>
                    <a:lnTo>
                      <a:pt x="398312" y="144016"/>
                    </a:lnTo>
                    <a:cubicBezTo>
                      <a:pt x="404321" y="125013"/>
                      <a:pt x="404319" y="104368"/>
                      <a:pt x="398679" y="84311"/>
                    </a:cubicBezTo>
                    <a:lnTo>
                      <a:pt x="175903" y="85038"/>
                    </a:lnTo>
                    <a:cubicBezTo>
                      <a:pt x="170463" y="104881"/>
                      <a:pt x="170525" y="125262"/>
                      <a:pt x="176518" y="144016"/>
                    </a:cubicBezTo>
                    <a:lnTo>
                      <a:pt x="0" y="1440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모서리가 둥근 직사각형 52">
                <a:extLst>
                  <a:ext uri="{FF2B5EF4-FFF2-40B4-BE49-F238E27FC236}">
                    <a16:creationId xmlns:a16="http://schemas.microsoft.com/office/drawing/2014/main" id="{01549C56-1C42-41E6-8BA6-F6FBF3FEA875}"/>
                  </a:ext>
                </a:extLst>
              </p:cNvPr>
              <p:cNvSpPr/>
              <p:nvPr/>
            </p:nvSpPr>
            <p:spPr>
              <a:xfrm>
                <a:off x="107504" y="4197783"/>
                <a:ext cx="360040" cy="180020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모서리가 둥근 직사각형 53">
                <a:extLst>
                  <a:ext uri="{FF2B5EF4-FFF2-40B4-BE49-F238E27FC236}">
                    <a16:creationId xmlns:a16="http://schemas.microsoft.com/office/drawing/2014/main" id="{B940026D-DDBA-40AF-9AF2-F5F209BC4BFD}"/>
                  </a:ext>
                </a:extLst>
              </p:cNvPr>
              <p:cNvSpPr/>
              <p:nvPr/>
            </p:nvSpPr>
            <p:spPr>
              <a:xfrm>
                <a:off x="683568" y="4197783"/>
                <a:ext cx="360040" cy="180020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현 154">
                <a:extLst>
                  <a:ext uri="{FF2B5EF4-FFF2-40B4-BE49-F238E27FC236}">
                    <a16:creationId xmlns:a16="http://schemas.microsoft.com/office/drawing/2014/main" id="{EAB5969F-9706-4EEA-857E-61E414B4967D}"/>
                  </a:ext>
                </a:extLst>
              </p:cNvPr>
              <p:cNvSpPr/>
              <p:nvPr/>
            </p:nvSpPr>
            <p:spPr>
              <a:xfrm>
                <a:off x="185607" y="4585692"/>
                <a:ext cx="203833" cy="203833"/>
              </a:xfrm>
              <a:prstGeom prst="chord">
                <a:avLst>
                  <a:gd name="adj1" fmla="val 21519213"/>
                  <a:gd name="adj2" fmla="val 10855818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현 155">
                <a:extLst>
                  <a:ext uri="{FF2B5EF4-FFF2-40B4-BE49-F238E27FC236}">
                    <a16:creationId xmlns:a16="http://schemas.microsoft.com/office/drawing/2014/main" id="{15AE905C-3EF0-4076-A184-223BB4BDB426}"/>
                  </a:ext>
                </a:extLst>
              </p:cNvPr>
              <p:cNvSpPr/>
              <p:nvPr/>
            </p:nvSpPr>
            <p:spPr>
              <a:xfrm>
                <a:off x="761671" y="4585691"/>
                <a:ext cx="203833" cy="203833"/>
              </a:xfrm>
              <a:prstGeom prst="chord">
                <a:avLst>
                  <a:gd name="adj1" fmla="val 21519213"/>
                  <a:gd name="adj2" fmla="val 10855818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5E580B7C-EB39-463B-A38D-A1ACE2B18A02}"/>
                </a:ext>
              </a:extLst>
            </p:cNvPr>
            <p:cNvGrpSpPr/>
            <p:nvPr/>
          </p:nvGrpSpPr>
          <p:grpSpPr>
            <a:xfrm>
              <a:off x="2483768" y="4080077"/>
              <a:ext cx="1187813" cy="707889"/>
              <a:chOff x="-190" y="4081636"/>
              <a:chExt cx="1187813" cy="707889"/>
            </a:xfrm>
          </p:grpSpPr>
          <p:sp>
            <p:nvSpPr>
              <p:cNvPr id="133" name="직사각형 32">
                <a:extLst>
                  <a:ext uri="{FF2B5EF4-FFF2-40B4-BE49-F238E27FC236}">
                    <a16:creationId xmlns:a16="http://schemas.microsoft.com/office/drawing/2014/main" id="{4946AA5F-1D1F-4042-9C40-9FE73094762E}"/>
                  </a:ext>
                </a:extLst>
              </p:cNvPr>
              <p:cNvSpPr/>
              <p:nvPr/>
            </p:nvSpPr>
            <p:spPr>
              <a:xfrm>
                <a:off x="-190" y="4081636"/>
                <a:ext cx="1187813" cy="648072"/>
              </a:xfrm>
              <a:custGeom>
                <a:avLst/>
                <a:gdLst/>
                <a:ahLst/>
                <a:cxnLst/>
                <a:rect l="l" t="t" r="r" b="b"/>
                <a:pathLst>
                  <a:path w="1187813" h="648072">
                    <a:moveTo>
                      <a:pt x="0" y="0"/>
                    </a:moveTo>
                    <a:lnTo>
                      <a:pt x="1187813" y="0"/>
                    </a:lnTo>
                    <a:lnTo>
                      <a:pt x="1187813" y="648072"/>
                    </a:lnTo>
                    <a:lnTo>
                      <a:pt x="974698" y="648072"/>
                    </a:lnTo>
                    <a:cubicBezTo>
                      <a:pt x="980707" y="629069"/>
                      <a:pt x="980705" y="608424"/>
                      <a:pt x="975065" y="588367"/>
                    </a:cubicBezTo>
                    <a:lnTo>
                      <a:pt x="752289" y="589094"/>
                    </a:lnTo>
                    <a:cubicBezTo>
                      <a:pt x="746849" y="608937"/>
                      <a:pt x="746911" y="629318"/>
                      <a:pt x="752904" y="648072"/>
                    </a:cubicBezTo>
                    <a:lnTo>
                      <a:pt x="398312" y="648072"/>
                    </a:lnTo>
                    <a:cubicBezTo>
                      <a:pt x="404321" y="629069"/>
                      <a:pt x="404319" y="608424"/>
                      <a:pt x="398679" y="588367"/>
                    </a:cubicBezTo>
                    <a:lnTo>
                      <a:pt x="175903" y="589094"/>
                    </a:lnTo>
                    <a:cubicBezTo>
                      <a:pt x="170463" y="608937"/>
                      <a:pt x="170525" y="629318"/>
                      <a:pt x="176518" y="648072"/>
                    </a:cubicBezTo>
                    <a:lnTo>
                      <a:pt x="0" y="64807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직사각형 34">
                <a:extLst>
                  <a:ext uri="{FF2B5EF4-FFF2-40B4-BE49-F238E27FC236}">
                    <a16:creationId xmlns:a16="http://schemas.microsoft.com/office/drawing/2014/main" id="{B9530243-2377-419A-8DDF-FE0939BF20F5}"/>
                  </a:ext>
                </a:extLst>
              </p:cNvPr>
              <p:cNvSpPr/>
              <p:nvPr/>
            </p:nvSpPr>
            <p:spPr>
              <a:xfrm>
                <a:off x="-190" y="4585692"/>
                <a:ext cx="1187813" cy="144016"/>
              </a:xfrm>
              <a:custGeom>
                <a:avLst/>
                <a:gdLst/>
                <a:ahLst/>
                <a:cxnLst/>
                <a:rect l="l" t="t" r="r" b="b"/>
                <a:pathLst>
                  <a:path w="1187813" h="144016">
                    <a:moveTo>
                      <a:pt x="0" y="0"/>
                    </a:moveTo>
                    <a:lnTo>
                      <a:pt x="1187813" y="0"/>
                    </a:lnTo>
                    <a:lnTo>
                      <a:pt x="1187813" y="144016"/>
                    </a:lnTo>
                    <a:lnTo>
                      <a:pt x="974698" y="144016"/>
                    </a:lnTo>
                    <a:cubicBezTo>
                      <a:pt x="980707" y="125013"/>
                      <a:pt x="980705" y="104368"/>
                      <a:pt x="975065" y="84311"/>
                    </a:cubicBezTo>
                    <a:lnTo>
                      <a:pt x="752289" y="85038"/>
                    </a:lnTo>
                    <a:cubicBezTo>
                      <a:pt x="746849" y="104881"/>
                      <a:pt x="746911" y="125262"/>
                      <a:pt x="752904" y="144016"/>
                    </a:cubicBezTo>
                    <a:lnTo>
                      <a:pt x="398312" y="144016"/>
                    </a:lnTo>
                    <a:cubicBezTo>
                      <a:pt x="404321" y="125013"/>
                      <a:pt x="404319" y="104368"/>
                      <a:pt x="398679" y="84311"/>
                    </a:cubicBezTo>
                    <a:lnTo>
                      <a:pt x="175903" y="85038"/>
                    </a:lnTo>
                    <a:cubicBezTo>
                      <a:pt x="170463" y="104881"/>
                      <a:pt x="170525" y="125262"/>
                      <a:pt x="176518" y="144016"/>
                    </a:cubicBezTo>
                    <a:lnTo>
                      <a:pt x="0" y="1440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모서리가 둥근 직사각형 80">
                <a:extLst>
                  <a:ext uri="{FF2B5EF4-FFF2-40B4-BE49-F238E27FC236}">
                    <a16:creationId xmlns:a16="http://schemas.microsoft.com/office/drawing/2014/main" id="{6F538ABE-0E08-4294-8EC6-ABFA243A1C19}"/>
                  </a:ext>
                </a:extLst>
              </p:cNvPr>
              <p:cNvSpPr/>
              <p:nvPr/>
            </p:nvSpPr>
            <p:spPr>
              <a:xfrm>
                <a:off x="107504" y="4197783"/>
                <a:ext cx="360040" cy="180020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모서리가 둥근 직사각형 81">
                <a:extLst>
                  <a:ext uri="{FF2B5EF4-FFF2-40B4-BE49-F238E27FC236}">
                    <a16:creationId xmlns:a16="http://schemas.microsoft.com/office/drawing/2014/main" id="{EA75A8CC-D823-45C9-9761-C56A502D4EDC}"/>
                  </a:ext>
                </a:extLst>
              </p:cNvPr>
              <p:cNvSpPr/>
              <p:nvPr/>
            </p:nvSpPr>
            <p:spPr>
              <a:xfrm>
                <a:off x="683568" y="4197783"/>
                <a:ext cx="360040" cy="180020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현 138">
                <a:extLst>
                  <a:ext uri="{FF2B5EF4-FFF2-40B4-BE49-F238E27FC236}">
                    <a16:creationId xmlns:a16="http://schemas.microsoft.com/office/drawing/2014/main" id="{615420DE-5314-4607-9A78-DC0E492B3AA7}"/>
                  </a:ext>
                </a:extLst>
              </p:cNvPr>
              <p:cNvSpPr/>
              <p:nvPr/>
            </p:nvSpPr>
            <p:spPr>
              <a:xfrm>
                <a:off x="185607" y="4585692"/>
                <a:ext cx="203833" cy="203833"/>
              </a:xfrm>
              <a:prstGeom prst="chord">
                <a:avLst>
                  <a:gd name="adj1" fmla="val 21519213"/>
                  <a:gd name="adj2" fmla="val 10855818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현 149">
                <a:extLst>
                  <a:ext uri="{FF2B5EF4-FFF2-40B4-BE49-F238E27FC236}">
                    <a16:creationId xmlns:a16="http://schemas.microsoft.com/office/drawing/2014/main" id="{39A86A7D-05E3-4E2A-A235-B1BC1788BF99}"/>
                  </a:ext>
                </a:extLst>
              </p:cNvPr>
              <p:cNvSpPr/>
              <p:nvPr/>
            </p:nvSpPr>
            <p:spPr>
              <a:xfrm>
                <a:off x="761671" y="4585691"/>
                <a:ext cx="203833" cy="203833"/>
              </a:xfrm>
              <a:prstGeom prst="chord">
                <a:avLst>
                  <a:gd name="adj1" fmla="val 21519213"/>
                  <a:gd name="adj2" fmla="val 10855818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36D5B723-45D3-4DF9-A898-4FD503073FCE}"/>
                </a:ext>
              </a:extLst>
            </p:cNvPr>
            <p:cNvGrpSpPr/>
            <p:nvPr/>
          </p:nvGrpSpPr>
          <p:grpSpPr>
            <a:xfrm>
              <a:off x="3725747" y="4080076"/>
              <a:ext cx="1187813" cy="707889"/>
              <a:chOff x="-190" y="4081636"/>
              <a:chExt cx="1187813" cy="707889"/>
            </a:xfrm>
          </p:grpSpPr>
          <p:sp>
            <p:nvSpPr>
              <p:cNvPr id="123" name="직사각형 32">
                <a:extLst>
                  <a:ext uri="{FF2B5EF4-FFF2-40B4-BE49-F238E27FC236}">
                    <a16:creationId xmlns:a16="http://schemas.microsoft.com/office/drawing/2014/main" id="{4869EC2E-AB08-4B4D-B043-3B5D34D81BEF}"/>
                  </a:ext>
                </a:extLst>
              </p:cNvPr>
              <p:cNvSpPr/>
              <p:nvPr/>
            </p:nvSpPr>
            <p:spPr>
              <a:xfrm>
                <a:off x="-190" y="4081636"/>
                <a:ext cx="1187813" cy="648072"/>
              </a:xfrm>
              <a:custGeom>
                <a:avLst/>
                <a:gdLst/>
                <a:ahLst/>
                <a:cxnLst/>
                <a:rect l="l" t="t" r="r" b="b"/>
                <a:pathLst>
                  <a:path w="1187813" h="648072">
                    <a:moveTo>
                      <a:pt x="0" y="0"/>
                    </a:moveTo>
                    <a:lnTo>
                      <a:pt x="1187813" y="0"/>
                    </a:lnTo>
                    <a:lnTo>
                      <a:pt x="1187813" y="648072"/>
                    </a:lnTo>
                    <a:lnTo>
                      <a:pt x="974698" y="648072"/>
                    </a:lnTo>
                    <a:cubicBezTo>
                      <a:pt x="980707" y="629069"/>
                      <a:pt x="980705" y="608424"/>
                      <a:pt x="975065" y="588367"/>
                    </a:cubicBezTo>
                    <a:lnTo>
                      <a:pt x="752289" y="589094"/>
                    </a:lnTo>
                    <a:cubicBezTo>
                      <a:pt x="746849" y="608937"/>
                      <a:pt x="746911" y="629318"/>
                      <a:pt x="752904" y="648072"/>
                    </a:cubicBezTo>
                    <a:lnTo>
                      <a:pt x="398312" y="648072"/>
                    </a:lnTo>
                    <a:cubicBezTo>
                      <a:pt x="404321" y="629069"/>
                      <a:pt x="404319" y="608424"/>
                      <a:pt x="398679" y="588367"/>
                    </a:cubicBezTo>
                    <a:lnTo>
                      <a:pt x="175903" y="589094"/>
                    </a:lnTo>
                    <a:cubicBezTo>
                      <a:pt x="170463" y="608937"/>
                      <a:pt x="170525" y="629318"/>
                      <a:pt x="176518" y="648072"/>
                    </a:cubicBezTo>
                    <a:lnTo>
                      <a:pt x="0" y="64807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직사각형 34">
                <a:extLst>
                  <a:ext uri="{FF2B5EF4-FFF2-40B4-BE49-F238E27FC236}">
                    <a16:creationId xmlns:a16="http://schemas.microsoft.com/office/drawing/2014/main" id="{036E3CFB-2FE4-4290-9E9B-2305DD0B3B5D}"/>
                  </a:ext>
                </a:extLst>
              </p:cNvPr>
              <p:cNvSpPr/>
              <p:nvPr/>
            </p:nvSpPr>
            <p:spPr>
              <a:xfrm>
                <a:off x="-190" y="4585692"/>
                <a:ext cx="1187813" cy="144016"/>
              </a:xfrm>
              <a:custGeom>
                <a:avLst/>
                <a:gdLst/>
                <a:ahLst/>
                <a:cxnLst/>
                <a:rect l="l" t="t" r="r" b="b"/>
                <a:pathLst>
                  <a:path w="1187813" h="144016">
                    <a:moveTo>
                      <a:pt x="0" y="0"/>
                    </a:moveTo>
                    <a:lnTo>
                      <a:pt x="1187813" y="0"/>
                    </a:lnTo>
                    <a:lnTo>
                      <a:pt x="1187813" y="144016"/>
                    </a:lnTo>
                    <a:lnTo>
                      <a:pt x="974698" y="144016"/>
                    </a:lnTo>
                    <a:cubicBezTo>
                      <a:pt x="980707" y="125013"/>
                      <a:pt x="980705" y="104368"/>
                      <a:pt x="975065" y="84311"/>
                    </a:cubicBezTo>
                    <a:lnTo>
                      <a:pt x="752289" y="85038"/>
                    </a:lnTo>
                    <a:cubicBezTo>
                      <a:pt x="746849" y="104881"/>
                      <a:pt x="746911" y="125262"/>
                      <a:pt x="752904" y="144016"/>
                    </a:cubicBezTo>
                    <a:lnTo>
                      <a:pt x="398312" y="144016"/>
                    </a:lnTo>
                    <a:cubicBezTo>
                      <a:pt x="404321" y="125013"/>
                      <a:pt x="404319" y="104368"/>
                      <a:pt x="398679" y="84311"/>
                    </a:cubicBezTo>
                    <a:lnTo>
                      <a:pt x="175903" y="85038"/>
                    </a:lnTo>
                    <a:cubicBezTo>
                      <a:pt x="170463" y="104881"/>
                      <a:pt x="170525" y="125262"/>
                      <a:pt x="176518" y="144016"/>
                    </a:cubicBezTo>
                    <a:lnTo>
                      <a:pt x="0" y="1440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모서리가 둥근 직사각형 87">
                <a:extLst>
                  <a:ext uri="{FF2B5EF4-FFF2-40B4-BE49-F238E27FC236}">
                    <a16:creationId xmlns:a16="http://schemas.microsoft.com/office/drawing/2014/main" id="{59D8FEA9-B2B3-4AED-88D8-087E7D745370}"/>
                  </a:ext>
                </a:extLst>
              </p:cNvPr>
              <p:cNvSpPr/>
              <p:nvPr/>
            </p:nvSpPr>
            <p:spPr>
              <a:xfrm>
                <a:off x="107504" y="4197783"/>
                <a:ext cx="360040" cy="180020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모서리가 둥근 직사각형 88">
                <a:extLst>
                  <a:ext uri="{FF2B5EF4-FFF2-40B4-BE49-F238E27FC236}">
                    <a16:creationId xmlns:a16="http://schemas.microsoft.com/office/drawing/2014/main" id="{EEE73ADA-D65B-4E42-BE83-BC623017CD6D}"/>
                  </a:ext>
                </a:extLst>
              </p:cNvPr>
              <p:cNvSpPr/>
              <p:nvPr/>
            </p:nvSpPr>
            <p:spPr>
              <a:xfrm>
                <a:off x="683568" y="4197783"/>
                <a:ext cx="360040" cy="180020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현 129">
                <a:extLst>
                  <a:ext uri="{FF2B5EF4-FFF2-40B4-BE49-F238E27FC236}">
                    <a16:creationId xmlns:a16="http://schemas.microsoft.com/office/drawing/2014/main" id="{59C89CFF-2474-4AFE-BFFA-386EB082464C}"/>
                  </a:ext>
                </a:extLst>
              </p:cNvPr>
              <p:cNvSpPr/>
              <p:nvPr/>
            </p:nvSpPr>
            <p:spPr>
              <a:xfrm>
                <a:off x="185607" y="4585692"/>
                <a:ext cx="203833" cy="203833"/>
              </a:xfrm>
              <a:prstGeom prst="chord">
                <a:avLst>
                  <a:gd name="adj1" fmla="val 21519213"/>
                  <a:gd name="adj2" fmla="val 10855818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현 131">
                <a:extLst>
                  <a:ext uri="{FF2B5EF4-FFF2-40B4-BE49-F238E27FC236}">
                    <a16:creationId xmlns:a16="http://schemas.microsoft.com/office/drawing/2014/main" id="{EF495C32-3ADC-4615-BECD-5A8318FEC3BC}"/>
                  </a:ext>
                </a:extLst>
              </p:cNvPr>
              <p:cNvSpPr/>
              <p:nvPr/>
            </p:nvSpPr>
            <p:spPr>
              <a:xfrm>
                <a:off x="761671" y="4585691"/>
                <a:ext cx="203833" cy="203833"/>
              </a:xfrm>
              <a:prstGeom prst="chord">
                <a:avLst>
                  <a:gd name="adj1" fmla="val 21519213"/>
                  <a:gd name="adj2" fmla="val 10855818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7" name="직사각형 34">
              <a:extLst>
                <a:ext uri="{FF2B5EF4-FFF2-40B4-BE49-F238E27FC236}">
                  <a16:creationId xmlns:a16="http://schemas.microsoft.com/office/drawing/2014/main" id="{262171B1-8DB1-40B8-8A6C-4BA1830F81A7}"/>
                </a:ext>
              </a:extLst>
            </p:cNvPr>
            <p:cNvSpPr/>
            <p:nvPr/>
          </p:nvSpPr>
          <p:spPr>
            <a:xfrm>
              <a:off x="4976111" y="4584130"/>
              <a:ext cx="1187813" cy="144016"/>
            </a:xfrm>
            <a:custGeom>
              <a:avLst/>
              <a:gdLst/>
              <a:ahLst/>
              <a:cxnLst/>
              <a:rect l="l" t="t" r="r" b="b"/>
              <a:pathLst>
                <a:path w="1187813" h="144016">
                  <a:moveTo>
                    <a:pt x="0" y="0"/>
                  </a:moveTo>
                  <a:lnTo>
                    <a:pt x="1187813" y="0"/>
                  </a:lnTo>
                  <a:lnTo>
                    <a:pt x="1187813" y="144016"/>
                  </a:lnTo>
                  <a:lnTo>
                    <a:pt x="974698" y="144016"/>
                  </a:lnTo>
                  <a:cubicBezTo>
                    <a:pt x="980707" y="125013"/>
                    <a:pt x="980705" y="104368"/>
                    <a:pt x="975065" y="84311"/>
                  </a:cubicBezTo>
                  <a:lnTo>
                    <a:pt x="752289" y="85038"/>
                  </a:lnTo>
                  <a:cubicBezTo>
                    <a:pt x="746849" y="104881"/>
                    <a:pt x="746911" y="125262"/>
                    <a:pt x="752904" y="144016"/>
                  </a:cubicBezTo>
                  <a:lnTo>
                    <a:pt x="398312" y="144016"/>
                  </a:lnTo>
                  <a:cubicBezTo>
                    <a:pt x="404321" y="125013"/>
                    <a:pt x="404319" y="104368"/>
                    <a:pt x="398679" y="84311"/>
                  </a:cubicBezTo>
                  <a:lnTo>
                    <a:pt x="175903" y="85038"/>
                  </a:lnTo>
                  <a:cubicBezTo>
                    <a:pt x="170463" y="104881"/>
                    <a:pt x="170525" y="125262"/>
                    <a:pt x="176518" y="144016"/>
                  </a:cubicBezTo>
                  <a:lnTo>
                    <a:pt x="0" y="14401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모서리가 둥근 직사각형 108">
              <a:extLst>
                <a:ext uri="{FF2B5EF4-FFF2-40B4-BE49-F238E27FC236}">
                  <a16:creationId xmlns:a16="http://schemas.microsoft.com/office/drawing/2014/main" id="{07C25E18-996B-47CB-88A2-0A12F8D27F7A}"/>
                </a:ext>
              </a:extLst>
            </p:cNvPr>
            <p:cNvSpPr/>
            <p:nvPr/>
          </p:nvSpPr>
          <p:spPr>
            <a:xfrm>
              <a:off x="5083805" y="4196221"/>
              <a:ext cx="360040" cy="180020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현 118">
              <a:extLst>
                <a:ext uri="{FF2B5EF4-FFF2-40B4-BE49-F238E27FC236}">
                  <a16:creationId xmlns:a16="http://schemas.microsoft.com/office/drawing/2014/main" id="{39AEC6EE-87B4-4F95-9AD4-AE0A1D467E11}"/>
                </a:ext>
              </a:extLst>
            </p:cNvPr>
            <p:cNvSpPr/>
            <p:nvPr/>
          </p:nvSpPr>
          <p:spPr>
            <a:xfrm>
              <a:off x="5161908" y="4584130"/>
              <a:ext cx="203833" cy="203833"/>
            </a:xfrm>
            <a:prstGeom prst="chord">
              <a:avLst>
                <a:gd name="adj1" fmla="val 21519213"/>
                <a:gd name="adj2" fmla="val 10855818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현 119">
              <a:extLst>
                <a:ext uri="{FF2B5EF4-FFF2-40B4-BE49-F238E27FC236}">
                  <a16:creationId xmlns:a16="http://schemas.microsoft.com/office/drawing/2014/main" id="{853ACD8C-E06C-4474-8359-3599A69D5129}"/>
                </a:ext>
              </a:extLst>
            </p:cNvPr>
            <p:cNvSpPr/>
            <p:nvPr/>
          </p:nvSpPr>
          <p:spPr>
            <a:xfrm>
              <a:off x="5737972" y="4584129"/>
              <a:ext cx="203833" cy="203833"/>
            </a:xfrm>
            <a:prstGeom prst="chord">
              <a:avLst>
                <a:gd name="adj1" fmla="val 21519213"/>
                <a:gd name="adj2" fmla="val 10855818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모서리가 둥근 직사각형 123">
              <a:extLst>
                <a:ext uri="{FF2B5EF4-FFF2-40B4-BE49-F238E27FC236}">
                  <a16:creationId xmlns:a16="http://schemas.microsoft.com/office/drawing/2014/main" id="{10118699-FA54-495D-80EA-55F828F2D266}"/>
                </a:ext>
              </a:extLst>
            </p:cNvPr>
            <p:cNvSpPr/>
            <p:nvPr/>
          </p:nvSpPr>
          <p:spPr>
            <a:xfrm>
              <a:off x="5651486" y="4196220"/>
              <a:ext cx="504690" cy="180021"/>
            </a:xfrm>
            <a:custGeom>
              <a:avLst/>
              <a:gdLst/>
              <a:ahLst/>
              <a:cxnLst/>
              <a:rect l="l" t="t" r="r" b="b"/>
              <a:pathLst>
                <a:path w="504690" h="180021">
                  <a:moveTo>
                    <a:pt x="30004" y="0"/>
                  </a:moveTo>
                  <a:lnTo>
                    <a:pt x="330036" y="0"/>
                  </a:lnTo>
                  <a:cubicBezTo>
                    <a:pt x="339077" y="0"/>
                    <a:pt x="347184" y="3999"/>
                    <a:pt x="352100" y="10834"/>
                  </a:cubicBezTo>
                  <a:cubicBezTo>
                    <a:pt x="375403" y="17406"/>
                    <a:pt x="395429" y="30526"/>
                    <a:pt x="411107" y="47292"/>
                  </a:cubicBezTo>
                  <a:cubicBezTo>
                    <a:pt x="455002" y="73726"/>
                    <a:pt x="488369" y="111339"/>
                    <a:pt x="504690" y="156052"/>
                  </a:cubicBezTo>
                  <a:cubicBezTo>
                    <a:pt x="498999" y="170129"/>
                    <a:pt x="485186" y="180021"/>
                    <a:pt x="469061" y="180021"/>
                  </a:cubicBezTo>
                  <a:lnTo>
                    <a:pt x="314751" y="180021"/>
                  </a:lnTo>
                  <a:lnTo>
                    <a:pt x="314748" y="180020"/>
                  </a:lnTo>
                  <a:lnTo>
                    <a:pt x="30004" y="180020"/>
                  </a:lnTo>
                  <a:cubicBezTo>
                    <a:pt x="13433" y="180020"/>
                    <a:pt x="0" y="166587"/>
                    <a:pt x="0" y="150016"/>
                  </a:cubicBezTo>
                  <a:lnTo>
                    <a:pt x="0" y="30004"/>
                  </a:lnTo>
                  <a:cubicBezTo>
                    <a:pt x="0" y="13433"/>
                    <a:pt x="13433" y="0"/>
                    <a:pt x="30004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2" name="직사각형 130">
              <a:extLst>
                <a:ext uri="{FF2B5EF4-FFF2-40B4-BE49-F238E27FC236}">
                  <a16:creationId xmlns:a16="http://schemas.microsoft.com/office/drawing/2014/main" id="{10447DEE-15B4-4F4B-9873-57310B3D331C}"/>
                </a:ext>
              </a:extLst>
            </p:cNvPr>
            <p:cNvSpPr/>
            <p:nvPr/>
          </p:nvSpPr>
          <p:spPr>
            <a:xfrm>
              <a:off x="6163924" y="4584128"/>
              <a:ext cx="220136" cy="145579"/>
            </a:xfrm>
            <a:custGeom>
              <a:avLst/>
              <a:gdLst/>
              <a:ahLst/>
              <a:cxnLst/>
              <a:rect l="l" t="t" r="r" b="b"/>
              <a:pathLst>
                <a:path w="220136" h="131472">
                  <a:moveTo>
                    <a:pt x="0" y="0"/>
                  </a:moveTo>
                  <a:lnTo>
                    <a:pt x="214118" y="0"/>
                  </a:lnTo>
                  <a:cubicBezTo>
                    <a:pt x="215151" y="10588"/>
                    <a:pt x="211616" y="20168"/>
                    <a:pt x="206620" y="29196"/>
                  </a:cubicBezTo>
                  <a:lnTo>
                    <a:pt x="220136" y="25454"/>
                  </a:lnTo>
                  <a:cubicBezTo>
                    <a:pt x="201433" y="68046"/>
                    <a:pt x="168023" y="104088"/>
                    <a:pt x="122539" y="131472"/>
                  </a:cubicBezTo>
                  <a:lnTo>
                    <a:pt x="0" y="1314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2464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229</Words>
  <Application>Microsoft Office PowerPoint</Application>
  <PresentationFormat>화면 슬라이드 쇼(16:10)</PresentationFormat>
  <Paragraphs>72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Cambria Math</vt:lpstr>
      <vt:lpstr>Arial</vt:lpstr>
      <vt:lpstr>청소년서체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Lodjur</cp:lastModifiedBy>
  <cp:revision>34</cp:revision>
  <dcterms:created xsi:type="dcterms:W3CDTF">2016-07-03T01:25:07Z</dcterms:created>
  <dcterms:modified xsi:type="dcterms:W3CDTF">2018-09-16T16:34:37Z</dcterms:modified>
</cp:coreProperties>
</file>