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947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1FDB95-EA74-40D4-41D4-794789E75F11}" name="Julie Hall" initials="JH" userId="S::julie.hall40@england.nhs.uk::030d011f-d24b-4357-a990-9aac7d9a6688" providerId="AD"/>
  <p188:author id="{1F1BF6F6-B608-7051-3CEA-BCD0AD84D3B7}" name="Kate Penny" initials="KP" userId="S::katherine.penny@england.nhs.uk::0f5b89f6-5444-45b1-a509-bc50f8d3368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499"/>
    <a:srgbClr val="FF6600"/>
    <a:srgbClr val="005EB8"/>
    <a:srgbClr val="003087"/>
    <a:srgbClr val="80D2CC"/>
    <a:srgbClr val="99DBD6"/>
    <a:srgbClr val="99DDEB"/>
    <a:srgbClr val="80D4E7"/>
    <a:srgbClr val="E8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9660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 Howard" userId="f9cd754d-d299-4db0-97d4-b7d87d32ece7" providerId="ADAL" clId="{8CEDC0E0-DB5A-465E-941B-B7B34C232EF2}"/>
    <pc:docChg chg="modSld">
      <pc:chgData name="Lyn Howard" userId="f9cd754d-d299-4db0-97d4-b7d87d32ece7" providerId="ADAL" clId="{8CEDC0E0-DB5A-465E-941B-B7B34C232EF2}" dt="2024-07-10T15:46:06.014" v="2" actId="14100"/>
      <pc:docMkLst>
        <pc:docMk/>
      </pc:docMkLst>
      <pc:sldChg chg="modSp mod">
        <pc:chgData name="Lyn Howard" userId="f9cd754d-d299-4db0-97d4-b7d87d32ece7" providerId="ADAL" clId="{8CEDC0E0-DB5A-465E-941B-B7B34C232EF2}" dt="2024-07-10T15:46:06.014" v="2" actId="14100"/>
        <pc:sldMkLst>
          <pc:docMk/>
          <pc:sldMk cId="0" sldId="256"/>
        </pc:sldMkLst>
        <pc:picChg chg="mod">
          <ac:chgData name="Lyn Howard" userId="f9cd754d-d299-4db0-97d4-b7d87d32ece7" providerId="ADAL" clId="{8CEDC0E0-DB5A-465E-941B-B7B34C232EF2}" dt="2024-07-10T15:46:06.014" v="2" actId="14100"/>
          <ac:picMkLst>
            <pc:docMk/>
            <pc:sldMk cId="0" sldId="256"/>
            <ac:picMk id="4" creationId="{00000000-0000-0000-0000-000000000000}"/>
          </ac:picMkLst>
        </pc:picChg>
      </pc:sldChg>
    </pc:docChg>
  </pc:docChgLst>
  <pc:docChgLst>
    <pc:chgData name="Lynda Howard" userId="f9cd754d-d299-4db0-97d4-b7d87d32ece7" providerId="ADAL" clId="{C3D8C313-30D8-4A37-8648-FEA85285EEF6}"/>
    <pc:docChg chg="modMainMaster">
      <pc:chgData name="Lynda Howard" userId="f9cd754d-d299-4db0-97d4-b7d87d32ece7" providerId="ADAL" clId="{C3D8C313-30D8-4A37-8648-FEA85285EEF6}" dt="2024-05-24T14:42:37.640" v="2" actId="14100"/>
      <pc:docMkLst>
        <pc:docMk/>
      </pc:docMkLst>
      <pc:sldMasterChg chg="modSldLayout">
        <pc:chgData name="Lynda Howard" userId="f9cd754d-d299-4db0-97d4-b7d87d32ece7" providerId="ADAL" clId="{C3D8C313-30D8-4A37-8648-FEA85285EEF6}" dt="2024-05-24T14:42:37.640" v="2" actId="14100"/>
        <pc:sldMasterMkLst>
          <pc:docMk/>
          <pc:sldMasterMk cId="945044896" sldId="2147483773"/>
        </pc:sldMasterMkLst>
        <pc:sldLayoutChg chg="modSp mod">
          <pc:chgData name="Lynda Howard" userId="f9cd754d-d299-4db0-97d4-b7d87d32ece7" providerId="ADAL" clId="{C3D8C313-30D8-4A37-8648-FEA85285EEF6}" dt="2024-05-24T14:42:37.640" v="2" actId="14100"/>
          <pc:sldLayoutMkLst>
            <pc:docMk/>
            <pc:sldMasterMk cId="945044896" sldId="2147483773"/>
            <pc:sldLayoutMk cId="745326249" sldId="2147483946"/>
          </pc:sldLayoutMkLst>
          <pc:spChg chg="mod">
            <ac:chgData name="Lynda Howard" userId="f9cd754d-d299-4db0-97d4-b7d87d32ece7" providerId="ADAL" clId="{C3D8C313-30D8-4A37-8648-FEA85285EEF6}" dt="2024-05-24T14:42:37.640" v="2" actId="14100"/>
            <ac:spMkLst>
              <pc:docMk/>
              <pc:sldMasterMk cId="945044896" sldId="2147483773"/>
              <pc:sldLayoutMk cId="745326249" sldId="2147483946"/>
              <ac:spMk id="4" creationId="{85E70C0F-2FDA-88C4-3148-7886DC4DA309}"/>
            </ac:spMkLst>
          </pc:spChg>
        </pc:sldLayoutChg>
      </pc:sldMasterChg>
    </pc:docChg>
  </pc:docChgLst>
  <pc:docChgLst>
    <pc:chgData name="Lynda Howard" userId="f9cd754d-d299-4db0-97d4-b7d87d32ece7" providerId="ADAL" clId="{33BC7897-DF65-49B8-A795-683F0CBFABA4}"/>
    <pc:docChg chg="modMainMaster">
      <pc:chgData name="Lynda Howard" userId="f9cd754d-d299-4db0-97d4-b7d87d32ece7" providerId="ADAL" clId="{33BC7897-DF65-49B8-A795-683F0CBFABA4}" dt="2024-03-14T17:56:39.494" v="23" actId="2696"/>
      <pc:docMkLst>
        <pc:docMk/>
      </pc:docMkLst>
      <pc:sldMasterChg chg="delSldLayout modSldLayout">
        <pc:chgData name="Lynda Howard" userId="f9cd754d-d299-4db0-97d4-b7d87d32ece7" providerId="ADAL" clId="{33BC7897-DF65-49B8-A795-683F0CBFABA4}" dt="2024-03-14T17:56:39.494" v="23" actId="2696"/>
        <pc:sldMasterMkLst>
          <pc:docMk/>
          <pc:sldMasterMk cId="945044896" sldId="2147483773"/>
        </pc:sldMasterMkLst>
        <pc:sldLayoutChg chg="del">
          <pc:chgData name="Lynda Howard" userId="f9cd754d-d299-4db0-97d4-b7d87d32ece7" providerId="ADAL" clId="{33BC7897-DF65-49B8-A795-683F0CBFABA4}" dt="2024-03-14T17:56:39.494" v="23" actId="2696"/>
          <pc:sldLayoutMkLst>
            <pc:docMk/>
            <pc:sldMasterMk cId="945044896" sldId="2147483773"/>
            <pc:sldLayoutMk cId="1125462849" sldId="2147483825"/>
          </pc:sldLayoutMkLst>
        </pc:sldLayoutChg>
        <pc:sldLayoutChg chg="del">
          <pc:chgData name="Lynda Howard" userId="f9cd754d-d299-4db0-97d4-b7d87d32ece7" providerId="ADAL" clId="{33BC7897-DF65-49B8-A795-683F0CBFABA4}" dt="2024-03-14T17:56:30.258" v="20" actId="2696"/>
          <pc:sldLayoutMkLst>
            <pc:docMk/>
            <pc:sldMasterMk cId="945044896" sldId="2147483773"/>
            <pc:sldLayoutMk cId="1562603884" sldId="2147483934"/>
          </pc:sldLayoutMkLst>
        </pc:sldLayoutChg>
        <pc:sldLayoutChg chg="del">
          <pc:chgData name="Lynda Howard" userId="f9cd754d-d299-4db0-97d4-b7d87d32ece7" providerId="ADAL" clId="{33BC7897-DF65-49B8-A795-683F0CBFABA4}" dt="2024-03-14T17:56:34.177" v="21" actId="2696"/>
          <pc:sldLayoutMkLst>
            <pc:docMk/>
            <pc:sldMasterMk cId="945044896" sldId="2147483773"/>
            <pc:sldLayoutMk cId="914408968" sldId="2147483936"/>
          </pc:sldLayoutMkLst>
        </pc:sldLayoutChg>
        <pc:sldLayoutChg chg="del">
          <pc:chgData name="Lynda Howard" userId="f9cd754d-d299-4db0-97d4-b7d87d32ece7" providerId="ADAL" clId="{33BC7897-DF65-49B8-A795-683F0CBFABA4}" dt="2024-03-14T17:56:36.322" v="22" actId="2696"/>
          <pc:sldLayoutMkLst>
            <pc:docMk/>
            <pc:sldMasterMk cId="945044896" sldId="2147483773"/>
            <pc:sldLayoutMk cId="3783450453" sldId="2147483937"/>
          </pc:sldLayoutMkLst>
        </pc:sldLayoutChg>
        <pc:sldLayoutChg chg="addSp modSp mod">
          <pc:chgData name="Lynda Howard" userId="f9cd754d-d299-4db0-97d4-b7d87d32ece7" providerId="ADAL" clId="{33BC7897-DF65-49B8-A795-683F0CBFABA4}" dt="2024-03-14T17:55:56.153" v="19" actId="6014"/>
          <pc:sldLayoutMkLst>
            <pc:docMk/>
            <pc:sldMasterMk cId="945044896" sldId="2147483773"/>
            <pc:sldLayoutMk cId="927203255" sldId="2147483942"/>
          </pc:sldLayoutMkLst>
          <pc:spChg chg="add mod">
            <ac:chgData name="Lynda Howard" userId="f9cd754d-d299-4db0-97d4-b7d87d32ece7" providerId="ADAL" clId="{33BC7897-DF65-49B8-A795-683F0CBFABA4}" dt="2024-03-14T17:52:50.954" v="15" actId="14100"/>
            <ac:spMkLst>
              <pc:docMk/>
              <pc:sldMasterMk cId="945044896" sldId="2147483773"/>
              <pc:sldLayoutMk cId="927203255" sldId="2147483942"/>
              <ac:spMk id="2" creationId="{0539E935-3C95-EDC9-1E32-C7A20F837AB3}"/>
            </ac:spMkLst>
          </pc:spChg>
          <pc:spChg chg="mod">
            <ac:chgData name="Lynda Howard" userId="f9cd754d-d299-4db0-97d4-b7d87d32ece7" providerId="ADAL" clId="{33BC7897-DF65-49B8-A795-683F0CBFABA4}" dt="2024-03-14T17:53:17.317" v="16" actId="14100"/>
            <ac:spMkLst>
              <pc:docMk/>
              <pc:sldMasterMk cId="945044896" sldId="2147483773"/>
              <pc:sldLayoutMk cId="927203255" sldId="2147483942"/>
              <ac:spMk id="3" creationId="{00000000-0000-0000-0000-000000000000}"/>
            </ac:spMkLst>
          </pc:spChg>
          <pc:spChg chg="mod">
            <ac:chgData name="Lynda Howard" userId="f9cd754d-d299-4db0-97d4-b7d87d32ece7" providerId="ADAL" clId="{33BC7897-DF65-49B8-A795-683F0CBFABA4}" dt="2024-03-14T17:53:38.580" v="17" actId="14100"/>
            <ac:spMkLst>
              <pc:docMk/>
              <pc:sldMasterMk cId="945044896" sldId="2147483773"/>
              <pc:sldLayoutMk cId="927203255" sldId="2147483942"/>
              <ac:spMk id="7" creationId="{4F771D90-A686-C949-8872-F69893BCF8E4}"/>
            </ac:spMkLst>
          </pc:spChg>
          <pc:spChg chg="mod">
            <ac:chgData name="Lynda Howard" userId="f9cd754d-d299-4db0-97d4-b7d87d32ece7" providerId="ADAL" clId="{33BC7897-DF65-49B8-A795-683F0CBFABA4}" dt="2024-03-14T17:53:44.258" v="18" actId="14100"/>
            <ac:spMkLst>
              <pc:docMk/>
              <pc:sldMasterMk cId="945044896" sldId="2147483773"/>
              <pc:sldLayoutMk cId="927203255" sldId="2147483942"/>
              <ac:spMk id="8" creationId="{47286FFC-BD82-6E40-BA0C-B1C0F7127A99}"/>
            </ac:spMkLst>
          </pc:spChg>
        </pc:sldLayoutChg>
      </pc:sldMasterChg>
    </pc:docChg>
  </pc:docChgLst>
  <pc:docChgLst>
    <pc:chgData name="Lynda Howard" userId="f9cd754d-d299-4db0-97d4-b7d87d32ece7" providerId="ADAL" clId="{A6A1266A-774E-4B4F-AD6D-5A40A73AF715}"/>
    <pc:docChg chg="delSld modMainMaster">
      <pc:chgData name="Lynda Howard" userId="f9cd754d-d299-4db0-97d4-b7d87d32ece7" providerId="ADAL" clId="{A6A1266A-774E-4B4F-AD6D-5A40A73AF715}" dt="2024-04-05T15:19:35.283" v="24" actId="14100"/>
      <pc:docMkLst>
        <pc:docMk/>
      </pc:docMkLst>
      <pc:sldChg chg="del">
        <pc:chgData name="Lynda Howard" userId="f9cd754d-d299-4db0-97d4-b7d87d32ece7" providerId="ADAL" clId="{A6A1266A-774E-4B4F-AD6D-5A40A73AF715}" dt="2024-03-21T17:43:35.722" v="10" actId="47"/>
        <pc:sldMkLst>
          <pc:docMk/>
          <pc:sldMk cId="3418343003" sldId="1946"/>
        </pc:sldMkLst>
      </pc:sldChg>
      <pc:sldChg chg="del">
        <pc:chgData name="Lynda Howard" userId="f9cd754d-d299-4db0-97d4-b7d87d32ece7" providerId="ADAL" clId="{A6A1266A-774E-4B4F-AD6D-5A40A73AF715}" dt="2024-03-21T17:43:37.013" v="11" actId="47"/>
        <pc:sldMkLst>
          <pc:docMk/>
          <pc:sldMk cId="416479245" sldId="2145707365"/>
        </pc:sldMkLst>
      </pc:sldChg>
      <pc:sldMasterChg chg="delSldLayout modSldLayout">
        <pc:chgData name="Lynda Howard" userId="f9cd754d-d299-4db0-97d4-b7d87d32ece7" providerId="ADAL" clId="{A6A1266A-774E-4B4F-AD6D-5A40A73AF715}" dt="2024-04-05T15:19:35.283" v="24" actId="14100"/>
        <pc:sldMasterMkLst>
          <pc:docMk/>
          <pc:sldMasterMk cId="945044896" sldId="2147483773"/>
        </pc:sldMasterMkLst>
        <pc:sldLayoutChg chg="del">
          <pc:chgData name="Lynda Howard" userId="f9cd754d-d299-4db0-97d4-b7d87d32ece7" providerId="ADAL" clId="{A6A1266A-774E-4B4F-AD6D-5A40A73AF715}" dt="2024-03-21T17:43:37.013" v="11" actId="47"/>
          <pc:sldLayoutMkLst>
            <pc:docMk/>
            <pc:sldMasterMk cId="945044896" sldId="2147483773"/>
            <pc:sldLayoutMk cId="3252300580" sldId="2147483941"/>
          </pc:sldLayoutMkLst>
        </pc:sldLayoutChg>
        <pc:sldLayoutChg chg="addSp modSp mod">
          <pc:chgData name="Lynda Howard" userId="f9cd754d-d299-4db0-97d4-b7d87d32ece7" providerId="ADAL" clId="{A6A1266A-774E-4B4F-AD6D-5A40A73AF715}" dt="2024-04-05T15:17:37.806" v="19" actId="1076"/>
          <pc:sldLayoutMkLst>
            <pc:docMk/>
            <pc:sldMasterMk cId="945044896" sldId="2147483773"/>
            <pc:sldLayoutMk cId="927203255" sldId="2147483942"/>
          </pc:sldLayoutMkLst>
          <pc:spChg chg="mod">
            <ac:chgData name="Lynda Howard" userId="f9cd754d-d299-4db0-97d4-b7d87d32ece7" providerId="ADAL" clId="{A6A1266A-774E-4B4F-AD6D-5A40A73AF715}" dt="2024-03-21T17:42:42.647" v="9" actId="962"/>
            <ac:spMkLst>
              <pc:docMk/>
              <pc:sldMasterMk cId="945044896" sldId="2147483773"/>
              <pc:sldLayoutMk cId="927203255" sldId="2147483942"/>
              <ac:spMk id="2" creationId="{0539E935-3C95-EDC9-1E32-C7A20F837AB3}"/>
            </ac:spMkLst>
          </pc:spChg>
          <pc:spChg chg="mod">
            <ac:chgData name="Lynda Howard" userId="f9cd754d-d299-4db0-97d4-b7d87d32ece7" providerId="ADAL" clId="{A6A1266A-774E-4B4F-AD6D-5A40A73AF715}" dt="2024-03-21T17:38:20.393" v="7" actId="465"/>
            <ac:spMkLst>
              <pc:docMk/>
              <pc:sldMasterMk cId="945044896" sldId="2147483773"/>
              <pc:sldLayoutMk cId="927203255" sldId="2147483942"/>
              <ac:spMk id="3" creationId="{00000000-0000-0000-0000-000000000000}"/>
            </ac:spMkLst>
          </pc:spChg>
          <pc:spChg chg="mod">
            <ac:chgData name="Lynda Howard" userId="f9cd754d-d299-4db0-97d4-b7d87d32ece7" providerId="ADAL" clId="{A6A1266A-774E-4B4F-AD6D-5A40A73AF715}" dt="2024-04-05T15:17:37.806" v="19" actId="1076"/>
            <ac:spMkLst>
              <pc:docMk/>
              <pc:sldMasterMk cId="945044896" sldId="2147483773"/>
              <pc:sldLayoutMk cId="927203255" sldId="2147483942"/>
              <ac:spMk id="4" creationId="{E7CC597E-7EDE-6770-B573-8456671300AD}"/>
            </ac:spMkLst>
          </pc:spChg>
          <pc:spChg chg="add mod">
            <ac:chgData name="Lynda Howard" userId="f9cd754d-d299-4db0-97d4-b7d87d32ece7" providerId="ADAL" clId="{A6A1266A-774E-4B4F-AD6D-5A40A73AF715}" dt="2024-03-21T17:42:30.437" v="8" actId="962"/>
            <ac:spMkLst>
              <pc:docMk/>
              <pc:sldMasterMk cId="945044896" sldId="2147483773"/>
              <pc:sldLayoutMk cId="927203255" sldId="2147483942"/>
              <ac:spMk id="5" creationId="{3B65F68F-D8ED-99BC-A8F9-1C7B6F67466E}"/>
            </ac:spMkLst>
          </pc:spChg>
          <pc:spChg chg="mod">
            <ac:chgData name="Lynda Howard" userId="f9cd754d-d299-4db0-97d4-b7d87d32ece7" providerId="ADAL" clId="{A6A1266A-774E-4B4F-AD6D-5A40A73AF715}" dt="2024-04-05T15:17:37.806" v="19" actId="1076"/>
            <ac:spMkLst>
              <pc:docMk/>
              <pc:sldMasterMk cId="945044896" sldId="2147483773"/>
              <pc:sldLayoutMk cId="927203255" sldId="2147483942"/>
              <ac:spMk id="7" creationId="{4F771D90-A686-C949-8872-F69893BCF8E4}"/>
            </ac:spMkLst>
          </pc:spChg>
          <pc:spChg chg="mod">
            <ac:chgData name="Lynda Howard" userId="f9cd754d-d299-4db0-97d4-b7d87d32ece7" providerId="ADAL" clId="{A6A1266A-774E-4B4F-AD6D-5A40A73AF715}" dt="2024-04-05T15:17:37.806" v="19" actId="1076"/>
            <ac:spMkLst>
              <pc:docMk/>
              <pc:sldMasterMk cId="945044896" sldId="2147483773"/>
              <pc:sldLayoutMk cId="927203255" sldId="2147483942"/>
              <ac:spMk id="8" creationId="{47286FFC-BD82-6E40-BA0C-B1C0F7127A99}"/>
            </ac:spMkLst>
          </pc:spChg>
        </pc:sldLayoutChg>
        <pc:sldLayoutChg chg="modSp mod">
          <pc:chgData name="Lynda Howard" userId="f9cd754d-d299-4db0-97d4-b7d87d32ece7" providerId="ADAL" clId="{A6A1266A-774E-4B4F-AD6D-5A40A73AF715}" dt="2024-04-05T15:19:35.283" v="24" actId="14100"/>
          <pc:sldLayoutMkLst>
            <pc:docMk/>
            <pc:sldMasterMk cId="945044896" sldId="2147483773"/>
            <pc:sldLayoutMk cId="1418651471" sldId="2147483943"/>
          </pc:sldLayoutMkLst>
          <pc:spChg chg="mod">
            <ac:chgData name="Lynda Howard" userId="f9cd754d-d299-4db0-97d4-b7d87d32ece7" providerId="ADAL" clId="{A6A1266A-774E-4B4F-AD6D-5A40A73AF715}" dt="2024-04-05T15:19:05.014" v="21" actId="14100"/>
            <ac:spMkLst>
              <pc:docMk/>
              <pc:sldMasterMk cId="945044896" sldId="2147483773"/>
              <pc:sldLayoutMk cId="1418651471" sldId="2147483943"/>
              <ac:spMk id="2" creationId="{211C6682-69FE-E326-8B31-F688EBCB3EEE}"/>
            </ac:spMkLst>
          </pc:spChg>
          <pc:spChg chg="mod">
            <ac:chgData name="Lynda Howard" userId="f9cd754d-d299-4db0-97d4-b7d87d32ece7" providerId="ADAL" clId="{A6A1266A-774E-4B4F-AD6D-5A40A73AF715}" dt="2024-04-05T15:19:17.541" v="23" actId="14100"/>
            <ac:spMkLst>
              <pc:docMk/>
              <pc:sldMasterMk cId="945044896" sldId="2147483773"/>
              <pc:sldLayoutMk cId="1418651471" sldId="2147483943"/>
              <ac:spMk id="3" creationId="{00000000-0000-0000-0000-000000000000}"/>
            </ac:spMkLst>
          </pc:spChg>
          <pc:spChg chg="mod">
            <ac:chgData name="Lynda Howard" userId="f9cd754d-d299-4db0-97d4-b7d87d32ece7" providerId="ADAL" clId="{A6A1266A-774E-4B4F-AD6D-5A40A73AF715}" dt="2024-04-05T15:19:35.283" v="24" actId="14100"/>
            <ac:spMkLst>
              <pc:docMk/>
              <pc:sldMasterMk cId="945044896" sldId="2147483773"/>
              <pc:sldLayoutMk cId="1418651471" sldId="2147483943"/>
              <ac:spMk id="4" creationId="{E665E1BB-A172-B10E-1DDC-71F534E7804C}"/>
            </ac:spMkLst>
          </pc:spChg>
          <pc:spChg chg="mod">
            <ac:chgData name="Lynda Howard" userId="f9cd754d-d299-4db0-97d4-b7d87d32ece7" providerId="ADAL" clId="{A6A1266A-774E-4B4F-AD6D-5A40A73AF715}" dt="2024-04-05T15:19:11.882" v="22" actId="14100"/>
            <ac:spMkLst>
              <pc:docMk/>
              <pc:sldMasterMk cId="945044896" sldId="2147483773"/>
              <pc:sldLayoutMk cId="1418651471" sldId="2147483943"/>
              <ac:spMk id="5" creationId="{DB765BFB-0B89-D31F-B372-3396F5397453}"/>
            </ac:spMkLst>
          </pc:spChg>
          <pc:spChg chg="mod">
            <ac:chgData name="Lynda Howard" userId="f9cd754d-d299-4db0-97d4-b7d87d32ece7" providerId="ADAL" clId="{A6A1266A-774E-4B4F-AD6D-5A40A73AF715}" dt="2024-04-05T15:17:21.276" v="18" actId="207"/>
            <ac:spMkLst>
              <pc:docMk/>
              <pc:sldMasterMk cId="945044896" sldId="2147483773"/>
              <pc:sldLayoutMk cId="1418651471" sldId="2147483943"/>
              <ac:spMk id="7" creationId="{47E4AB90-2CB6-0646-B56C-4B58E33EC909}"/>
            </ac:spMkLst>
          </pc:spChg>
        </pc:sldLayoutChg>
      </pc:sldMasterChg>
    </pc:docChg>
  </pc:docChgLst>
  <pc:docChgLst>
    <pc:chgData name="Lyn Howard" userId="f9cd754d-d299-4db0-97d4-b7d87d32ece7" providerId="ADAL" clId="{C3D8C313-30D8-4A37-8648-FEA85285EEF6}"/>
    <pc:docChg chg="undo custSel addMainMaster modMainMaster">
      <pc:chgData name="Lyn Howard" userId="f9cd754d-d299-4db0-97d4-b7d87d32ece7" providerId="ADAL" clId="{C3D8C313-30D8-4A37-8648-FEA85285EEF6}" dt="2024-06-12T13:49:15.995" v="137" actId="1076"/>
      <pc:docMkLst>
        <pc:docMk/>
      </pc:docMkLst>
      <pc:sldMasterChg chg="addSldLayout delSldLayout modSldLayout sldLayoutOrd">
        <pc:chgData name="Lyn Howard" userId="f9cd754d-d299-4db0-97d4-b7d87d32ece7" providerId="ADAL" clId="{C3D8C313-30D8-4A37-8648-FEA85285EEF6}" dt="2024-06-12T13:49:15.995" v="137" actId="1076"/>
        <pc:sldMasterMkLst>
          <pc:docMk/>
          <pc:sldMasterMk cId="945044896" sldId="2147483773"/>
        </pc:sldMasterMkLst>
        <pc:sldLayoutChg chg="addSp delSp modSp mod">
          <pc:chgData name="Lyn Howard" userId="f9cd754d-d299-4db0-97d4-b7d87d32ece7" providerId="ADAL" clId="{C3D8C313-30D8-4A37-8648-FEA85285EEF6}" dt="2024-06-10T12:02:49.915" v="131" actId="3064"/>
          <pc:sldLayoutMkLst>
            <pc:docMk/>
            <pc:sldMasterMk cId="945044896" sldId="2147483773"/>
            <pc:sldLayoutMk cId="927203255" sldId="2147483942"/>
          </pc:sldLayoutMkLst>
          <pc:spChg chg="mod">
            <ac:chgData name="Lyn Howard" userId="f9cd754d-d299-4db0-97d4-b7d87d32ece7" providerId="ADAL" clId="{C3D8C313-30D8-4A37-8648-FEA85285EEF6}" dt="2024-06-10T11:36:57.042" v="121" actId="3064"/>
            <ac:spMkLst>
              <pc:docMk/>
              <pc:sldMasterMk cId="945044896" sldId="2147483773"/>
              <pc:sldLayoutMk cId="927203255" sldId="2147483942"/>
              <ac:spMk id="2" creationId="{0539E935-3C95-EDC9-1E32-C7A20F837AB3}"/>
            </ac:spMkLst>
          </pc:spChg>
          <pc:spChg chg="mod">
            <ac:chgData name="Lyn Howard" userId="f9cd754d-d299-4db0-97d4-b7d87d32ece7" providerId="ADAL" clId="{C3D8C313-30D8-4A37-8648-FEA85285EEF6}" dt="2024-06-10T11:38:00.886" v="125" actId="3064"/>
            <ac:spMkLst>
              <pc:docMk/>
              <pc:sldMasterMk cId="945044896" sldId="2147483773"/>
              <pc:sldLayoutMk cId="927203255" sldId="2147483942"/>
              <ac:spMk id="3" creationId="{00000000-0000-0000-0000-000000000000}"/>
            </ac:spMkLst>
          </pc:spChg>
          <pc:spChg chg="add del">
            <ac:chgData name="Lyn Howard" userId="f9cd754d-d299-4db0-97d4-b7d87d32ece7" providerId="ADAL" clId="{C3D8C313-30D8-4A37-8648-FEA85285EEF6}" dt="2024-06-10T11:34:10.245" v="114" actId="11529"/>
            <ac:spMkLst>
              <pc:docMk/>
              <pc:sldMasterMk cId="945044896" sldId="2147483773"/>
              <pc:sldLayoutMk cId="927203255" sldId="2147483942"/>
              <ac:spMk id="5" creationId="{1874FFBD-FD31-FCB2-1C75-505F6DF27AEE}"/>
            </ac:spMkLst>
          </pc:spChg>
          <pc:spChg chg="add del mod">
            <ac:chgData name="Lyn Howard" userId="f9cd754d-d299-4db0-97d4-b7d87d32ece7" providerId="ADAL" clId="{C3D8C313-30D8-4A37-8648-FEA85285EEF6}" dt="2024-06-10T11:36:27.988" v="117" actId="478"/>
            <ac:spMkLst>
              <pc:docMk/>
              <pc:sldMasterMk cId="945044896" sldId="2147483773"/>
              <pc:sldLayoutMk cId="927203255" sldId="2147483942"/>
              <ac:spMk id="6" creationId="{DED83549-FFC4-0DB9-5A10-79D3846FC2B2}"/>
            </ac:spMkLst>
          </pc:spChg>
          <pc:spChg chg="mod">
            <ac:chgData name="Lyn Howard" userId="f9cd754d-d299-4db0-97d4-b7d87d32ece7" providerId="ADAL" clId="{C3D8C313-30D8-4A37-8648-FEA85285EEF6}" dt="2024-06-10T12:02:49.915" v="131" actId="3064"/>
            <ac:spMkLst>
              <pc:docMk/>
              <pc:sldMasterMk cId="945044896" sldId="2147483773"/>
              <pc:sldLayoutMk cId="927203255" sldId="2147483942"/>
              <ac:spMk id="8" creationId="{47286FFC-BD82-6E40-BA0C-B1C0F7127A99}"/>
            </ac:spMkLst>
          </pc:spChg>
          <pc:spChg chg="mod">
            <ac:chgData name="Lyn Howard" userId="f9cd754d-d299-4db0-97d4-b7d87d32ece7" providerId="ADAL" clId="{C3D8C313-30D8-4A37-8648-FEA85285EEF6}" dt="2024-06-10T11:36:51.684" v="119" actId="3064"/>
            <ac:spMkLst>
              <pc:docMk/>
              <pc:sldMasterMk cId="945044896" sldId="2147483773"/>
              <pc:sldLayoutMk cId="927203255" sldId="2147483942"/>
              <ac:spMk id="9" creationId="{512265F5-4F14-C589-BEC1-BFD5ECE2F8C0}"/>
            </ac:spMkLst>
          </pc:spChg>
        </pc:sldLayoutChg>
        <pc:sldLayoutChg chg="addSp delSp modSp add mod">
          <pc:chgData name="Lyn Howard" userId="f9cd754d-d299-4db0-97d4-b7d87d32ece7" providerId="ADAL" clId="{C3D8C313-30D8-4A37-8648-FEA85285EEF6}" dt="2024-06-12T13:49:15.995" v="137" actId="1076"/>
          <pc:sldLayoutMkLst>
            <pc:docMk/>
            <pc:sldMasterMk cId="945044896" sldId="2147483773"/>
            <pc:sldLayoutMk cId="745326249" sldId="2147483946"/>
          </pc:sldLayoutMkLst>
          <pc:spChg chg="add mod">
            <ac:chgData name="Lyn Howard" userId="f9cd754d-d299-4db0-97d4-b7d87d32ece7" providerId="ADAL" clId="{C3D8C313-30D8-4A37-8648-FEA85285EEF6}" dt="2024-06-12T13:45:44.278" v="133" actId="1076"/>
            <ac:spMkLst>
              <pc:docMk/>
              <pc:sldMasterMk cId="945044896" sldId="2147483773"/>
              <pc:sldLayoutMk cId="745326249" sldId="2147483946"/>
              <ac:spMk id="2" creationId="{9810CF8E-B2FA-14A9-D2D6-3353448D82B0}"/>
            </ac:spMkLst>
          </pc:spChg>
          <pc:spChg chg="mod">
            <ac:chgData name="Lyn Howard" userId="f9cd754d-d299-4db0-97d4-b7d87d32ece7" providerId="ADAL" clId="{C3D8C313-30D8-4A37-8648-FEA85285EEF6}" dt="2024-04-30T12:18:26.163" v="79" actId="14100"/>
            <ac:spMkLst>
              <pc:docMk/>
              <pc:sldMasterMk cId="945044896" sldId="2147483773"/>
              <pc:sldLayoutMk cId="745326249" sldId="2147483946"/>
              <ac:spMk id="3" creationId="{00000000-0000-0000-0000-000000000000}"/>
            </ac:spMkLst>
          </pc:spChg>
          <pc:spChg chg="add mod ord">
            <ac:chgData name="Lyn Howard" userId="f9cd754d-d299-4db0-97d4-b7d87d32ece7" providerId="ADAL" clId="{C3D8C313-30D8-4A37-8648-FEA85285EEF6}" dt="2024-06-12T13:49:15.995" v="137" actId="1076"/>
            <ac:spMkLst>
              <pc:docMk/>
              <pc:sldMasterMk cId="945044896" sldId="2147483773"/>
              <pc:sldLayoutMk cId="745326249" sldId="2147483946"/>
              <ac:spMk id="4" creationId="{85E70C0F-2FDA-88C4-3148-7886DC4DA309}"/>
            </ac:spMkLst>
          </pc:spChg>
          <pc:spChg chg="add del mod">
            <ac:chgData name="Lyn Howard" userId="f9cd754d-d299-4db0-97d4-b7d87d32ece7" providerId="ADAL" clId="{C3D8C313-30D8-4A37-8648-FEA85285EEF6}" dt="2024-04-30T12:16:02.421" v="67" actId="478"/>
            <ac:spMkLst>
              <pc:docMk/>
              <pc:sldMasterMk cId="945044896" sldId="2147483773"/>
              <pc:sldLayoutMk cId="745326249" sldId="2147483946"/>
              <ac:spMk id="4" creationId="{88E98714-3103-661C-0F65-D1E5334DB38E}"/>
            </ac:spMkLst>
          </pc:spChg>
          <pc:spChg chg="add del">
            <ac:chgData name="Lyn Howard" userId="f9cd754d-d299-4db0-97d4-b7d87d32ece7" providerId="ADAL" clId="{C3D8C313-30D8-4A37-8648-FEA85285EEF6}" dt="2024-04-24T16:27:33.547" v="25" actId="478"/>
            <ac:spMkLst>
              <pc:docMk/>
              <pc:sldMasterMk cId="945044896" sldId="2147483773"/>
              <pc:sldLayoutMk cId="745326249" sldId="2147483946"/>
              <ac:spMk id="4" creationId="{FEF476CD-E04F-D06A-11DF-D36B0CF77C09}"/>
            </ac:spMkLst>
          </pc:spChg>
          <pc:spChg chg="add del">
            <ac:chgData name="Lyn Howard" userId="f9cd754d-d299-4db0-97d4-b7d87d32ece7" providerId="ADAL" clId="{C3D8C313-30D8-4A37-8648-FEA85285EEF6}" dt="2024-04-24T16:32:56.537" v="26" actId="11529"/>
            <ac:spMkLst>
              <pc:docMk/>
              <pc:sldMasterMk cId="945044896" sldId="2147483773"/>
              <pc:sldLayoutMk cId="745326249" sldId="2147483946"/>
              <ac:spMk id="5" creationId="{CBD3C437-5F20-9407-F2C8-DC35D7F4BFAF}"/>
            </ac:spMkLst>
          </pc:spChg>
          <pc:spChg chg="mod">
            <ac:chgData name="Lyn Howard" userId="f9cd754d-d299-4db0-97d4-b7d87d32ece7" providerId="ADAL" clId="{C3D8C313-30D8-4A37-8648-FEA85285EEF6}" dt="2024-06-12T13:49:02.270" v="136" actId="1076"/>
            <ac:spMkLst>
              <pc:docMk/>
              <pc:sldMasterMk cId="945044896" sldId="2147483773"/>
              <pc:sldLayoutMk cId="745326249" sldId="2147483946"/>
              <ac:spMk id="7" creationId="{47E4AB90-2CB6-0646-B56C-4B58E33EC909}"/>
            </ac:spMkLst>
          </pc:spChg>
          <pc:spChg chg="del mod">
            <ac:chgData name="Lyn Howard" userId="f9cd754d-d299-4db0-97d4-b7d87d32ece7" providerId="ADAL" clId="{C3D8C313-30D8-4A37-8648-FEA85285EEF6}" dt="2024-04-30T10:33:23.939" v="48" actId="478"/>
            <ac:spMkLst>
              <pc:docMk/>
              <pc:sldMasterMk cId="945044896" sldId="2147483773"/>
              <pc:sldLayoutMk cId="745326249" sldId="2147483946"/>
              <ac:spMk id="8" creationId="{47286FFC-BD82-6E40-BA0C-B1C0F7127A99}"/>
            </ac:spMkLst>
          </pc:spChg>
          <pc:spChg chg="del">
            <ac:chgData name="Lyn Howard" userId="f9cd754d-d299-4db0-97d4-b7d87d32ece7" providerId="ADAL" clId="{C3D8C313-30D8-4A37-8648-FEA85285EEF6}" dt="2024-04-24T17:08:08.875" v="42" actId="478"/>
            <ac:spMkLst>
              <pc:docMk/>
              <pc:sldMasterMk cId="945044896" sldId="2147483773"/>
              <pc:sldLayoutMk cId="745326249" sldId="2147483946"/>
              <ac:spMk id="9" creationId="{990784B1-AA1E-DC4B-BEB4-EC05249AFE00}"/>
            </ac:spMkLst>
          </pc:spChg>
          <pc:spChg chg="del mod">
            <ac:chgData name="Lyn Howard" userId="f9cd754d-d299-4db0-97d4-b7d87d32ece7" providerId="ADAL" clId="{C3D8C313-30D8-4A37-8648-FEA85285EEF6}" dt="2024-04-24T16:06:55.595" v="20"/>
            <ac:spMkLst>
              <pc:docMk/>
              <pc:sldMasterMk cId="945044896" sldId="2147483773"/>
              <pc:sldLayoutMk cId="745326249" sldId="2147483946"/>
              <ac:spMk id="10" creationId="{E42CCDA4-D437-6B48-8BBD-CAC30F281160}"/>
            </ac:spMkLst>
          </pc:spChg>
          <pc:spChg chg="add del mod">
            <ac:chgData name="Lyn Howard" userId="f9cd754d-d299-4db0-97d4-b7d87d32ece7" providerId="ADAL" clId="{C3D8C313-30D8-4A37-8648-FEA85285EEF6}" dt="2024-04-24T16:33:38.600" v="28" actId="478"/>
            <ac:spMkLst>
              <pc:docMk/>
              <pc:sldMasterMk cId="945044896" sldId="2147483773"/>
              <pc:sldLayoutMk cId="745326249" sldId="2147483946"/>
              <ac:spMk id="11" creationId="{45B09B65-FBD8-85C8-3A5E-F36069B84A51}"/>
            </ac:spMkLst>
          </pc:spChg>
          <pc:spChg chg="add mod">
            <ac:chgData name="Lyn Howard" userId="f9cd754d-d299-4db0-97d4-b7d87d32ece7" providerId="ADAL" clId="{C3D8C313-30D8-4A37-8648-FEA85285EEF6}" dt="2024-04-30T12:31:52.588" v="81" actId="1076"/>
            <ac:spMkLst>
              <pc:docMk/>
              <pc:sldMasterMk cId="945044896" sldId="2147483773"/>
              <pc:sldLayoutMk cId="745326249" sldId="2147483946"/>
              <ac:spMk id="13" creationId="{E6AD1002-5E3D-40B9-5936-1206733937ED}"/>
            </ac:spMkLst>
          </pc:spChg>
          <pc:spChg chg="mod">
            <ac:chgData name="Lyn Howard" userId="f9cd754d-d299-4db0-97d4-b7d87d32ece7" providerId="ADAL" clId="{C3D8C313-30D8-4A37-8648-FEA85285EEF6}" dt="2024-04-30T10:33:59.308" v="55" actId="1076"/>
            <ac:spMkLst>
              <pc:docMk/>
              <pc:sldMasterMk cId="945044896" sldId="2147483773"/>
              <pc:sldLayoutMk cId="745326249" sldId="2147483946"/>
              <ac:spMk id="14" creationId="{EA60DD58-05DE-E835-E697-CB9A9B0B94EE}"/>
            </ac:spMkLst>
          </pc:spChg>
          <pc:cxnChg chg="del">
            <ac:chgData name="Lyn Howard" userId="f9cd754d-d299-4db0-97d4-b7d87d32ece7" providerId="ADAL" clId="{C3D8C313-30D8-4A37-8648-FEA85285EEF6}" dt="2024-04-24T16:04:19.020" v="13" actId="478"/>
            <ac:cxnSpMkLst>
              <pc:docMk/>
              <pc:sldMasterMk cId="945044896" sldId="2147483773"/>
              <pc:sldLayoutMk cId="745326249" sldId="2147483946"/>
              <ac:cxnSpMk id="12" creationId="{18E2133D-2149-6B45-BEAB-A2D5E225B5AD}"/>
            </ac:cxnSpMkLst>
          </pc:cxnChg>
        </pc:sldLayoutChg>
        <pc:sldLayoutChg chg="new del mod">
          <pc:chgData name="Lyn Howard" userId="f9cd754d-d299-4db0-97d4-b7d87d32ece7" providerId="ADAL" clId="{C3D8C313-30D8-4A37-8648-FEA85285EEF6}" dt="2024-04-24T15:59:07.866" v="1" actId="11236"/>
          <pc:sldLayoutMkLst>
            <pc:docMk/>
            <pc:sldMasterMk cId="945044896" sldId="2147483773"/>
            <pc:sldLayoutMk cId="925864516" sldId="2147483946"/>
          </pc:sldLayoutMkLst>
        </pc:sldLayoutChg>
        <pc:sldLayoutChg chg="addSp delSp modSp add mod ord replId">
          <pc:chgData name="Lyn Howard" userId="f9cd754d-d299-4db0-97d4-b7d87d32ece7" providerId="ADAL" clId="{C3D8C313-30D8-4A37-8648-FEA85285EEF6}" dt="2024-04-30T16:14:36.250" v="105" actId="14100"/>
          <pc:sldLayoutMkLst>
            <pc:docMk/>
            <pc:sldMasterMk cId="945044896" sldId="2147483773"/>
            <pc:sldLayoutMk cId="1722062198" sldId="2147483959"/>
          </pc:sldLayoutMkLst>
          <pc:spChg chg="mod">
            <ac:chgData name="Lyn Howard" userId="f9cd754d-d299-4db0-97d4-b7d87d32ece7" providerId="ADAL" clId="{C3D8C313-30D8-4A37-8648-FEA85285EEF6}" dt="2024-04-30T12:57:36.991" v="97" actId="1076"/>
            <ac:spMkLst>
              <pc:docMk/>
              <pc:sldMasterMk cId="945044896" sldId="2147483773"/>
              <pc:sldLayoutMk cId="1722062198" sldId="2147483959"/>
              <ac:spMk id="2" creationId="{00000000-0000-0000-0000-000000000000}"/>
            </ac:spMkLst>
          </pc:spChg>
          <pc:spChg chg="del">
            <ac:chgData name="Lyn Howard" userId="f9cd754d-d299-4db0-97d4-b7d87d32ece7" providerId="ADAL" clId="{C3D8C313-30D8-4A37-8648-FEA85285EEF6}" dt="2024-04-30T12:56:28.566" v="92" actId="478"/>
            <ac:spMkLst>
              <pc:docMk/>
              <pc:sldMasterMk cId="945044896" sldId="2147483773"/>
              <pc:sldLayoutMk cId="1722062198" sldId="2147483959"/>
              <ac:spMk id="3" creationId="{FB2922A9-9C8F-43B1-7D0A-0C7761EE45F2}"/>
            </ac:spMkLst>
          </pc:spChg>
          <pc:spChg chg="add mod">
            <ac:chgData name="Lyn Howard" userId="f9cd754d-d299-4db0-97d4-b7d87d32ece7" providerId="ADAL" clId="{C3D8C313-30D8-4A37-8648-FEA85285EEF6}" dt="2024-04-30T16:14:36.250" v="105" actId="14100"/>
            <ac:spMkLst>
              <pc:docMk/>
              <pc:sldMasterMk cId="945044896" sldId="2147483773"/>
              <pc:sldLayoutMk cId="1722062198" sldId="2147483959"/>
              <ac:spMk id="6" creationId="{9BBFB2C9-858A-66AE-E703-89A5203097BA}"/>
            </ac:spMkLst>
          </pc:spChg>
          <pc:spChg chg="del mod">
            <ac:chgData name="Lyn Howard" userId="f9cd754d-d299-4db0-97d4-b7d87d32ece7" providerId="ADAL" clId="{C3D8C313-30D8-4A37-8648-FEA85285EEF6}" dt="2024-04-30T12:58:44.164" v="103"/>
            <ac:spMkLst>
              <pc:docMk/>
              <pc:sldMasterMk cId="945044896" sldId="2147483773"/>
              <pc:sldLayoutMk cId="1722062198" sldId="2147483959"/>
              <ac:spMk id="10" creationId="{FF8B4B32-B7B7-DB40-9D0C-2D4D8414C6EC}"/>
            </ac:spMkLst>
          </pc:spChg>
          <pc:spChg chg="mod">
            <ac:chgData name="Lyn Howard" userId="f9cd754d-d299-4db0-97d4-b7d87d32ece7" providerId="ADAL" clId="{C3D8C313-30D8-4A37-8648-FEA85285EEF6}" dt="2024-04-30T12:56:55.690" v="96" actId="1076"/>
            <ac:spMkLst>
              <pc:docMk/>
              <pc:sldMasterMk cId="945044896" sldId="2147483773"/>
              <pc:sldLayoutMk cId="1722062198" sldId="2147483959"/>
              <ac:spMk id="14" creationId="{23763076-72CB-117E-F240-98C1D1050D3E}"/>
            </ac:spMkLst>
          </pc:spChg>
        </pc:sldLayoutChg>
      </pc:sldMasterChg>
      <pc:sldMasterChg chg="new mod addSldLayout">
        <pc:chgData name="Lyn Howard" userId="f9cd754d-d299-4db0-97d4-b7d87d32ece7" providerId="ADAL" clId="{C3D8C313-30D8-4A37-8648-FEA85285EEF6}" dt="2024-04-24T16:36:20.044" v="29" actId="6938"/>
        <pc:sldMasterMkLst>
          <pc:docMk/>
          <pc:sldMasterMk cId="2625692431" sldId="2147483947"/>
        </pc:sldMasterMkLst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3747589556" sldId="2147483948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1775683822" sldId="2147483949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4176878233" sldId="2147483950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2142158640" sldId="2147483951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2130362486" sldId="2147483952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4171003589" sldId="2147483953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773316967" sldId="2147483954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552810374" sldId="2147483955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677933387" sldId="2147483956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1019560755" sldId="2147483957"/>
          </pc:sldLayoutMkLst>
        </pc:sldLayoutChg>
        <pc:sldLayoutChg chg="new replId">
          <pc:chgData name="Lyn Howard" userId="f9cd754d-d299-4db0-97d4-b7d87d32ece7" providerId="ADAL" clId="{C3D8C313-30D8-4A37-8648-FEA85285EEF6}" dt="2024-04-24T16:36:20.044" v="29" actId="6938"/>
          <pc:sldLayoutMkLst>
            <pc:docMk/>
            <pc:sldMasterMk cId="2625692431" sldId="2147483947"/>
            <pc:sldLayoutMk cId="3887701269" sldId="2147483958"/>
          </pc:sldLayoutMkLst>
        </pc:sldLayoutChg>
      </pc:sldMasterChg>
    </pc:docChg>
  </pc:docChgLst>
  <pc:docChgLst>
    <pc:chgData name="Lyn Howard" userId="f9cd754d-d299-4db0-97d4-b7d87d32ece7" providerId="ADAL" clId="{A6A1266A-774E-4B4F-AD6D-5A40A73AF715}"/>
    <pc:docChg chg="undo custSel delSld addMainMaster delMainMaster modMainMaster">
      <pc:chgData name="Lyn Howard" userId="f9cd754d-d299-4db0-97d4-b7d87d32ece7" providerId="ADAL" clId="{A6A1266A-774E-4B4F-AD6D-5A40A73AF715}" dt="2024-03-28T11:00:45.940" v="108" actId="14100"/>
      <pc:docMkLst>
        <pc:docMk/>
      </pc:docMkLst>
      <pc:sldChg chg="del">
        <pc:chgData name="Lyn Howard" userId="f9cd754d-d299-4db0-97d4-b7d87d32ece7" providerId="ADAL" clId="{A6A1266A-774E-4B4F-AD6D-5A40A73AF715}" dt="2024-03-25T10:05:11.817" v="56" actId="47"/>
        <pc:sldMkLst>
          <pc:docMk/>
          <pc:sldMk cId="3830231407" sldId="1923"/>
        </pc:sldMkLst>
      </pc:sldChg>
      <pc:sldMasterChg chg="addSldLayout delSldLayout modSldLayout">
        <pc:chgData name="Lyn Howard" userId="f9cd754d-d299-4db0-97d4-b7d87d32ece7" providerId="ADAL" clId="{A6A1266A-774E-4B4F-AD6D-5A40A73AF715}" dt="2024-03-28T11:00:45.940" v="108" actId="14100"/>
        <pc:sldMasterMkLst>
          <pc:docMk/>
          <pc:sldMasterMk cId="945044896" sldId="2147483773"/>
        </pc:sldMasterMkLst>
        <pc:sldLayoutChg chg="modSp del">
          <pc:chgData name="Lyn Howard" userId="f9cd754d-d299-4db0-97d4-b7d87d32ece7" providerId="ADAL" clId="{A6A1266A-774E-4B4F-AD6D-5A40A73AF715}" dt="2024-03-25T10:05:11.817" v="56" actId="47"/>
          <pc:sldLayoutMkLst>
            <pc:docMk/>
            <pc:sldMasterMk cId="945044896" sldId="2147483773"/>
            <pc:sldLayoutMk cId="774542586" sldId="2147483785"/>
          </pc:sldLayoutMkLst>
          <pc:spChg chg="mod">
            <ac:chgData name="Lyn Howard" userId="f9cd754d-d299-4db0-97d4-b7d87d32ece7" providerId="ADAL" clId="{A6A1266A-774E-4B4F-AD6D-5A40A73AF715}" dt="2024-03-22T17:05:49.497" v="27" actId="255"/>
            <ac:spMkLst>
              <pc:docMk/>
              <pc:sldMasterMk cId="945044896" sldId="2147483773"/>
              <pc:sldLayoutMk cId="774542586" sldId="2147483785"/>
              <ac:spMk id="2" creationId="{7CD054BE-B63C-B248-A010-D04767679CD8}"/>
            </ac:spMkLst>
          </pc:spChg>
        </pc:sldLayoutChg>
        <pc:sldLayoutChg chg="addSp delSp modSp mod">
          <pc:chgData name="Lyn Howard" userId="f9cd754d-d299-4db0-97d4-b7d87d32ece7" providerId="ADAL" clId="{A6A1266A-774E-4B4F-AD6D-5A40A73AF715}" dt="2024-03-28T11:00:45.940" v="108" actId="14100"/>
          <pc:sldLayoutMkLst>
            <pc:docMk/>
            <pc:sldMasterMk cId="945044896" sldId="2147483773"/>
            <pc:sldLayoutMk cId="927203255" sldId="2147483942"/>
          </pc:sldLayoutMkLst>
          <pc:spChg chg="mod">
            <ac:chgData name="Lyn Howard" userId="f9cd754d-d299-4db0-97d4-b7d87d32ece7" providerId="ADAL" clId="{A6A1266A-774E-4B4F-AD6D-5A40A73AF715}" dt="2024-03-28T11:00:45.940" v="108" actId="14100"/>
            <ac:spMkLst>
              <pc:docMk/>
              <pc:sldMasterMk cId="945044896" sldId="2147483773"/>
              <pc:sldLayoutMk cId="927203255" sldId="2147483942"/>
              <ac:spMk id="2" creationId="{0539E935-3C95-EDC9-1E32-C7A20F837AB3}"/>
            </ac:spMkLst>
          </pc:spChg>
          <pc:spChg chg="mod">
            <ac:chgData name="Lyn Howard" userId="f9cd754d-d299-4db0-97d4-b7d87d32ece7" providerId="ADAL" clId="{A6A1266A-774E-4B4F-AD6D-5A40A73AF715}" dt="2024-03-25T17:09:27.929" v="99" actId="14100"/>
            <ac:spMkLst>
              <pc:docMk/>
              <pc:sldMasterMk cId="945044896" sldId="2147483773"/>
              <pc:sldLayoutMk cId="927203255" sldId="2147483942"/>
              <ac:spMk id="3" creationId="{00000000-0000-0000-0000-000000000000}"/>
            </ac:spMkLst>
          </pc:spChg>
          <pc:spChg chg="add mod">
            <ac:chgData name="Lyn Howard" userId="f9cd754d-d299-4db0-97d4-b7d87d32ece7" providerId="ADAL" clId="{A6A1266A-774E-4B4F-AD6D-5A40A73AF715}" dt="2024-03-25T11:01:54.639" v="64" actId="14100"/>
            <ac:spMkLst>
              <pc:docMk/>
              <pc:sldMasterMk cId="945044896" sldId="2147483773"/>
              <pc:sldLayoutMk cId="927203255" sldId="2147483942"/>
              <ac:spMk id="4" creationId="{E7CC597E-7EDE-6770-B573-8456671300AD}"/>
            </ac:spMkLst>
          </pc:spChg>
          <pc:spChg chg="del mod">
            <ac:chgData name="Lyn Howard" userId="f9cd754d-d299-4db0-97d4-b7d87d32ece7" providerId="ADAL" clId="{A6A1266A-774E-4B4F-AD6D-5A40A73AF715}" dt="2024-03-25T12:37:46.093" v="71" actId="21"/>
            <ac:spMkLst>
              <pc:docMk/>
              <pc:sldMasterMk cId="945044896" sldId="2147483773"/>
              <pc:sldLayoutMk cId="927203255" sldId="2147483942"/>
              <ac:spMk id="5" creationId="{3B65F68F-D8ED-99BC-A8F9-1C7B6F67466E}"/>
            </ac:spMkLst>
          </pc:spChg>
          <pc:spChg chg="add del mod">
            <ac:chgData name="Lyn Howard" userId="f9cd754d-d299-4db0-97d4-b7d87d32ece7" providerId="ADAL" clId="{A6A1266A-774E-4B4F-AD6D-5A40A73AF715}" dt="2024-03-28T11:00:37.446" v="107" actId="478"/>
            <ac:spMkLst>
              <pc:docMk/>
              <pc:sldMasterMk cId="945044896" sldId="2147483773"/>
              <pc:sldLayoutMk cId="927203255" sldId="2147483942"/>
              <ac:spMk id="5" creationId="{EFCC8B6F-A2CB-3957-E2C0-9AACE8857EA7}"/>
            </ac:spMkLst>
          </pc:spChg>
          <pc:spChg chg="add del mod">
            <ac:chgData name="Lyn Howard" userId="f9cd754d-d299-4db0-97d4-b7d87d32ece7" providerId="ADAL" clId="{A6A1266A-774E-4B4F-AD6D-5A40A73AF715}" dt="2024-03-25T12:37:46.093" v="71" actId="21"/>
            <ac:spMkLst>
              <pc:docMk/>
              <pc:sldMasterMk cId="945044896" sldId="2147483773"/>
              <pc:sldLayoutMk cId="927203255" sldId="2147483942"/>
              <ac:spMk id="6" creationId="{0E0A14D2-8596-C569-BC11-07023B17B2B2}"/>
            </ac:spMkLst>
          </pc:spChg>
          <pc:spChg chg="add del mod">
            <ac:chgData name="Lyn Howard" userId="f9cd754d-d299-4db0-97d4-b7d87d32ece7" providerId="ADAL" clId="{A6A1266A-774E-4B4F-AD6D-5A40A73AF715}" dt="2024-03-28T11:00:34.134" v="106" actId="478"/>
            <ac:spMkLst>
              <pc:docMk/>
              <pc:sldMasterMk cId="945044896" sldId="2147483773"/>
              <pc:sldLayoutMk cId="927203255" sldId="2147483942"/>
              <ac:spMk id="6" creationId="{B469BEC2-37FC-968A-0CBD-0AEC12143E6C}"/>
            </ac:spMkLst>
          </pc:spChg>
          <pc:spChg chg="mod">
            <ac:chgData name="Lyn Howard" userId="f9cd754d-d299-4db0-97d4-b7d87d32ece7" providerId="ADAL" clId="{A6A1266A-774E-4B4F-AD6D-5A40A73AF715}" dt="2024-03-25T11:00:38.435" v="61" actId="14100"/>
            <ac:spMkLst>
              <pc:docMk/>
              <pc:sldMasterMk cId="945044896" sldId="2147483773"/>
              <pc:sldLayoutMk cId="927203255" sldId="2147483942"/>
              <ac:spMk id="7" creationId="{4F771D90-A686-C949-8872-F69893BCF8E4}"/>
            </ac:spMkLst>
          </pc:spChg>
          <pc:spChg chg="mod">
            <ac:chgData name="Lyn Howard" userId="f9cd754d-d299-4db0-97d4-b7d87d32ece7" providerId="ADAL" clId="{A6A1266A-774E-4B4F-AD6D-5A40A73AF715}" dt="2024-03-25T17:08:05.994" v="98" actId="2710"/>
            <ac:spMkLst>
              <pc:docMk/>
              <pc:sldMasterMk cId="945044896" sldId="2147483773"/>
              <pc:sldLayoutMk cId="927203255" sldId="2147483942"/>
              <ac:spMk id="8" creationId="{47286FFC-BD82-6E40-BA0C-B1C0F7127A99}"/>
            </ac:spMkLst>
          </pc:spChg>
          <pc:spChg chg="add mod">
            <ac:chgData name="Lyn Howard" userId="f9cd754d-d299-4db0-97d4-b7d87d32ece7" providerId="ADAL" clId="{A6A1266A-774E-4B4F-AD6D-5A40A73AF715}" dt="2024-03-28T11:00:45.940" v="108" actId="14100"/>
            <ac:spMkLst>
              <pc:docMk/>
              <pc:sldMasterMk cId="945044896" sldId="2147483773"/>
              <pc:sldLayoutMk cId="927203255" sldId="2147483942"/>
              <ac:spMk id="9" creationId="{512265F5-4F14-C589-BEC1-BFD5ECE2F8C0}"/>
            </ac:spMkLst>
          </pc:spChg>
          <pc:spChg chg="del">
            <ac:chgData name="Lyn Howard" userId="f9cd754d-d299-4db0-97d4-b7d87d32ece7" providerId="ADAL" clId="{A6A1266A-774E-4B4F-AD6D-5A40A73AF715}" dt="2024-03-22T17:44:44.659" v="28" actId="478"/>
            <ac:spMkLst>
              <pc:docMk/>
              <pc:sldMasterMk cId="945044896" sldId="2147483773"/>
              <pc:sldLayoutMk cId="927203255" sldId="2147483942"/>
              <ac:spMk id="9" creationId="{990784B1-AA1E-DC4B-BEB4-EC05249AFE00}"/>
            </ac:spMkLst>
          </pc:spChg>
        </pc:sldLayoutChg>
        <pc:sldLayoutChg chg="addSp delSp modSp mod">
          <pc:chgData name="Lyn Howard" userId="f9cd754d-d299-4db0-97d4-b7d87d32ece7" providerId="ADAL" clId="{A6A1266A-774E-4B4F-AD6D-5A40A73AF715}" dt="2024-03-28T09:24:42.735" v="103" actId="14100"/>
          <pc:sldLayoutMkLst>
            <pc:docMk/>
            <pc:sldMasterMk cId="945044896" sldId="2147483773"/>
            <pc:sldLayoutMk cId="1418651471" sldId="2147483943"/>
          </pc:sldLayoutMkLst>
          <pc:spChg chg="add mod">
            <ac:chgData name="Lyn Howard" userId="f9cd754d-d299-4db0-97d4-b7d87d32ece7" providerId="ADAL" clId="{A6A1266A-774E-4B4F-AD6D-5A40A73AF715}" dt="2024-03-28T09:24:42.735" v="103" actId="14100"/>
            <ac:spMkLst>
              <pc:docMk/>
              <pc:sldMasterMk cId="945044896" sldId="2147483773"/>
              <pc:sldLayoutMk cId="1418651471" sldId="2147483943"/>
              <ac:spMk id="2" creationId="{211C6682-69FE-E326-8B31-F688EBCB3EEE}"/>
            </ac:spMkLst>
          </pc:spChg>
          <pc:spChg chg="mod">
            <ac:chgData name="Lyn Howard" userId="f9cd754d-d299-4db0-97d4-b7d87d32ece7" providerId="ADAL" clId="{A6A1266A-774E-4B4F-AD6D-5A40A73AF715}" dt="2024-03-25T12:42:10.239" v="94" actId="1076"/>
            <ac:spMkLst>
              <pc:docMk/>
              <pc:sldMasterMk cId="945044896" sldId="2147483773"/>
              <pc:sldLayoutMk cId="1418651471" sldId="2147483943"/>
              <ac:spMk id="3" creationId="{00000000-0000-0000-0000-000000000000}"/>
            </ac:spMkLst>
          </pc:spChg>
          <pc:spChg chg="add mod">
            <ac:chgData name="Lyn Howard" userId="f9cd754d-d299-4db0-97d4-b7d87d32ece7" providerId="ADAL" clId="{A6A1266A-774E-4B4F-AD6D-5A40A73AF715}" dt="2024-03-25T15:49:05.320" v="96" actId="14100"/>
            <ac:spMkLst>
              <pc:docMk/>
              <pc:sldMasterMk cId="945044896" sldId="2147483773"/>
              <pc:sldLayoutMk cId="1418651471" sldId="2147483943"/>
              <ac:spMk id="4" creationId="{E665E1BB-A172-B10E-1DDC-71F534E7804C}"/>
            </ac:spMkLst>
          </pc:spChg>
          <pc:spChg chg="add mod">
            <ac:chgData name="Lyn Howard" userId="f9cd754d-d299-4db0-97d4-b7d87d32ece7" providerId="ADAL" clId="{A6A1266A-774E-4B4F-AD6D-5A40A73AF715}" dt="2024-03-25T12:40:51.744" v="90" actId="14100"/>
            <ac:spMkLst>
              <pc:docMk/>
              <pc:sldMasterMk cId="945044896" sldId="2147483773"/>
              <pc:sldLayoutMk cId="1418651471" sldId="2147483943"/>
              <ac:spMk id="5" creationId="{DB765BFB-0B89-D31F-B372-3396F5397453}"/>
            </ac:spMkLst>
          </pc:spChg>
          <pc:spChg chg="mod">
            <ac:chgData name="Lyn Howard" userId="f9cd754d-d299-4db0-97d4-b7d87d32ece7" providerId="ADAL" clId="{A6A1266A-774E-4B4F-AD6D-5A40A73AF715}" dt="2024-03-25T15:48:58.672" v="95" actId="14100"/>
            <ac:spMkLst>
              <pc:docMk/>
              <pc:sldMasterMk cId="945044896" sldId="2147483773"/>
              <pc:sldLayoutMk cId="1418651471" sldId="2147483943"/>
              <ac:spMk id="7" creationId="{47E4AB90-2CB6-0646-B56C-4B58E33EC909}"/>
            </ac:spMkLst>
          </pc:spChg>
          <pc:spChg chg="del mod">
            <ac:chgData name="Lyn Howard" userId="f9cd754d-d299-4db0-97d4-b7d87d32ece7" providerId="ADAL" clId="{A6A1266A-774E-4B4F-AD6D-5A40A73AF715}" dt="2024-03-28T09:24:19.795" v="102" actId="21"/>
            <ac:spMkLst>
              <pc:docMk/>
              <pc:sldMasterMk cId="945044896" sldId="2147483773"/>
              <pc:sldLayoutMk cId="1418651471" sldId="2147483943"/>
              <ac:spMk id="8" creationId="{47286FFC-BD82-6E40-BA0C-B1C0F7127A99}"/>
            </ac:spMkLst>
          </pc:spChg>
          <pc:spChg chg="add mod">
            <ac:chgData name="Lyn Howard" userId="f9cd754d-d299-4db0-97d4-b7d87d32ece7" providerId="ADAL" clId="{A6A1266A-774E-4B4F-AD6D-5A40A73AF715}" dt="2024-03-25T12:40:17.167" v="87" actId="571"/>
            <ac:spMkLst>
              <pc:docMk/>
              <pc:sldMasterMk cId="945044896" sldId="2147483773"/>
              <pc:sldLayoutMk cId="1418651471" sldId="2147483943"/>
              <ac:spMk id="11" creationId="{A38FE7C9-08A9-8657-22CA-DF9AB8A5DDC3}"/>
            </ac:spMkLst>
          </pc:spChg>
          <pc:spChg chg="add mod">
            <ac:chgData name="Lyn Howard" userId="f9cd754d-d299-4db0-97d4-b7d87d32ece7" providerId="ADAL" clId="{A6A1266A-774E-4B4F-AD6D-5A40A73AF715}" dt="2024-03-25T12:40:17.167" v="87" actId="571"/>
            <ac:spMkLst>
              <pc:docMk/>
              <pc:sldMasterMk cId="945044896" sldId="2147483773"/>
              <pc:sldLayoutMk cId="1418651471" sldId="2147483943"/>
              <ac:spMk id="13" creationId="{9DA5EF47-270C-AA9B-7C91-D9C12F275932}"/>
            </ac:spMkLst>
          </pc:spChg>
          <pc:spChg chg="mod">
            <ac:chgData name="Lyn Howard" userId="f9cd754d-d299-4db0-97d4-b7d87d32ece7" providerId="ADAL" clId="{A6A1266A-774E-4B4F-AD6D-5A40A73AF715}" dt="2024-03-25T17:10:49.555" v="100" actId="1076"/>
            <ac:spMkLst>
              <pc:docMk/>
              <pc:sldMasterMk cId="945044896" sldId="2147483773"/>
              <pc:sldLayoutMk cId="1418651471" sldId="2147483943"/>
              <ac:spMk id="14" creationId="{EA60DD58-05DE-E835-E697-CB9A9B0B94EE}"/>
            </ac:spMkLst>
          </pc:spChg>
        </pc:sldLayoutChg>
        <pc:sldLayoutChg chg="new del mod">
          <pc:chgData name="Lyn Howard" userId="f9cd754d-d299-4db0-97d4-b7d87d32ece7" providerId="ADAL" clId="{A6A1266A-774E-4B4F-AD6D-5A40A73AF715}" dt="2024-03-25T10:33:35.334" v="60" actId="2696"/>
          <pc:sldLayoutMkLst>
            <pc:docMk/>
            <pc:sldMasterMk cId="945044896" sldId="2147483773"/>
            <pc:sldLayoutMk cId="2693883650" sldId="2147483944"/>
          </pc:sldLayoutMkLst>
        </pc:sldLayoutChg>
      </pc:sldMasterChg>
      <pc:sldMasterChg chg="new del mod addSldLayout delSldLayout">
        <pc:chgData name="Lyn Howard" userId="f9cd754d-d299-4db0-97d4-b7d87d32ece7" providerId="ADAL" clId="{A6A1266A-774E-4B4F-AD6D-5A40A73AF715}" dt="2024-03-22T19:03:57.194" v="39" actId="6938"/>
        <pc:sldMasterMkLst>
          <pc:docMk/>
          <pc:sldMasterMk cId="3320318348" sldId="2147483943"/>
        </pc:sldMasterMkLst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1225782506" sldId="2147483944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1283297925" sldId="2147483945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2729901128" sldId="2147483946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4276578526" sldId="2147483947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3413568259" sldId="2147483948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2325319322" sldId="2147483949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2154117422" sldId="2147483950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1155999706" sldId="2147483951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558182113" sldId="2147483952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489267038" sldId="2147483953"/>
          </pc:sldLayoutMkLst>
        </pc:sldLayoutChg>
        <pc:sldLayoutChg chg="new del replId">
          <pc:chgData name="Lyn Howard" userId="f9cd754d-d299-4db0-97d4-b7d87d32ece7" providerId="ADAL" clId="{A6A1266A-774E-4B4F-AD6D-5A40A73AF715}" dt="2024-03-22T19:03:57.194" v="39" actId="6938"/>
          <pc:sldLayoutMkLst>
            <pc:docMk/>
            <pc:sldMasterMk cId="3320318348" sldId="2147483943"/>
            <pc:sldLayoutMk cId="950604036" sldId="2147483954"/>
          </pc:sldLayoutMkLst>
        </pc:sldLayoutChg>
      </pc:sldMasterChg>
    </pc:docChg>
  </pc:docChgLst>
  <pc:docChgLst>
    <pc:chgData name="Lyn Howard" userId="f9cd754d-d299-4db0-97d4-b7d87d32ece7" providerId="ADAL" clId="{33BC7897-DF65-49B8-A795-683F0CBFABA4}"/>
    <pc:docChg chg="modMainMaster">
      <pc:chgData name="Lyn Howard" userId="f9cd754d-d299-4db0-97d4-b7d87d32ece7" providerId="ADAL" clId="{33BC7897-DF65-49B8-A795-683F0CBFABA4}" dt="2024-03-18T18:31:31.787" v="2" actId="6014"/>
      <pc:docMkLst>
        <pc:docMk/>
      </pc:docMkLst>
      <pc:sldMasterChg chg="mod modSldLayout">
        <pc:chgData name="Lyn Howard" userId="f9cd754d-d299-4db0-97d4-b7d87d32ece7" providerId="ADAL" clId="{33BC7897-DF65-49B8-A795-683F0CBFABA4}" dt="2024-03-18T18:31:31.787" v="2" actId="6014"/>
        <pc:sldMasterMkLst>
          <pc:docMk/>
          <pc:sldMasterMk cId="945044896" sldId="2147483773"/>
        </pc:sldMasterMkLst>
        <pc:sldLayoutChg chg="mod">
          <pc:chgData name="Lyn Howard" userId="f9cd754d-d299-4db0-97d4-b7d87d32ece7" providerId="ADAL" clId="{33BC7897-DF65-49B8-A795-683F0CBFABA4}" dt="2024-03-18T18:31:31.787" v="2" actId="6014"/>
          <pc:sldLayoutMkLst>
            <pc:docMk/>
            <pc:sldMasterMk cId="945044896" sldId="2147483773"/>
            <pc:sldLayoutMk cId="927203255" sldId="214748394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74A26B3-AA54-E4E3-F815-2DD0B5B502BC}"/>
              </a:ext>
            </a:extLst>
          </p:cNvPr>
          <p:cNvSpPr/>
          <p:nvPr userDrawn="1"/>
        </p:nvSpPr>
        <p:spPr>
          <a:xfrm>
            <a:off x="-14636" y="-34893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598E9D71-498A-0294-DB92-FA8A45963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3761D-E146-5B7A-CD68-6CC98EA19A5F}"/>
              </a:ext>
            </a:extLst>
          </p:cNvPr>
          <p:cNvSpPr/>
          <p:nvPr userDrawn="1"/>
        </p:nvSpPr>
        <p:spPr>
          <a:xfrm>
            <a:off x="0" y="0"/>
            <a:ext cx="6096000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Headline over a number of lines,</a:t>
            </a:r>
            <a:br>
              <a:rPr lang="en-GB"/>
            </a:br>
            <a:r>
              <a:rPr lang="en-GB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B26CA0-4967-284E-42B6-5686F8C6B07B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8BBC9FB-69CA-ACB9-E6B9-6E2830215B65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190978-5FC4-6858-371C-AF3DAD50E21F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“Showcase quotation</a:t>
            </a:r>
            <a:br>
              <a:rPr lang="en-GB"/>
            </a:br>
            <a:r>
              <a:rPr lang="en-GB"/>
              <a:t>with left aligned text over multiple lines. Try to keep</a:t>
            </a:r>
            <a:br>
              <a:rPr lang="en-GB"/>
            </a:br>
            <a:r>
              <a:rPr lang="en-GB"/>
              <a:t>it to four lines if </a:t>
            </a:r>
            <a:r>
              <a:rPr lang="en-GB" err="1"/>
              <a:t>poss</a:t>
            </a:r>
            <a:r>
              <a:rPr lang="en-GB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Name Surname,</a:t>
            </a:r>
            <a:br>
              <a:rPr lang="en-GB"/>
            </a:br>
            <a:r>
              <a:rPr lang="en-GB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Heading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AD1B1-54FF-2FC6-D407-337D3737411D}"/>
              </a:ext>
            </a:extLst>
          </p:cNvPr>
          <p:cNvSpPr txBox="1"/>
          <p:nvPr userDrawn="1"/>
        </p:nvSpPr>
        <p:spPr>
          <a:xfrm>
            <a:off x="1245609" y="2349016"/>
            <a:ext cx="3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Text content goes over single column. Text content here goes over single column. Text content here goes over single column.  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Heading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8404-D948-7642-8BC6-F42E883389E5}"/>
              </a:ext>
            </a:extLst>
          </p:cNvPr>
          <p:cNvSpPr txBox="1"/>
          <p:nvPr userDrawn="1"/>
        </p:nvSpPr>
        <p:spPr>
          <a:xfrm>
            <a:off x="1245609" y="2349016"/>
            <a:ext cx="3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Text content goes over single column. Text content here goes over single column. Text content here goes over single column.  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551A3-9BAE-400C-B485-0F4ED3DB7306}"/>
              </a:ext>
            </a:extLst>
          </p:cNvPr>
          <p:cNvSpPr txBox="1"/>
          <p:nvPr userDrawn="1"/>
        </p:nvSpPr>
        <p:spPr>
          <a:xfrm>
            <a:off x="1245609" y="2349016"/>
            <a:ext cx="3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“Quote text here. Quote text here. Quote text here.”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D8FDB-A40F-9C14-5A8C-BCBBA006B64D}"/>
              </a:ext>
            </a:extLst>
          </p:cNvPr>
          <p:cNvSpPr txBox="1"/>
          <p:nvPr userDrawn="1"/>
        </p:nvSpPr>
        <p:spPr>
          <a:xfrm>
            <a:off x="1245609" y="2349016"/>
            <a:ext cx="3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“Quote text here. Quote text here. Quote text here.”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30C3909-1482-1013-E118-A2CE0A1DD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2932" y="2520000"/>
            <a:ext cx="6948488" cy="963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32DDCA5-A307-96EA-64A8-CCBA8E5F6393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13" y="3166643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08" y="2106000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092F3-915E-341D-8AD1-B8E398E9BFA4}"/>
              </a:ext>
            </a:extLst>
          </p:cNvPr>
          <p:cNvSpPr/>
          <p:nvPr userDrawn="1"/>
        </p:nvSpPr>
        <p:spPr>
          <a:xfrm>
            <a:off x="-14636" y="-34893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0AF6C2AD-0E53-2A94-6EDF-C2BC1C35E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6747" y="-121920"/>
            <a:ext cx="12408747" cy="69799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917290"/>
            <a:ext cx="5685561" cy="15663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C9A4BA-CD7C-BF8C-6221-BCB58BC96EC4}"/>
              </a:ext>
            </a:extLst>
          </p:cNvPr>
          <p:cNvSpPr/>
          <p:nvPr userDrawn="1"/>
        </p:nvSpPr>
        <p:spPr>
          <a:xfrm>
            <a:off x="-14636" y="-34893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D07C2D6-AB1B-B84B-BC13-7D79E8BCF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265" y="-122410"/>
            <a:ext cx="12499929" cy="703121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15663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68FFC32-6059-0DED-CEB1-02D4D3CCB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598" y="1917290"/>
            <a:ext cx="5685561" cy="15663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/>
              <a:t>Click on icon to insert image (including Alt Text)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3761D-E146-5B7A-CD68-6CC98EA19A5F}"/>
              </a:ext>
            </a:extLst>
          </p:cNvPr>
          <p:cNvSpPr/>
          <p:nvPr userDrawn="1"/>
        </p:nvSpPr>
        <p:spPr>
          <a:xfrm>
            <a:off x="0" y="0"/>
            <a:ext cx="6096000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B6F326D-0ECB-4952-2659-CD17291986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15663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6D92FD5-08EA-6BC8-29BC-BCF5EEFE18A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763076-72CB-117E-F240-98C1D1050D3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and image with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C65A-583E-CC43-8A40-D9FE20EAC65C}"/>
              </a:ext>
            </a:extLst>
          </p:cNvPr>
          <p:cNvSpPr txBox="1"/>
          <p:nvPr userDrawn="1"/>
        </p:nvSpPr>
        <p:spPr>
          <a:xfrm>
            <a:off x="1963271" y="-12102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nd_highligh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0DD58-05DE-E835-E697-CB9A9B0B94EE}"/>
              </a:ext>
            </a:extLst>
          </p:cNvPr>
          <p:cNvSpPr/>
          <p:nvPr userDrawn="1"/>
        </p:nvSpPr>
        <p:spPr>
          <a:xfrm>
            <a:off x="0" y="-14615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17" y="3775296"/>
            <a:ext cx="11410545" cy="2439042"/>
          </a:xfrm>
          <a:prstGeom prst="rect">
            <a:avLst/>
          </a:prstGeom>
        </p:spPr>
        <p:txBody>
          <a:bodyPr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317" y="200993"/>
            <a:ext cx="11404154" cy="4426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1C6682-69FE-E326-8B31-F688EBCB3EE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6317" y="886990"/>
            <a:ext cx="8839032" cy="1534680"/>
          </a:xfrm>
          <a:prstGeom prst="rect">
            <a:avLst/>
          </a:prstGeom>
        </p:spPr>
        <p:txBody>
          <a:bodyPr lIns="0" tIns="0" rIns="0" bIns="0" numCol="1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E1BB-A172-B10E-1DDC-71F534E780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323754" y="886990"/>
            <a:ext cx="2484246" cy="24289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65BFB-0B89-D31F-B372-3396F539745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06317" y="2490646"/>
            <a:ext cx="8831214" cy="11629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186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1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484198"/>
            <a:ext cx="5211418" cy="3920778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Slide Subheading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98" y="515390"/>
            <a:ext cx="5211418" cy="732208"/>
          </a:xfrm>
          <a:prstGeom prst="rect">
            <a:avLst/>
          </a:prstGeom>
        </p:spPr>
        <p:txBody>
          <a:bodyPr lIns="36000" tIns="0" rIns="36000" bIns="36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Slide Heading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8230"/>
            <a:ext cx="8788370" cy="5178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539E935-3C95-EDC9-1E32-C7A20F837A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767057" y="718873"/>
            <a:ext cx="6048471" cy="2052036"/>
          </a:xfrm>
          <a:prstGeom prst="rect">
            <a:avLst/>
          </a:prstGeo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7CC597E-7EDE-6770-B573-8456671300A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798" y="1384622"/>
            <a:ext cx="5211418" cy="9733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12265F5-4F14-C589-BEC1-BFD5ECE2F8C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767057" y="2914494"/>
            <a:ext cx="6048471" cy="3490482"/>
          </a:xfrm>
          <a:prstGeom prst="rect">
            <a:avLst/>
          </a:prstGeom>
        </p:spPr>
        <p:txBody>
          <a:bodyPr lIns="36000" tIns="0" rIns="36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200" b="0">
                <a:solidFill>
                  <a:srgbClr val="000000"/>
                </a:solidFill>
              </a:defRPr>
            </a:lvl1pPr>
            <a:lvl2pPr>
              <a:buClr>
                <a:schemeClr val="tx1"/>
              </a:buClr>
              <a:defRPr sz="1200"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72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6E39-4E2F-0A95-BFC8-E0E1FF2A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B79A-E0E1-6FB2-5119-FD615AF4F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4582-495D-F3DF-8015-B3B96F5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FE96-D20C-14DE-359C-219440DD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096D-DC6B-0E39-8A75-999FD202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B549-EDB5-BBCD-7A1E-21F5F78A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EBB0-BEC1-9623-1C70-AFAFFADE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F2DA-6127-BE64-99B6-72AB313F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011D-780E-2C42-F5FA-1B573CB9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0273-C080-074B-06CF-1DA74B58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B790-31AF-885B-659F-C0754486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48027-CBEF-342A-43B0-CF524F50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D3B6-49DF-F18D-661A-F27451B7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F154-31EA-2E53-4551-A8D547EA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3263-AEFB-2C36-7543-62160EC1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78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0A8-65D3-264D-DC4C-9C20C2B3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B407-11AF-4A7C-1E16-5784F55BE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E062C-7A99-4F6D-B36E-3EFA46623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406F-7936-4F42-214B-FC235D3E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B21E-EE2F-537A-2257-B367493F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E880-389E-C3AD-4F52-D1B4FC5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58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68F-4A31-CA33-B4E8-8BB9D67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B004-DAB6-B1C3-007B-8A489629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73E51-637A-2033-FDCF-A6D193C5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6312A-9844-9C1B-BE19-34C456814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1D092-5DA7-18EE-7336-FB2B14071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5443F-F1E3-05CA-CFFF-B553387E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506D5-4500-9B72-CADB-7E79C193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BBFEE-CD12-2ED3-1A07-08682BB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62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3261-4E84-F32D-DBDC-B32B9C26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AFB9A-EE93-DF68-F475-E6789E23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CD5AC-039C-308A-0F4C-7780BEC0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9332-1E3D-1FE1-7AD1-446321F0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03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CC665-0B8F-E1D3-558C-B497AF5F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E7084-6CDB-3EEC-8BED-38A10588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2257E-1735-CCC6-EEBD-000C172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16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43E8-0636-E2B8-93C2-B89B8F49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0BAB-9A7E-4303-FFC5-75ECADEB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D57D-2085-1631-7A60-4FDCF79E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80C1-415F-5114-5B5F-D6B45A7F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9831-B1E9-1AF5-F786-71D0C96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3594-6096-26CE-9EA2-7B23DE3B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10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1AAB-3B67-8A42-08CA-DE77A9F6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A68E-3ECC-8542-B40C-F68B7250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F668-C222-195C-48D3-50BDCD7B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C080-0DA3-D5F2-C6E2-563C045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CA3A-26CE-14B1-CC0B-DFF7065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DCCF-C0BE-E80C-B5C3-05CBE74A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33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9A6E-864C-411C-F14D-AB108F7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2DF3-C839-FF83-0ABD-D2BFDE468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CD21-010E-DB30-A97D-9E5406C6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0070-F71F-A738-97B0-CB8FCFBA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02B5-BEA1-A96F-A791-FE28BA35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60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8B430-6F57-BAAB-F27F-D158CA975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A213D-09CB-633B-B35E-9B29CA7B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80C3-9B1B-478F-500C-760D7000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E4A4-CC37-523A-9112-F20B31AD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0CB0-B5DD-01CA-5999-358AFF4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7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F01C83-A866-28AC-7B1F-38947CCF6D80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0DD58-05DE-E835-E697-CB9A9B0B94E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0DD58-05DE-E835-E697-CB9A9B0B94EE}"/>
              </a:ext>
            </a:extLst>
          </p:cNvPr>
          <p:cNvSpPr/>
          <p:nvPr userDrawn="1"/>
        </p:nvSpPr>
        <p:spPr>
          <a:xfrm>
            <a:off x="5076" y="-14615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68118"/>
            <a:ext cx="6173081" cy="6445843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3309" y="285298"/>
            <a:ext cx="5059239" cy="4978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810CF8E-B2FA-14A9-D2D6-3353448D82B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98557" y="847427"/>
            <a:ext cx="5040000" cy="2880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6AD1002-5E3D-40B9-5936-1206733937E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798557" y="3733961"/>
            <a:ext cx="5040000" cy="2880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Content Placeholder 3b">
            <a:extLst>
              <a:ext uri="{FF2B5EF4-FFF2-40B4-BE49-F238E27FC236}">
                <a16:creationId xmlns:a16="http://schemas.microsoft.com/office/drawing/2014/main" id="{85E70C0F-2FDA-88C4-3148-7886DC4DA30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018826" y="863095"/>
            <a:ext cx="1863722" cy="1555893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53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763076-72CB-117E-F240-98C1D1050D3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579" y="124659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BFB2C9-858A-66AE-E703-89A52030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79" y="551380"/>
            <a:ext cx="11404154" cy="5593981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20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0DD58-05DE-E835-E697-CB9A9B0B94EE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4A9B1-8C9A-5B25-6E7A-B9589ECCAD85}"/>
              </a:ext>
            </a:extLst>
          </p:cNvPr>
          <p:cNvSpPr/>
          <p:nvPr userDrawn="1"/>
        </p:nvSpPr>
        <p:spPr>
          <a:xfrm>
            <a:off x="0" y="0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accent6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accent6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817" r:id="rId2"/>
    <p:sldLayoutId id="2147483833" r:id="rId3"/>
    <p:sldLayoutId id="2147483834" r:id="rId4"/>
    <p:sldLayoutId id="2147483826" r:id="rId5"/>
    <p:sldLayoutId id="2147483946" r:id="rId6"/>
    <p:sldLayoutId id="2147483959" r:id="rId7"/>
    <p:sldLayoutId id="2147483931" r:id="rId8"/>
    <p:sldLayoutId id="2147483827" r:id="rId9"/>
    <p:sldLayoutId id="2147483818" r:id="rId10"/>
    <p:sldLayoutId id="2147483813" r:id="rId11"/>
    <p:sldLayoutId id="2147483814" r:id="rId12"/>
    <p:sldLayoutId id="2147483815" r:id="rId13"/>
    <p:sldLayoutId id="2147483719" r:id="rId14"/>
    <p:sldLayoutId id="2147483938" r:id="rId15"/>
    <p:sldLayoutId id="2147483939" r:id="rId16"/>
    <p:sldLayoutId id="2147483933" r:id="rId17"/>
    <p:sldLayoutId id="2147483824" r:id="rId18"/>
    <p:sldLayoutId id="2147483926" r:id="rId19"/>
    <p:sldLayoutId id="2147483927" r:id="rId20"/>
    <p:sldLayoutId id="2147483929" r:id="rId21"/>
    <p:sldLayoutId id="2147483928" r:id="rId22"/>
    <p:sldLayoutId id="2147483930" r:id="rId23"/>
    <p:sldLayoutId id="2147483924" r:id="rId24"/>
    <p:sldLayoutId id="2147483940" r:id="rId25"/>
    <p:sldLayoutId id="2147483935" r:id="rId26"/>
    <p:sldLayoutId id="2147483943" r:id="rId27"/>
    <p:sldLayoutId id="214748394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6EDB-1BAE-2989-7E57-DADBA724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7484-8212-6AB2-3E5C-2C96A727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719D-7AA2-9DA5-6B86-2626670AD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8244-BBE6-4782-A111-8F945FC1B56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72F7-D826-D6F1-2A8E-923AB52ED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CCB8-7B78-E4E7-CF9E-1DAE854E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4CD0-0DFB-4573-B754-12EF1849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Heading"/>
          <p:cNvSpPr>
            <a:spLocks noGrp="1"/>
          </p:cNvSpPr>
          <p:nvPr>
            <p:ph type="title"/>
          </p:nvPr>
        </p:nvSpPr>
        <p:spPr>
          <a:xfrm>
            <a:off x="432000" y="68230"/>
            <a:ext cx="8788370" cy="517891"/>
          </a:xfrm>
        </p:spPr>
        <p:txBody>
          <a:bodyPr/>
          <a:lstStyle/>
          <a:p>
            <a:r>
              <a:t>Sample Summary Slide</a:t>
            </a:r>
          </a:p>
        </p:txBody>
      </p:sp>
      <p:graphicFrame>
        <p:nvGraphicFramePr>
          <p:cNvPr id="3" name="Content Placeholder 1"/>
          <p:cNvGraphicFramePr>
            <a:graphicFrameLocks noGrp="1"/>
          </p:cNvGraphicFramePr>
          <p:nvPr/>
        </p:nvGraphicFramePr>
        <p:xfrm>
          <a:off x="436798" y="1384622"/>
          <a:ext cx="4343400" cy="4292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Programme 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8B9DD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doughnut supply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EACD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staff satisfaction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758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 useage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5378C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Programme 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BEDF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chocolate supply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DA291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7A7DB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staff satisfaction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DA291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A6B2E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Excel useage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AAB6E1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Programme 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6080C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useful reports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6583C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Programme 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8FA0D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time freed up by automation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8095D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additional requests prompted by fabulous reports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758EC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 useage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Green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23882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3B6CB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Content Placeholder 5"/>
          <p:cNvPicPr>
            <a:picLocks noGrp="1"/>
          </p:cNvPicPr>
          <p:nvPr>
            <p:ph idx="14"/>
          </p:nvPr>
        </p:nvPicPr>
        <p:blipFill>
          <a:blip r:embed="rId2" cstate="print"/>
          <a:stretch>
            <a:fillRect/>
          </a:stretch>
        </p:blipFill>
        <p:spPr>
          <a:xfrm>
            <a:off x="5767057" y="586121"/>
            <a:ext cx="6048471" cy="2398619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/>
          </p:cNvPicPr>
          <p:nvPr>
            <p:ph idx="18"/>
          </p:nvPr>
        </p:nvPicPr>
        <p:blipFill>
          <a:blip r:embed="rId3" cstate="print"/>
          <a:stretch>
            <a:fillRect/>
          </a:stretch>
        </p:blipFill>
        <p:spPr>
          <a:xfrm>
            <a:off x="5767057" y="2914494"/>
            <a:ext cx="6048471" cy="3490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HSE-Theme-NOV1120B-withR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181adc-9900-4c64-beb6-70845b96aec2">
      <Terms xmlns="http://schemas.microsoft.com/office/infopath/2007/PartnerControls"/>
    </lcf76f155ced4ddcb4097134ff3c332f>
    <TaxCatchAll xmlns="ca1a916f-e75d-458b-89cd-c8cbc625988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8DF9EE2E211B4FB023C8E650DDAAEC" ma:contentTypeVersion="14" ma:contentTypeDescription="Create a new document." ma:contentTypeScope="" ma:versionID="d73b5b5111dbc54e6668e36df345e070">
  <xsd:schema xmlns:xsd="http://www.w3.org/2001/XMLSchema" xmlns:xs="http://www.w3.org/2001/XMLSchema" xmlns:p="http://schemas.microsoft.com/office/2006/metadata/properties" xmlns:ns2="bb181adc-9900-4c64-beb6-70845b96aec2" xmlns:ns3="ca1a916f-e75d-458b-89cd-c8cbc625988f" targetNamespace="http://schemas.microsoft.com/office/2006/metadata/properties" ma:root="true" ma:fieldsID="a6c593c2de2c575311092327ff439215" ns2:_="" ns3:_="">
    <xsd:import namespace="bb181adc-9900-4c64-beb6-70845b96aec2"/>
    <xsd:import namespace="ca1a916f-e75d-458b-89cd-c8cbc6259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1adc-9900-4c64-beb6-70845b96ae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a916f-e75d-458b-89cd-c8cbc62598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eaa5704c-74e3-4832-8c69-5d119839cd96}" ma:internalName="TaxCatchAll" ma:showField="CatchAllData" ma:web="ca1a916f-e75d-458b-89cd-c8cbc62598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B3C52-C4E5-4003-8240-632FDE102EAB}">
  <ds:schemaRefs>
    <ds:schemaRef ds:uri="bb181adc-9900-4c64-beb6-70845b96aec2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a1a916f-e75d-458b-89cd-c8cbc625988f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AB79BF-106C-4C94-B51F-CA3CC495B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81adc-9900-4c64-beb6-70845b96aec2"/>
    <ds:schemaRef ds:uri="ca1a916f-e75d-458b-89cd-c8cbc6259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NHSE-Theme-NOV1120B-withR</vt:lpstr>
      <vt:lpstr>Custom Design</vt:lpstr>
      <vt:lpstr>Sample Summary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Gregory Wye</dc:creator>
  <cp:lastModifiedBy>Lyn Howard</cp:lastModifiedBy>
  <cp:revision>7</cp:revision>
  <dcterms:created xsi:type="dcterms:W3CDTF">2020-11-30T10:49:03Z</dcterms:created>
  <dcterms:modified xsi:type="dcterms:W3CDTF">2024-07-10T15:46:07Z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0x010100FC8DF9EE2E211B4FB023C8E650DDAAEC</vt:lpwstr>
  </property>
  <property fmtid="{D5CDD505-2E9C-101B-9397-08002B2CF9AE}" pid="3" name="_dlc_DocIdItemGuid">
    <vt:lpwstr>56579ddb-1cdf-4035-9a3d-2da04fab6c26</vt:lpwstr>
  </property>
  <property fmtid="{D5CDD505-2E9C-101B-9397-08002B2CF9AE}" pid="4" name="MediaServiceImageTags">
    <vt:lpwstr/>
  </property>
</Properties>
</file>