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6" r:id="rId9"/>
    <p:sldId id="264" r:id="rId10"/>
    <p:sldId id="267" r:id="rId11"/>
    <p:sldId id="259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man Hanafi" initials="LH" lastIdx="1" clrIdx="0">
    <p:extLst>
      <p:ext uri="{19B8F6BF-5375-455C-9EA6-DF929625EA0E}">
        <p15:presenceInfo xmlns:p15="http://schemas.microsoft.com/office/powerpoint/2012/main" userId="9301246e2511b6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B862-52D4-F44E-AF26-88B8D838C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10693-4E84-AB47-BFEB-79E415C71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ECDC-F261-8C48-BB20-39F411C0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C53F-CF7E-9347-AE49-31C3D82B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78CE-71B0-E24E-BA4D-33B6C562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1681-97F6-8644-A5B2-CD9796A3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43421-B2DA-9A44-A02F-1A5B8661F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1CEE-4318-E549-B433-B0A0BEED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51EF-C49C-3548-A50F-147BE2BE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E9C8-F0C4-5D48-B054-1E288B54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72C13-C09C-7847-A4F4-70DE25FAA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1D752-9326-614E-82A4-18A4404B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7677-7EA7-F145-8758-47FCE5EB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16A2-C6CE-2D40-9A96-BF248409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B9FFE-7B4B-7E43-828D-A2B83E91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0F3F-76A6-BE41-8420-D578B033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4FDA-73AB-C04C-B4B7-F316A223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83CD-FC88-1F43-9BE4-09321DA3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5AF1-2980-2649-B19D-9DD1C96B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B563-D1AF-004C-9604-D9A1F5C4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A133-5C78-7B44-91D1-5AA19DDD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D7098-972B-1D4C-99ED-82E6FDBE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9FAF-DFD7-8741-ADF8-165CA71D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0D97-7422-5745-82A7-F6C83DC2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9527-C266-584B-9CD5-B7B77FE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7886-5FC7-794D-B122-447F23FD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9BD9-C39E-A34D-A754-C20F17BEE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0F6EC-5EB4-024D-ACE8-3176E522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1156A-677C-5446-BE82-5DEF69F7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DC77-347E-0B4F-A4D3-BBEDF194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E0B00-54A9-DE4A-884D-D2C624A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A114-F384-694A-B628-1557F3F2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471C5-DB26-9D4F-93CB-902505A93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9CFF-EFFF-BD46-B556-156909590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D1254-EEA8-EC43-9952-459E85D13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88A4C-1052-3542-943E-EC9A7A8F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52D59-3034-D04C-8E6E-4D48B4CC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60D62-DFFF-1546-8DF0-C1E542DB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13348-3DEB-5443-8FC0-85375BC4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06CD-3BAC-204D-A185-1E7F3827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3205F-9D4E-C642-AD70-8F9DB7F6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15984-9A12-ED4F-8243-1F87836B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EC13-43F9-8943-A329-FE4DBF3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2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86EE1-EB49-3A4E-B4F3-F1F65488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E37BC-B2FF-DE45-BB4B-923AE057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7FCD-D88D-8C48-9B12-A26864F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8C25-3CC5-3543-81B0-71DEAF8B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465F-A1AA-E24C-B655-AB7A139CB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55C18-BCF3-6249-9501-EAB6D39D0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DDCA-E0D4-CA4C-872E-661EC1A1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34EF1-3161-D246-9B3A-E39D16BD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ADC63-F153-E44C-BACF-3277F56F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7BE6-FEA0-CF48-AC7E-693A9CEF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63601-D536-A549-BD85-7A3CB98E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8DA2C-ECD3-2445-9B1B-EC1B16E2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A94A-32D1-4A44-9167-849E7787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AC7EF-857A-0C40-B788-0133F33D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877A5-4F36-9D4B-995C-F93DB7C9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D791-B506-514E-9FCD-E558413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49D9-8E0B-8347-99D8-F4EAD861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7AC6-73A6-5547-920D-70B7BA231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9ADE-BBD5-3B43-A75C-DF255A2FB5CC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1F81-208A-5D4C-A643-EF6013CCD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77A7-5283-E84B-A0AA-A638147AE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9DB-36D4-4A43-9E88-B74E8681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dapter-pattern/" TargetMode="External"/><Relationship Id="rId2" Type="http://schemas.openxmlformats.org/officeDocument/2006/relationships/hyperlink" Target="https://refactoring.guru/design-patterns/adap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05F-B634-E94E-AFE7-A3F4DB718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07FF-CD19-6143-BA13-EECE05FE5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Muhammad Lukman Ismail Hanafi</a:t>
            </a:r>
          </a:p>
        </p:txBody>
      </p:sp>
    </p:spTree>
    <p:extLst>
      <p:ext uri="{BB962C8B-B14F-4D97-AF65-F5344CB8AC3E}">
        <p14:creationId xmlns:p14="http://schemas.microsoft.com/office/powerpoint/2010/main" val="300290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1DE10-8B7B-5E49-9B62-964C2625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2330450"/>
            <a:ext cx="1993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1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78F101-6A1F-364D-8288-9B9E6402D945}"/>
              </a:ext>
            </a:extLst>
          </p:cNvPr>
          <p:cNvSpPr txBox="1"/>
          <p:nvPr/>
        </p:nvSpPr>
        <p:spPr>
          <a:xfrm>
            <a:off x="2699990" y="1170001"/>
            <a:ext cx="72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FA414-EA7D-6742-89D3-A22EC14807D1}"/>
              </a:ext>
            </a:extLst>
          </p:cNvPr>
          <p:cNvSpPr txBox="1"/>
          <p:nvPr/>
        </p:nvSpPr>
        <p:spPr>
          <a:xfrm>
            <a:off x="8850488" y="117000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8F4C1-2961-B84E-8A5F-938C62348347}"/>
              </a:ext>
            </a:extLst>
          </p:cNvPr>
          <p:cNvSpPr txBox="1"/>
          <p:nvPr/>
        </p:nvSpPr>
        <p:spPr>
          <a:xfrm>
            <a:off x="745067" y="2043289"/>
            <a:ext cx="4718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separate the interface or data conversion from the primary uses of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add more thing without needing to change or break existing code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7E762B-3B1D-474D-B608-A44E598377F4}"/>
              </a:ext>
            </a:extLst>
          </p:cNvPr>
          <p:cNvSpPr txBox="1"/>
          <p:nvPr/>
        </p:nvSpPr>
        <p:spPr>
          <a:xfrm>
            <a:off x="6728178" y="2043288"/>
            <a:ext cx="471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complexity of the code increase because instead of updating the use of what already inside the code you add more interfaces and classes into the program</a:t>
            </a:r>
          </a:p>
        </p:txBody>
      </p:sp>
    </p:spTree>
    <p:extLst>
      <p:ext uri="{BB962C8B-B14F-4D97-AF65-F5344CB8AC3E}">
        <p14:creationId xmlns:p14="http://schemas.microsoft.com/office/powerpoint/2010/main" val="110419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AA9A-A0AA-E54E-A39D-5A0CB768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9198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2841-5AB8-B044-9FFA-3C11208B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87683-45E7-F84E-B72C-4B47750822E4}"/>
              </a:ext>
            </a:extLst>
          </p:cNvPr>
          <p:cNvSpPr txBox="1"/>
          <p:nvPr/>
        </p:nvSpPr>
        <p:spPr>
          <a:xfrm>
            <a:off x="632178" y="1775557"/>
            <a:ext cx="480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https://refactoring.guru/design-patterns/adapter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7453D-C891-A641-9670-BDEC0C5D385C}"/>
              </a:ext>
            </a:extLst>
          </p:cNvPr>
          <p:cNvSpPr txBox="1"/>
          <p:nvPr/>
        </p:nvSpPr>
        <p:spPr>
          <a:xfrm>
            <a:off x="632178" y="2229758"/>
            <a:ext cx="481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3"/>
              </a:rPr>
              <a:t>https://www.geeksforgeeks.org/adapter-pattern/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26679A-879D-5844-92B6-0B92ED3E6E1D}"/>
              </a:ext>
            </a:extLst>
          </p:cNvPr>
          <p:cNvSpPr/>
          <p:nvPr/>
        </p:nvSpPr>
        <p:spPr>
          <a:xfrm>
            <a:off x="2430293" y="3013501"/>
            <a:ext cx="7331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Adapter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is a structural design pattern that allows objects with incompatible interfaces to collaborate.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509CD-BED0-354E-8CE0-6A23A902DA29}"/>
              </a:ext>
            </a:extLst>
          </p:cNvPr>
          <p:cNvSpPr txBox="1"/>
          <p:nvPr/>
        </p:nvSpPr>
        <p:spPr>
          <a:xfrm>
            <a:off x="9681248" y="6488668"/>
            <a:ext cx="25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 err="1"/>
              <a:t>refactoring.guru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2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0E048-D3C7-2746-A35B-50B8E9A4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1524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7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8741C9-E54D-0E4C-83EF-C4887081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55" y="-158045"/>
            <a:ext cx="7016045" cy="7016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FF8A8-5530-264D-9073-CF8AD6A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43" y="2839156"/>
            <a:ext cx="6350000" cy="635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3AFDEB-46F6-144F-A4DD-5CB52BBB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55" y="2127956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1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A93A-BC0D-C04D-BFBB-BB143DC4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5A86-CC5E-594A-A71F-294FE3A7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 methods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items </a:t>
            </a:r>
          </a:p>
          <a:p>
            <a:r>
              <a:rPr lang="en-US" dirty="0"/>
              <a:t>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893A0-B554-8345-AF4E-64554FCD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176" y="1526822"/>
            <a:ext cx="3349665" cy="2153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71256-2886-D84F-AEED-FCA4E3DF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13" y="3680178"/>
            <a:ext cx="2288822" cy="2288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85BF1-99A6-CE4F-808F-0D2C78FE5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176" y="39624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62DB-0E61-874E-9B6C-EA749A38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88355-D7F9-994B-BBDC-5EE684FFA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956594"/>
            <a:ext cx="7391400" cy="4089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F3B33-D4DE-4C42-ACFE-F9FE5F842B8C}"/>
              </a:ext>
            </a:extLst>
          </p:cNvPr>
          <p:cNvSpPr txBox="1"/>
          <p:nvPr/>
        </p:nvSpPr>
        <p:spPr>
          <a:xfrm>
            <a:off x="0" y="6466090"/>
            <a:ext cx="23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 err="1"/>
              <a:t>geeksforgeeks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1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0BD0E1-0DF0-2548-9C4C-D73A42C2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873" y="0"/>
            <a:ext cx="403229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9A1FA-7B3F-2D42-A137-1F5FCA18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519" y="0"/>
            <a:ext cx="493342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A7671-8FEE-5D48-BA8D-CE2B8ACF0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6518" y="2195688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76D2A-2705-C840-89DC-89582D4D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35" y="2072504"/>
            <a:ext cx="3036930" cy="27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6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D99575-B1FD-0D47-9427-F6CECA23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106" y="829029"/>
            <a:ext cx="45085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67484-B301-5548-ABF7-74C6AF66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78" y="5244747"/>
            <a:ext cx="2832100" cy="27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EB196-A057-474B-BFA0-1C7F80658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778" y="5698771"/>
            <a:ext cx="45085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EFF85-38AF-E943-812C-9E392287678E}"/>
              </a:ext>
            </a:extLst>
          </p:cNvPr>
          <p:cNvSpPr txBox="1"/>
          <p:nvPr/>
        </p:nvSpPr>
        <p:spPr>
          <a:xfrm>
            <a:off x="4972193" y="4848252"/>
            <a:ext cx="6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2D62DC-0C21-0545-B9D6-AD2EAE7C7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44222" y="2349147"/>
            <a:ext cx="6350000" cy="635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CB3C56-1FA4-3C4D-8F82-E961E9964872}"/>
              </a:ext>
            </a:extLst>
          </p:cNvPr>
          <p:cNvSpPr txBox="1"/>
          <p:nvPr/>
        </p:nvSpPr>
        <p:spPr>
          <a:xfrm>
            <a:off x="1873047" y="3716352"/>
            <a:ext cx="274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Hey I want a duck that make dragon noises</a:t>
            </a:r>
          </a:p>
        </p:txBody>
      </p:sp>
    </p:spTree>
    <p:extLst>
      <p:ext uri="{BB962C8B-B14F-4D97-AF65-F5344CB8AC3E}">
        <p14:creationId xmlns:p14="http://schemas.microsoft.com/office/powerpoint/2010/main" val="240271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133</Words>
  <Application>Microsoft Macintosh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PT Sans</vt:lpstr>
      <vt:lpstr>Office Theme</vt:lpstr>
      <vt:lpstr>ADAPTER DESIGN PATTERN</vt:lpstr>
      <vt:lpstr>PowerPoint Presentation</vt:lpstr>
      <vt:lpstr>PowerPoint Presentation</vt:lpstr>
      <vt:lpstr>PowerPoint Presentation</vt:lpstr>
      <vt:lpstr>Example :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  <vt:lpstr>Source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</dc:title>
  <dc:creator>Lukman Hanafi</dc:creator>
  <cp:lastModifiedBy>Lukman Hanafi</cp:lastModifiedBy>
  <cp:revision>17</cp:revision>
  <dcterms:created xsi:type="dcterms:W3CDTF">2020-06-15T11:35:56Z</dcterms:created>
  <dcterms:modified xsi:type="dcterms:W3CDTF">2020-06-16T07:59:34Z</dcterms:modified>
</cp:coreProperties>
</file>