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83" d="100"/>
          <a:sy n="83" d="100"/>
        </p:scale>
        <p:origin x="1032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A7FA-546F-B145-A53D-8A63B8B2D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C5334-E409-524D-A0BE-E8D587669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88661-99E5-524F-A164-6DAEEA1A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BA7A-C417-CE41-9141-0A43DC1DF93E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0D362-C802-214B-979F-1E4C36C6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725A6-AD39-AB4A-A340-8FF95698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47D-198B-A048-85FA-9BE2D84F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0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67F1-BBE0-A142-9E23-FB94156A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E1F21-06DE-204D-85C9-4A037FCA8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6998D-180B-EB48-BFCC-8A64DB04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BA7A-C417-CE41-9141-0A43DC1DF93E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FB97F-74D3-6B48-86D9-9487C540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F5BDC-3284-3844-A185-7F5F525D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47D-198B-A048-85FA-9BE2D84F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3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FCC856-3A17-EE4B-94E9-816E7F936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F6D41-5D0B-BA49-B81B-C4E680CF9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323BA-10D4-9447-AE36-FCC2DA486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BA7A-C417-CE41-9141-0A43DC1DF93E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3C15D-4107-814E-9FD9-5C29A50D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7645A-BECD-104D-B0B6-3621EFB4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47D-198B-A048-85FA-9BE2D84F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5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E1A1-E93B-AC42-BFE8-351D3695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F5CA9-29EB-1C40-ADD2-B92C5D83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DCE64-0EA1-6E4A-A6BD-83EE743C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BA7A-C417-CE41-9141-0A43DC1DF93E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81B8B-B395-F941-9DA0-470E4606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1E3FE-F58C-F744-94B7-F0565E10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47D-198B-A048-85FA-9BE2D84F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2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3DD52-0B09-E646-80B3-249AFA20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1C491-7F82-2A4E-9EEC-54540DC0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B3912-6D7C-FB46-B962-121F7402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BA7A-C417-CE41-9141-0A43DC1DF93E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A8EF2-0154-9249-9C21-08883691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61506-25E2-7048-B603-C8FAFC344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47D-198B-A048-85FA-9BE2D84F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0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7699-E194-D74B-9BFA-D74A808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7484-1150-9C4D-98EC-2A6FC1248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62C6D-DC72-0B40-83D6-93B7134AA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A9A57-4D4E-0541-92E1-2AC8A356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BA7A-C417-CE41-9141-0A43DC1DF93E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9AFA5-8B6A-414E-9081-A7F04E7E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23D6A-772C-7F4E-960B-940866E3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47D-198B-A048-85FA-9BE2D84F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0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0D79-04EC-A948-BC3A-9CAF567B2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637D9-71DB-474D-B318-99C5D572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B5185-DFAA-B147-9E2D-4AF6816A9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E67E5-812C-3A4B-9088-13820D902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DF399-1711-8442-AA38-4760363A9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E53C07-604E-E241-8E92-C05EE500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BA7A-C417-CE41-9141-0A43DC1DF93E}" type="datetimeFigureOut">
              <a:rPr lang="en-US" smtClean="0"/>
              <a:t>6/17/20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13BE9-70CC-5845-BD52-7CA681F22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5C60E-7189-5F46-B3CD-0C96EEBD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47D-198B-A048-85FA-9BE2D84F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254E-0991-7748-896B-767A32A4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1F119B-990F-D445-B77A-32CF2D20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BA7A-C417-CE41-9141-0A43DC1DF93E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A6ABA-8521-9A45-982C-86B2A482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0B5F6-7944-E748-9F2F-1B6718C5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47D-198B-A048-85FA-9BE2D84F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65B16F-9E32-7841-8EF8-7B299509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BA7A-C417-CE41-9141-0A43DC1DF93E}" type="datetimeFigureOut">
              <a:rPr lang="en-US" smtClean="0"/>
              <a:t>6/17/20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8FB65-F8BE-F04E-B919-98761116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B727C-0275-EA41-A66E-20B6CAD3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47D-198B-A048-85FA-9BE2D84F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6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60B4-C51F-3247-ABFC-44DEF628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1CC59-5035-864A-B76F-B9A43A43A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2FB7F-0B5E-804B-9D1D-B5772DF2A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61C94-13D4-CF4E-80E2-3A4C804D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BA7A-C417-CE41-9141-0A43DC1DF93E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EB04E-986F-6249-8C43-CC974775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3F341-F123-3F4C-AEFD-D835A1CC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47D-198B-A048-85FA-9BE2D84F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3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0641-841C-AE49-B19F-691B6CF8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49983B-BCDE-F149-B931-C0F434148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9BB14-F018-0F4B-B610-96B47A2CB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0DAF6-BF21-C84B-B103-EE39838A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BA7A-C417-CE41-9141-0A43DC1DF93E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D4766-3A61-504D-86F1-6A411893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D8C60-DC03-DC43-9A14-26D17003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A47D-198B-A048-85FA-9BE2D84F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2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0FC12-8FA8-1946-B380-FFDCF8B5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035CF-C416-7541-B8E9-96F06E30E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6D1C1-7E7D-494F-BF3E-77DEF53D8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BA7A-C417-CE41-9141-0A43DC1DF93E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684D6-FE1D-5548-A9B5-C24F91AD2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FB64-E226-CD45-8211-076DF6361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9A47D-198B-A048-85FA-9BE2D84F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1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CECC-3042-3D4B-9311-9152C4FF74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7DB7A-F3C9-C644-9F0C-902CBBE63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Text based adventure game &lt; COLLAPSE &gt;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By : Muhammad Lukman Ismail Hanafi</a:t>
            </a:r>
          </a:p>
        </p:txBody>
      </p:sp>
    </p:spTree>
    <p:extLst>
      <p:ext uri="{BB962C8B-B14F-4D97-AF65-F5344CB8AC3E}">
        <p14:creationId xmlns:p14="http://schemas.microsoft.com/office/powerpoint/2010/main" val="342536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FBD2A-830E-A74A-A7BF-6147CAC4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840" y="2766218"/>
            <a:ext cx="4892319" cy="1325563"/>
          </a:xfrm>
        </p:spPr>
        <p:txBody>
          <a:bodyPr/>
          <a:lstStyle/>
          <a:p>
            <a:r>
              <a:rPr lang="en-US" dirty="0"/>
              <a:t>WHAT IS COLLAPSE ?</a:t>
            </a:r>
          </a:p>
        </p:txBody>
      </p:sp>
    </p:spTree>
    <p:extLst>
      <p:ext uri="{BB962C8B-B14F-4D97-AF65-F5344CB8AC3E}">
        <p14:creationId xmlns:p14="http://schemas.microsoft.com/office/powerpoint/2010/main" val="89059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DBA82A2-D905-4641-B9A5-EF31A46F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163" y="0"/>
            <a:ext cx="2337672" cy="1325563"/>
          </a:xfrm>
        </p:spPr>
        <p:txBody>
          <a:bodyPr/>
          <a:lstStyle/>
          <a:p>
            <a:r>
              <a:rPr lang="en-US" dirty="0"/>
              <a:t>Problem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353290-D949-DF46-850B-2989198B23DD}"/>
              </a:ext>
            </a:extLst>
          </p:cNvPr>
          <p:cNvSpPr txBox="1"/>
          <p:nvPr/>
        </p:nvSpPr>
        <p:spPr>
          <a:xfrm>
            <a:off x="1523859" y="2293979"/>
            <a:ext cx="1777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Inventory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D8036E-93FA-CC4D-A2A2-0393029302E2}"/>
              </a:ext>
            </a:extLst>
          </p:cNvPr>
          <p:cNvSpPr txBox="1"/>
          <p:nvPr/>
        </p:nvSpPr>
        <p:spPr>
          <a:xfrm>
            <a:off x="4817765" y="3429000"/>
            <a:ext cx="2556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Sort Inventory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1A4AAE-B907-6242-90C9-0D27090D0179}"/>
              </a:ext>
            </a:extLst>
          </p:cNvPr>
          <p:cNvSpPr txBox="1"/>
          <p:nvPr/>
        </p:nvSpPr>
        <p:spPr>
          <a:xfrm>
            <a:off x="9515958" y="4928462"/>
            <a:ext cx="1089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Maze</a:t>
            </a:r>
          </a:p>
        </p:txBody>
      </p:sp>
    </p:spTree>
    <p:extLst>
      <p:ext uri="{BB962C8B-B14F-4D97-AF65-F5344CB8AC3E}">
        <p14:creationId xmlns:p14="http://schemas.microsoft.com/office/powerpoint/2010/main" val="224165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C7E3-FE70-3D49-A85C-0466CE48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5FE22-37F9-4943-9301-77ECD1C9F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914273"/>
            <a:ext cx="2961468" cy="514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Queue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6E8E94-8179-AD47-9354-CD2F815BDF80}"/>
              </a:ext>
            </a:extLst>
          </p:cNvPr>
          <p:cNvSpPr txBox="1">
            <a:spLocks/>
          </p:cNvSpPr>
          <p:nvPr/>
        </p:nvSpPr>
        <p:spPr>
          <a:xfrm>
            <a:off x="990600" y="3783120"/>
            <a:ext cx="2961468" cy="514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Stack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4FE785-F32C-FB40-BB90-0CC7A074B76A}"/>
              </a:ext>
            </a:extLst>
          </p:cNvPr>
          <p:cNvSpPr txBox="1">
            <a:spLocks/>
          </p:cNvSpPr>
          <p:nvPr/>
        </p:nvSpPr>
        <p:spPr>
          <a:xfrm>
            <a:off x="990600" y="4657254"/>
            <a:ext cx="2961468" cy="514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Vector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139A550-ADD9-194E-8055-49D9AB7C90B3}"/>
              </a:ext>
            </a:extLst>
          </p:cNvPr>
          <p:cNvSpPr txBox="1">
            <a:spLocks/>
          </p:cNvSpPr>
          <p:nvPr/>
        </p:nvSpPr>
        <p:spPr>
          <a:xfrm>
            <a:off x="990600" y="5536581"/>
            <a:ext cx="2961468" cy="514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Array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C2F724-3665-C04C-BC21-582623D34096}"/>
              </a:ext>
            </a:extLst>
          </p:cNvPr>
          <p:cNvSpPr txBox="1">
            <a:spLocks/>
          </p:cNvSpPr>
          <p:nvPr/>
        </p:nvSpPr>
        <p:spPr>
          <a:xfrm>
            <a:off x="990600" y="2044808"/>
            <a:ext cx="2961468" cy="514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Linked List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FFE7D7-DF6A-7B43-8F38-D1AB65ADCC74}"/>
              </a:ext>
            </a:extLst>
          </p:cNvPr>
          <p:cNvCxnSpPr/>
          <p:nvPr/>
        </p:nvCxnSpPr>
        <p:spPr>
          <a:xfrm>
            <a:off x="838200" y="1580827"/>
            <a:ext cx="40282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51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3E67-21C2-3644-9C92-9AE731AB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618" y="2766218"/>
            <a:ext cx="4074763" cy="1325563"/>
          </a:xfrm>
        </p:spPr>
        <p:txBody>
          <a:bodyPr/>
          <a:lstStyle/>
          <a:p>
            <a:r>
              <a:rPr lang="en-US" dirty="0"/>
              <a:t>Sort Inventory</a:t>
            </a:r>
          </a:p>
        </p:txBody>
      </p:sp>
    </p:spTree>
    <p:extLst>
      <p:ext uri="{BB962C8B-B14F-4D97-AF65-F5344CB8AC3E}">
        <p14:creationId xmlns:p14="http://schemas.microsoft.com/office/powerpoint/2010/main" val="174359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1635-DB8F-B942-A294-07057DE7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24932" cy="1325563"/>
          </a:xfrm>
        </p:spPr>
        <p:txBody>
          <a:bodyPr/>
          <a:lstStyle/>
          <a:p>
            <a:r>
              <a:rPr lang="en-US" dirty="0"/>
              <a:t>Maze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61E9B3-C0EC-0C46-B2D0-98DEB936B584}"/>
              </a:ext>
            </a:extLst>
          </p:cNvPr>
          <p:cNvSpPr txBox="1"/>
          <p:nvPr/>
        </p:nvSpPr>
        <p:spPr>
          <a:xfrm>
            <a:off x="838200" y="3167390"/>
            <a:ext cx="3894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BFS – Breadth first search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36E4F6-1F0A-2245-AA03-CE7DCE5377E6}"/>
              </a:ext>
            </a:extLst>
          </p:cNvPr>
          <p:cNvCxnSpPr/>
          <p:nvPr/>
        </p:nvCxnSpPr>
        <p:spPr>
          <a:xfrm>
            <a:off x="838200" y="1347461"/>
            <a:ext cx="40282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78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3EC21-2974-5E4E-A598-D93517C1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F4B85-5AFA-794B-966D-61BDB34D3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184" y="4347799"/>
            <a:ext cx="7408290" cy="4431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85F84C-245D-6D4C-8970-1C9A84838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51" y="1700263"/>
            <a:ext cx="3327400" cy="2311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99EF6C-0E54-5343-816D-939A4A2C3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51" y="4347799"/>
            <a:ext cx="4046497" cy="20461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BAE2C6-7F8E-FB43-9E56-84E02DEFE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3168" y="1331963"/>
            <a:ext cx="7086600" cy="2679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38E79D-EF9A-3540-8B85-6A203C0FE4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6808" y="1690688"/>
            <a:ext cx="1854200" cy="21971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D62291-CD19-5D40-8C43-52BDEFD0ED50}"/>
              </a:ext>
            </a:extLst>
          </p:cNvPr>
          <p:cNvCxnSpPr/>
          <p:nvPr/>
        </p:nvCxnSpPr>
        <p:spPr>
          <a:xfrm>
            <a:off x="838200" y="1347461"/>
            <a:ext cx="40282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21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84E7-80F8-E341-AF45-7C4E2FE4F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43065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58CB-F694-6846-B02A-24AA797A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50606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45</Words>
  <Application>Microsoft Macintosh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FINAL PROJECT</vt:lpstr>
      <vt:lpstr>WHAT IS COLLAPSE ?</vt:lpstr>
      <vt:lpstr>Problem </vt:lpstr>
      <vt:lpstr>Inventory</vt:lpstr>
      <vt:lpstr>Sort Inventory</vt:lpstr>
      <vt:lpstr>Maze</vt:lpstr>
      <vt:lpstr>RESULT</vt:lpstr>
      <vt:lpstr>DEMONSTRATION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Lukman Hanafi</dc:creator>
  <cp:lastModifiedBy>Lukman Hanafi</cp:lastModifiedBy>
  <cp:revision>8</cp:revision>
  <dcterms:created xsi:type="dcterms:W3CDTF">2020-06-17T15:35:53Z</dcterms:created>
  <dcterms:modified xsi:type="dcterms:W3CDTF">2020-06-18T12:52:57Z</dcterms:modified>
</cp:coreProperties>
</file>