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8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60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45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62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1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87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14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402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8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6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6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2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8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2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3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89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933EE0-85DC-46F0-9568-45A4D45947F8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4EECD8-F297-477C-B643-AFF89954FA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178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 «Бобровая библиотека»</a:t>
            </a:r>
            <a:endParaRPr lang="es-E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Разработчики: Никита </a:t>
            </a:r>
            <a:r>
              <a:rPr lang="ru-RU" dirty="0" err="1" smtClean="0"/>
              <a:t>Змиевец</a:t>
            </a:r>
            <a:r>
              <a:rPr lang="ru-RU" dirty="0" smtClean="0"/>
              <a:t>, Артём </a:t>
            </a:r>
            <a:r>
              <a:rPr lang="ru-RU" dirty="0" err="1" smtClean="0"/>
              <a:t>Азука</a:t>
            </a:r>
            <a:r>
              <a:rPr lang="ru-RU" dirty="0" smtClean="0"/>
              <a:t>, Макаров Лев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9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проекта:</a:t>
            </a:r>
            <a:endParaRPr lang="es-E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Цель: </a:t>
            </a:r>
            <a:r>
              <a:rPr lang="ru-RU" dirty="0"/>
              <a:t>С</a:t>
            </a:r>
            <a:r>
              <a:rPr lang="ru-RU" dirty="0" smtClean="0"/>
              <a:t>оздать рабочую онлайн-платформу для публикации и чтения литературных произведений.</a:t>
            </a:r>
            <a:br>
              <a:rPr lang="ru-RU" dirty="0" smtClean="0"/>
            </a:br>
            <a:r>
              <a:rPr lang="ru-RU" b="1" dirty="0" smtClean="0"/>
              <a:t>Задачи:</a:t>
            </a:r>
          </a:p>
          <a:p>
            <a:r>
              <a:rPr lang="ru-RU" sz="2000" dirty="0" smtClean="0"/>
              <a:t>Разработать систему регистрации пользователя и его авторизации.</a:t>
            </a:r>
          </a:p>
          <a:p>
            <a:r>
              <a:rPr lang="ru-RU" sz="2000" dirty="0" smtClean="0"/>
              <a:t>Создать систему публикации пользовательского произведения и поиска книг других авторов.</a:t>
            </a:r>
          </a:p>
          <a:p>
            <a:r>
              <a:rPr lang="ru-RU" sz="2000" dirty="0" smtClean="0"/>
              <a:t>Добавить возможность добавлять каждому произведению тэг для облегчения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6351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</a:t>
            </a:r>
            <a:endParaRPr lang="es-E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09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приложения</a:t>
            </a:r>
            <a:endParaRPr lang="es-E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1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программы</a:t>
            </a:r>
            <a:endParaRPr lang="es-E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PyCharm</a:t>
            </a:r>
            <a:r>
              <a:rPr lang="en-US" sz="2000" dirty="0" smtClean="0"/>
              <a:t> Community Edition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GitHub</a:t>
            </a:r>
            <a:endParaRPr lang="es-ES" sz="2000" dirty="0" smtClean="0"/>
          </a:p>
          <a:p>
            <a:pPr marL="0" indent="0">
              <a:buNone/>
            </a:pPr>
            <a:r>
              <a:rPr lang="ru-RU" b="1" dirty="0" smtClean="0"/>
              <a:t>Библиотеки: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Flask-</a:t>
            </a:r>
            <a:r>
              <a:rPr lang="en-US" sz="2000" dirty="0" err="1" smtClean="0"/>
              <a:t>wtf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sqlalchemy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441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8</TotalTime>
  <Words>47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Грифель</vt:lpstr>
      <vt:lpstr> Проект  «Бобровая библиотека»</vt:lpstr>
      <vt:lpstr>Цель и задачи проекта:</vt:lpstr>
      <vt:lpstr>Скриншоты приложения</vt:lpstr>
      <vt:lpstr>Скриншоты приложения</vt:lpstr>
      <vt:lpstr>Библиотеки и программы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 «Бобровая библиотека»</dc:title>
  <dc:creator>😉 McCarow</dc:creator>
  <cp:lastModifiedBy>😉 McCarow</cp:lastModifiedBy>
  <cp:revision>1</cp:revision>
  <dcterms:created xsi:type="dcterms:W3CDTF">2021-04-25T21:46:58Z</dcterms:created>
  <dcterms:modified xsi:type="dcterms:W3CDTF">2021-04-25T21:55:57Z</dcterms:modified>
</cp:coreProperties>
</file>