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1B67B-02A1-4764-B4F5-CA7C549D5FC2}" v="871" dt="2022-02-25T23:39:0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linqi" userId="f10d60f9e23b1aa5" providerId="LiveId" clId="{CC61B67B-02A1-4764-B4F5-CA7C549D5FC2}"/>
    <pc:docChg chg="undo custSel addSld modSld">
      <pc:chgData name="xiao linqi" userId="f10d60f9e23b1aa5" providerId="LiveId" clId="{CC61B67B-02A1-4764-B4F5-CA7C549D5FC2}" dt="2022-02-25T23:39:15.188" v="1110" actId="1076"/>
      <pc:docMkLst>
        <pc:docMk/>
      </pc:docMkLst>
      <pc:sldChg chg="modSp">
        <pc:chgData name="xiao linqi" userId="f10d60f9e23b1aa5" providerId="LiveId" clId="{CC61B67B-02A1-4764-B4F5-CA7C549D5FC2}" dt="2022-02-24T20:11:32.229" v="1" actId="20577"/>
        <pc:sldMkLst>
          <pc:docMk/>
          <pc:sldMk cId="779443961" sldId="256"/>
        </pc:sldMkLst>
        <pc:spChg chg="mod">
          <ac:chgData name="xiao linqi" userId="f10d60f9e23b1aa5" providerId="LiveId" clId="{CC61B67B-02A1-4764-B4F5-CA7C549D5FC2}" dt="2022-02-24T20:11:32.229" v="1" actId="20577"/>
          <ac:spMkLst>
            <pc:docMk/>
            <pc:sldMk cId="779443961" sldId="256"/>
            <ac:spMk id="181" creationId="{39BE717E-A470-4C48-A02D-D5137A934EDB}"/>
          </ac:spMkLst>
        </pc:spChg>
        <pc:cxnChg chg="mod">
          <ac:chgData name="xiao linqi" userId="f10d60f9e23b1aa5" providerId="LiveId" clId="{CC61B67B-02A1-4764-B4F5-CA7C549D5FC2}" dt="2022-02-24T20:11:32.229" v="1" actId="20577"/>
          <ac:cxnSpMkLst>
            <pc:docMk/>
            <pc:sldMk cId="779443961" sldId="256"/>
            <ac:cxnSpMk id="189" creationId="{B0ABC9FA-E33D-40DA-84D0-3CA01C9E4861}"/>
          </ac:cxnSpMkLst>
        </pc:cxnChg>
      </pc:sldChg>
      <pc:sldChg chg="addSp delSp modSp new mod">
        <pc:chgData name="xiao linqi" userId="f10d60f9e23b1aa5" providerId="LiveId" clId="{CC61B67B-02A1-4764-B4F5-CA7C549D5FC2}" dt="2022-02-25T23:39:15.188" v="1110" actId="1076"/>
        <pc:sldMkLst>
          <pc:docMk/>
          <pc:sldMk cId="1062082742" sldId="257"/>
        </pc:sldMkLst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2" creationId="{9B618E44-4B8D-4BA1-ABB2-E96F31254CEB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3" creationId="{D8108B31-F3D0-4313-9C05-AC40128F57C3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6" creationId="{E06D5921-FE14-4218-80D0-C6D3F6BD2C1A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7" creationId="{2A6FA66C-18B4-4C0C-B27D-70254AAAA2C9}"/>
          </ac:spMkLst>
        </pc:spChg>
        <pc:spChg chg="add del mod">
          <ac:chgData name="xiao linqi" userId="f10d60f9e23b1aa5" providerId="LiveId" clId="{CC61B67B-02A1-4764-B4F5-CA7C549D5FC2}" dt="2022-02-24T23:38:27.789" v="637" actId="478"/>
          <ac:spMkLst>
            <pc:docMk/>
            <pc:sldMk cId="1062082742" sldId="257"/>
            <ac:spMk id="10" creationId="{AF780C3E-8E79-4A3F-B6EF-156FEC09354F}"/>
          </ac:spMkLst>
        </pc:spChg>
        <pc:spChg chg="add mod">
          <ac:chgData name="xiao linqi" userId="f10d60f9e23b1aa5" providerId="LiveId" clId="{CC61B67B-02A1-4764-B4F5-CA7C549D5FC2}" dt="2022-02-25T23:29:10.288" v="1052"/>
          <ac:spMkLst>
            <pc:docMk/>
            <pc:sldMk cId="1062082742" sldId="257"/>
            <ac:spMk id="11" creationId="{F3C6FF30-03E4-43B3-8526-2BDDCB5FC7C1}"/>
          </ac:spMkLst>
        </pc:spChg>
        <pc:spChg chg="add del mod">
          <ac:chgData name="xiao linqi" userId="f10d60f9e23b1aa5" providerId="LiveId" clId="{CC61B67B-02A1-4764-B4F5-CA7C549D5FC2}" dt="2022-02-25T23:09:08.414" v="963" actId="478"/>
          <ac:spMkLst>
            <pc:docMk/>
            <pc:sldMk cId="1062082742" sldId="257"/>
            <ac:spMk id="12" creationId="{6F0336EC-68B8-4A12-85F1-65571A74C825}"/>
          </ac:spMkLst>
        </pc:spChg>
        <pc:spChg chg="add mod">
          <ac:chgData name="xiao linqi" userId="f10d60f9e23b1aa5" providerId="LiveId" clId="{CC61B67B-02A1-4764-B4F5-CA7C549D5FC2}" dt="2022-02-25T23:33:29.579" v="1105" actId="1076"/>
          <ac:spMkLst>
            <pc:docMk/>
            <pc:sldMk cId="1062082742" sldId="257"/>
            <ac:spMk id="13" creationId="{991B616A-7052-45A0-A11C-54AC821CA753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18" creationId="{E5A47493-E970-4564-A429-C85920FDA138}"/>
          </ac:spMkLst>
        </pc:spChg>
        <pc:spChg chg="add del mod">
          <ac:chgData name="xiao linqi" userId="f10d60f9e23b1aa5" providerId="LiveId" clId="{CC61B67B-02A1-4764-B4F5-CA7C549D5FC2}" dt="2022-02-24T23:37:52.396" v="618" actId="478"/>
          <ac:spMkLst>
            <pc:docMk/>
            <pc:sldMk cId="1062082742" sldId="257"/>
            <ac:spMk id="22" creationId="{E874A2DB-5F84-487D-940F-96905F10BCB5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23" creationId="{1ACE78B3-7876-4E80-944D-9EFB87699F90}"/>
          </ac:spMkLst>
        </pc:spChg>
        <pc:spChg chg="add del mod">
          <ac:chgData name="xiao linqi" userId="f10d60f9e23b1aa5" providerId="LiveId" clId="{CC61B67B-02A1-4764-B4F5-CA7C549D5FC2}" dt="2022-02-24T23:37:54.865" v="620" actId="478"/>
          <ac:spMkLst>
            <pc:docMk/>
            <pc:sldMk cId="1062082742" sldId="257"/>
            <ac:spMk id="27" creationId="{5A797A72-0FDD-43D9-8FBB-4326E5D50F84}"/>
          </ac:spMkLst>
        </pc:spChg>
        <pc:spChg chg="add mod">
          <ac:chgData name="xiao linqi" userId="f10d60f9e23b1aa5" providerId="LiveId" clId="{CC61B67B-02A1-4764-B4F5-CA7C549D5FC2}" dt="2022-02-25T23:33:29.579" v="1105" actId="1076"/>
          <ac:spMkLst>
            <pc:docMk/>
            <pc:sldMk cId="1062082742" sldId="257"/>
            <ac:spMk id="30" creationId="{CCF4CA4D-7791-4C45-9B9E-EF986223A3AE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31" creationId="{BA1878B0-0D68-454C-9ABA-F087D02E1005}"/>
          </ac:spMkLst>
        </pc:spChg>
        <pc:spChg chg="add mod">
          <ac:chgData name="xiao linqi" userId="f10d60f9e23b1aa5" providerId="LiveId" clId="{CC61B67B-02A1-4764-B4F5-CA7C549D5FC2}" dt="2022-02-25T23:33:29.579" v="1105" actId="1076"/>
          <ac:spMkLst>
            <pc:docMk/>
            <pc:sldMk cId="1062082742" sldId="257"/>
            <ac:spMk id="33" creationId="{CFEFA6BE-B1F3-46B0-B4A6-882C48CF917B}"/>
          </ac:spMkLst>
        </pc:spChg>
        <pc:spChg chg="add mod">
          <ac:chgData name="xiao linqi" userId="f10d60f9e23b1aa5" providerId="LiveId" clId="{CC61B67B-02A1-4764-B4F5-CA7C549D5FC2}" dt="2022-02-25T23:33:20.780" v="1104" actId="1076"/>
          <ac:spMkLst>
            <pc:docMk/>
            <pc:sldMk cId="1062082742" sldId="257"/>
            <ac:spMk id="34" creationId="{67A7A6F0-A39B-4032-B44B-81B65BC650E2}"/>
          </ac:spMkLst>
        </pc:spChg>
        <pc:spChg chg="add mod">
          <ac:chgData name="xiao linqi" userId="f10d60f9e23b1aa5" providerId="LiveId" clId="{CC61B67B-02A1-4764-B4F5-CA7C549D5FC2}" dt="2022-02-24T23:41:37.480" v="674" actId="20577"/>
          <ac:spMkLst>
            <pc:docMk/>
            <pc:sldMk cId="1062082742" sldId="257"/>
            <ac:spMk id="39" creationId="{FF68D0BE-ABF8-47A0-9EE8-AE615BCC44E5}"/>
          </ac:spMkLst>
        </pc:spChg>
        <pc:spChg chg="add mod">
          <ac:chgData name="xiao linqi" userId="f10d60f9e23b1aa5" providerId="LiveId" clId="{CC61B67B-02A1-4764-B4F5-CA7C549D5FC2}" dt="2022-02-25T20:52:49.995" v="785" actId="20577"/>
          <ac:spMkLst>
            <pc:docMk/>
            <pc:sldMk cId="1062082742" sldId="257"/>
            <ac:spMk id="42" creationId="{D70EA36B-BB66-42C3-BAA6-00D954C4F610}"/>
          </ac:spMkLst>
        </pc:spChg>
        <pc:spChg chg="add mod">
          <ac:chgData name="xiao linqi" userId="f10d60f9e23b1aa5" providerId="LiveId" clId="{CC61B67B-02A1-4764-B4F5-CA7C549D5FC2}" dt="2022-02-25T23:33:38.234" v="1106" actId="1076"/>
          <ac:spMkLst>
            <pc:docMk/>
            <pc:sldMk cId="1062082742" sldId="257"/>
            <ac:spMk id="43" creationId="{1FC754E0-1B0B-4340-B0DC-C33583F26C93}"/>
          </ac:spMkLst>
        </pc:spChg>
        <pc:spChg chg="add del mod">
          <ac:chgData name="xiao linqi" userId="f10d60f9e23b1aa5" providerId="LiveId" clId="{CC61B67B-02A1-4764-B4F5-CA7C549D5FC2}" dt="2022-02-24T23:41:52.810" v="675" actId="478"/>
          <ac:spMkLst>
            <pc:docMk/>
            <pc:sldMk cId="1062082742" sldId="257"/>
            <ac:spMk id="44" creationId="{1C84BB37-2946-4528-BB2F-0040B7678721}"/>
          </ac:spMkLst>
        </pc:spChg>
        <pc:spChg chg="add del mod">
          <ac:chgData name="xiao linqi" userId="f10d60f9e23b1aa5" providerId="LiveId" clId="{CC61B67B-02A1-4764-B4F5-CA7C549D5FC2}" dt="2022-02-24T23:41:52.810" v="675" actId="478"/>
          <ac:spMkLst>
            <pc:docMk/>
            <pc:sldMk cId="1062082742" sldId="257"/>
            <ac:spMk id="45" creationId="{780B6341-DDB3-4A4D-8D0F-D68B14D339C9}"/>
          </ac:spMkLst>
        </pc:spChg>
        <pc:spChg chg="add del mod">
          <ac:chgData name="xiao linqi" userId="f10d60f9e23b1aa5" providerId="LiveId" clId="{CC61B67B-02A1-4764-B4F5-CA7C549D5FC2}" dt="2022-02-24T23:41:59.537" v="676" actId="478"/>
          <ac:spMkLst>
            <pc:docMk/>
            <pc:sldMk cId="1062082742" sldId="257"/>
            <ac:spMk id="46" creationId="{5807BDDC-C2D9-4D18-A31E-C9779B2EFA13}"/>
          </ac:spMkLst>
        </pc:spChg>
        <pc:spChg chg="add del mod">
          <ac:chgData name="xiao linqi" userId="f10d60f9e23b1aa5" providerId="LiveId" clId="{CC61B67B-02A1-4764-B4F5-CA7C549D5FC2}" dt="2022-02-24T23:41:52.810" v="675" actId="478"/>
          <ac:spMkLst>
            <pc:docMk/>
            <pc:sldMk cId="1062082742" sldId="257"/>
            <ac:spMk id="47" creationId="{8857A3ED-761E-4F5D-BB47-32CE1FBC6D81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48" creationId="{F5FBF05F-4379-4AA4-8BF2-D5D94EC0B457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49" creationId="{207D0F0D-B57F-40CF-B884-E9AFF64465F0}"/>
          </ac:spMkLst>
        </pc:spChg>
        <pc:spChg chg="add mod">
          <ac:chgData name="xiao linqi" userId="f10d60f9e23b1aa5" providerId="LiveId" clId="{CC61B67B-02A1-4764-B4F5-CA7C549D5FC2}" dt="2022-02-25T23:39:15.188" v="1110" actId="1076"/>
          <ac:spMkLst>
            <pc:docMk/>
            <pc:sldMk cId="1062082742" sldId="257"/>
            <ac:spMk id="50" creationId="{27A55875-F833-465F-BD0A-E5483A7CBA8F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51" creationId="{27B2D234-8B8B-4A9F-87E8-B6F2B9F808F2}"/>
          </ac:spMkLst>
        </pc:spChg>
        <pc:spChg chg="add mod">
          <ac:chgData name="xiao linqi" userId="f10d60f9e23b1aa5" providerId="LiveId" clId="{CC61B67B-02A1-4764-B4F5-CA7C549D5FC2}" dt="2022-02-25T23:11:37.207" v="968" actId="20577"/>
          <ac:spMkLst>
            <pc:docMk/>
            <pc:sldMk cId="1062082742" sldId="257"/>
            <ac:spMk id="52" creationId="{5402533C-48ED-4EB8-912B-262A1ABFBC90}"/>
          </ac:spMkLst>
        </pc:spChg>
        <pc:spChg chg="add del mod">
          <ac:chgData name="xiao linqi" userId="f10d60f9e23b1aa5" providerId="LiveId" clId="{CC61B67B-02A1-4764-B4F5-CA7C549D5FC2}" dt="2022-02-24T23:38:26.094" v="635" actId="478"/>
          <ac:spMkLst>
            <pc:docMk/>
            <pc:sldMk cId="1062082742" sldId="257"/>
            <ac:spMk id="53" creationId="{E12AEE76-6C12-4B30-ACF9-086F978353B8}"/>
          </ac:spMkLst>
        </pc:spChg>
        <pc:spChg chg="add del mod">
          <ac:chgData name="xiao linqi" userId="f10d60f9e23b1aa5" providerId="LiveId" clId="{CC61B67B-02A1-4764-B4F5-CA7C549D5FC2}" dt="2022-02-24T23:37:51.365" v="617" actId="478"/>
          <ac:spMkLst>
            <pc:docMk/>
            <pc:sldMk cId="1062082742" sldId="257"/>
            <ac:spMk id="54" creationId="{EDA420BF-ED7D-42DD-B512-02154A9D6477}"/>
          </ac:spMkLst>
        </pc:spChg>
        <pc:spChg chg="add del mod">
          <ac:chgData name="xiao linqi" userId="f10d60f9e23b1aa5" providerId="LiveId" clId="{CC61B67B-02A1-4764-B4F5-CA7C549D5FC2}" dt="2022-02-24T23:37:50.055" v="616" actId="478"/>
          <ac:spMkLst>
            <pc:docMk/>
            <pc:sldMk cId="1062082742" sldId="257"/>
            <ac:spMk id="55" creationId="{7EBF0AFA-F29F-4A0E-A61E-879AACDB14AC}"/>
          </ac:spMkLst>
        </pc:spChg>
        <pc:spChg chg="add mod">
          <ac:chgData name="xiao linqi" userId="f10d60f9e23b1aa5" providerId="LiveId" clId="{CC61B67B-02A1-4764-B4F5-CA7C549D5FC2}" dt="2022-02-25T22:53:47.339" v="957" actId="1076"/>
          <ac:spMkLst>
            <pc:docMk/>
            <pc:sldMk cId="1062082742" sldId="257"/>
            <ac:spMk id="56" creationId="{903C21DA-D81C-4E4E-AC6B-C6D16BE81F44}"/>
          </ac:spMkLst>
        </pc:spChg>
        <pc:spChg chg="add del mod">
          <ac:chgData name="xiao linqi" userId="f10d60f9e23b1aa5" providerId="LiveId" clId="{CC61B67B-02A1-4764-B4F5-CA7C549D5FC2}" dt="2022-02-24T23:39:52.220" v="649" actId="478"/>
          <ac:spMkLst>
            <pc:docMk/>
            <pc:sldMk cId="1062082742" sldId="257"/>
            <ac:spMk id="57" creationId="{C025B594-6CDE-48B6-897B-6E9E925B2FE2}"/>
          </ac:spMkLst>
        </pc:spChg>
        <pc:spChg chg="add del mod">
          <ac:chgData name="xiao linqi" userId="f10d60f9e23b1aa5" providerId="LiveId" clId="{CC61B67B-02A1-4764-B4F5-CA7C549D5FC2}" dt="2022-02-24T23:37:42.820" v="615" actId="478"/>
          <ac:spMkLst>
            <pc:docMk/>
            <pc:sldMk cId="1062082742" sldId="257"/>
            <ac:spMk id="58" creationId="{DA673FDF-6A82-43CC-BBCB-FCE0B346D7CA}"/>
          </ac:spMkLst>
        </pc:spChg>
        <pc:spChg chg="add del mod">
          <ac:chgData name="xiao linqi" userId="f10d60f9e23b1aa5" providerId="LiveId" clId="{CC61B67B-02A1-4764-B4F5-CA7C549D5FC2}" dt="2022-02-25T23:27:36.312" v="1050" actId="478"/>
          <ac:spMkLst>
            <pc:docMk/>
            <pc:sldMk cId="1062082742" sldId="257"/>
            <ac:spMk id="69" creationId="{97A4E518-33CA-4347-B3B1-0DCCB759A867}"/>
          </ac:spMkLst>
        </pc:spChg>
        <pc:spChg chg="add del mod">
          <ac:chgData name="xiao linqi" userId="f10d60f9e23b1aa5" providerId="LiveId" clId="{CC61B67B-02A1-4764-B4F5-CA7C549D5FC2}" dt="2022-02-25T23:27:37.424" v="1051" actId="478"/>
          <ac:spMkLst>
            <pc:docMk/>
            <pc:sldMk cId="1062082742" sldId="257"/>
            <ac:spMk id="70" creationId="{39ED0909-9AE1-4FE1-AAB4-C0B095B315C6}"/>
          </ac:spMkLst>
        </pc:spChg>
        <pc:picChg chg="add del mod">
          <ac:chgData name="xiao linqi" userId="f10d60f9e23b1aa5" providerId="LiveId" clId="{CC61B67B-02A1-4764-B4F5-CA7C549D5FC2}" dt="2022-02-24T21:21:24.002" v="216" actId="478"/>
          <ac:picMkLst>
            <pc:docMk/>
            <pc:sldMk cId="1062082742" sldId="257"/>
            <ac:picMk id="41" creationId="{8516DA80-44ED-4A8C-BAFE-039F50B97BA0}"/>
          </ac:picMkLst>
        </pc:picChg>
        <pc:cxnChg chg="add mod">
          <ac:chgData name="xiao linqi" userId="f10d60f9e23b1aa5" providerId="LiveId" clId="{CC61B67B-02A1-4764-B4F5-CA7C549D5FC2}" dt="2022-02-25T22:53:47.339" v="957" actId="1076"/>
          <ac:cxnSpMkLst>
            <pc:docMk/>
            <pc:sldMk cId="1062082742" sldId="257"/>
            <ac:cxnSpMk id="4" creationId="{3F2A4588-F1AA-4D12-8570-DDB76F3071B7}"/>
          </ac:cxnSpMkLst>
        </pc:cxnChg>
        <pc:cxnChg chg="add mod">
          <ac:chgData name="xiao linqi" userId="f10d60f9e23b1aa5" providerId="LiveId" clId="{CC61B67B-02A1-4764-B4F5-CA7C549D5FC2}" dt="2022-02-25T22:53:47.339" v="957" actId="1076"/>
          <ac:cxnSpMkLst>
            <pc:docMk/>
            <pc:sldMk cId="1062082742" sldId="257"/>
            <ac:cxnSpMk id="5" creationId="{CC3D1107-D82D-4B8F-AA01-DDA0CBDFCD71}"/>
          </ac:cxnSpMkLst>
        </pc:cxnChg>
        <pc:cxnChg chg="add mod">
          <ac:chgData name="xiao linqi" userId="f10d60f9e23b1aa5" providerId="LiveId" clId="{CC61B67B-02A1-4764-B4F5-CA7C549D5FC2}" dt="2022-02-25T22:53:47.339" v="957" actId="1076"/>
          <ac:cxnSpMkLst>
            <pc:docMk/>
            <pc:sldMk cId="1062082742" sldId="257"/>
            <ac:cxnSpMk id="8" creationId="{D4C7A995-7BBD-4AC8-B2AA-451C7F22FD66}"/>
          </ac:cxnSpMkLst>
        </pc:cxnChg>
        <pc:cxnChg chg="add del mod">
          <ac:chgData name="xiao linqi" userId="f10d60f9e23b1aa5" providerId="LiveId" clId="{CC61B67B-02A1-4764-B4F5-CA7C549D5FC2}" dt="2022-02-24T23:38:26.843" v="636" actId="478"/>
          <ac:cxnSpMkLst>
            <pc:docMk/>
            <pc:sldMk cId="1062082742" sldId="257"/>
            <ac:cxnSpMk id="19" creationId="{F1B6CF34-9AA6-41E3-A476-6FDE125AB567}"/>
          </ac:cxnSpMkLst>
        </pc:cxnChg>
        <pc:cxnChg chg="add del mod">
          <ac:chgData name="xiao linqi" userId="f10d60f9e23b1aa5" providerId="LiveId" clId="{CC61B67B-02A1-4764-B4F5-CA7C549D5FC2}" dt="2022-02-24T23:37:56.652" v="621" actId="478"/>
          <ac:cxnSpMkLst>
            <pc:docMk/>
            <pc:sldMk cId="1062082742" sldId="257"/>
            <ac:cxnSpMk id="23" creationId="{AD91BDE0-FD60-44A3-9D8B-5E2F687682D7}"/>
          </ac:cxnSpMkLst>
        </pc:cxnChg>
        <pc:cxnChg chg="add del mod">
          <ac:chgData name="xiao linqi" userId="f10d60f9e23b1aa5" providerId="LiveId" clId="{CC61B67B-02A1-4764-B4F5-CA7C549D5FC2}" dt="2022-02-24T23:37:53.143" v="619" actId="478"/>
          <ac:cxnSpMkLst>
            <pc:docMk/>
            <pc:sldMk cId="1062082742" sldId="257"/>
            <ac:cxnSpMk id="28" creationId="{47DB4E9D-1517-400F-837C-6656A433EB00}"/>
          </ac:cxnSpMkLst>
        </pc:cxnChg>
        <pc:cxnChg chg="add mod">
          <ac:chgData name="xiao linqi" userId="f10d60f9e23b1aa5" providerId="LiveId" clId="{CC61B67B-02A1-4764-B4F5-CA7C549D5FC2}" dt="2022-02-25T22:53:47.339" v="957" actId="1076"/>
          <ac:cxnSpMkLst>
            <pc:docMk/>
            <pc:sldMk cId="1062082742" sldId="257"/>
            <ac:cxnSpMk id="32" creationId="{4FC26545-8476-4218-B874-899CB454DDC6}"/>
          </ac:cxnSpMkLst>
        </pc:cxnChg>
        <pc:cxnChg chg="add mod">
          <ac:chgData name="xiao linqi" userId="f10d60f9e23b1aa5" providerId="LiveId" clId="{CC61B67B-02A1-4764-B4F5-CA7C549D5FC2}" dt="2022-02-25T22:53:47.339" v="957" actId="1076"/>
          <ac:cxnSpMkLst>
            <pc:docMk/>
            <pc:sldMk cId="1062082742" sldId="257"/>
            <ac:cxnSpMk id="35" creationId="{0643B164-1A27-4FA0-A9D3-C03E4DFA2D3C}"/>
          </ac:cxnSpMkLst>
        </pc:cxnChg>
      </pc:sldChg>
    </pc:docChg>
  </pc:docChgLst>
  <pc:docChgLst>
    <pc:chgData name="xiao linqi" userId="f10d60f9e23b1aa5" providerId="LiveId" clId="{615F4BA2-3026-48B7-B3A1-0CD5FD6B3BC1}"/>
    <pc:docChg chg="undo custSel addSld modSld">
      <pc:chgData name="xiao linqi" userId="f10d60f9e23b1aa5" providerId="LiveId" clId="{615F4BA2-3026-48B7-B3A1-0CD5FD6B3BC1}" dt="2022-02-24T05:30:13.362" v="1112" actId="1076"/>
      <pc:docMkLst>
        <pc:docMk/>
      </pc:docMkLst>
      <pc:sldChg chg="addSp delSp modSp new mod">
        <pc:chgData name="xiao linqi" userId="f10d60f9e23b1aa5" providerId="LiveId" clId="{615F4BA2-3026-48B7-B3A1-0CD5FD6B3BC1}" dt="2022-02-24T05:30:13.362" v="1112" actId="1076"/>
        <pc:sldMkLst>
          <pc:docMk/>
          <pc:sldMk cId="779443961" sldId="256"/>
        </pc:sldMkLst>
        <pc:spChg chg="del">
          <ac:chgData name="xiao linqi" userId="f10d60f9e23b1aa5" providerId="LiveId" clId="{615F4BA2-3026-48B7-B3A1-0CD5FD6B3BC1}" dt="2022-02-24T01:14:07.369" v="1" actId="478"/>
          <ac:spMkLst>
            <pc:docMk/>
            <pc:sldMk cId="779443961" sldId="256"/>
            <ac:spMk id="2" creationId="{8BA6DE90-496C-4770-8B83-7CB259A8E7FC}"/>
          </ac:spMkLst>
        </pc:spChg>
        <pc:spChg chg="del">
          <ac:chgData name="xiao linqi" userId="f10d60f9e23b1aa5" providerId="LiveId" clId="{615F4BA2-3026-48B7-B3A1-0CD5FD6B3BC1}" dt="2022-02-24T01:14:08.693" v="2" actId="478"/>
          <ac:spMkLst>
            <pc:docMk/>
            <pc:sldMk cId="779443961" sldId="256"/>
            <ac:spMk id="3" creationId="{124F866E-36FF-4AF9-9157-B098D1967744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4" creationId="{0D776598-EA37-44B4-B2F1-61A3D1288E63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9" creationId="{17E59100-7CFA-4A68-B937-F270D177CE58}"/>
          </ac:spMkLst>
        </pc:spChg>
        <pc:spChg chg="add del mod">
          <ac:chgData name="xiao linqi" userId="f10d60f9e23b1aa5" providerId="LiveId" clId="{615F4BA2-3026-48B7-B3A1-0CD5FD6B3BC1}" dt="2022-02-24T03:48:06.691" v="487" actId="478"/>
          <ac:spMkLst>
            <pc:docMk/>
            <pc:sldMk cId="779443961" sldId="256"/>
            <ac:spMk id="10" creationId="{605441E4-0AB5-40E7-816E-CD48624E13FA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1" creationId="{8C6564BD-3067-4989-959A-C7BBAA673FF8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3" creationId="{972AC0A2-7E01-425E-B1C7-162DAE5E4309}"/>
          </ac:spMkLst>
        </pc:spChg>
        <pc:spChg chg="add del mod">
          <ac:chgData name="xiao linqi" userId="f10d60f9e23b1aa5" providerId="LiveId" clId="{615F4BA2-3026-48B7-B3A1-0CD5FD6B3BC1}" dt="2022-02-24T01:19:51.956" v="68" actId="478"/>
          <ac:spMkLst>
            <pc:docMk/>
            <pc:sldMk cId="779443961" sldId="256"/>
            <ac:spMk id="14" creationId="{FC51122C-E23C-4F25-9948-A615001E8806}"/>
          </ac:spMkLst>
        </pc:spChg>
        <pc:spChg chg="add del mod">
          <ac:chgData name="xiao linqi" userId="f10d60f9e23b1aa5" providerId="LiveId" clId="{615F4BA2-3026-48B7-B3A1-0CD5FD6B3BC1}" dt="2022-02-24T01:18:09.281" v="50"/>
          <ac:spMkLst>
            <pc:docMk/>
            <pc:sldMk cId="779443961" sldId="256"/>
            <ac:spMk id="16" creationId="{A1A7E0C0-B224-48E8-945D-C29C4B82EA39}"/>
          </ac:spMkLst>
        </pc:spChg>
        <pc:spChg chg="add del mod">
          <ac:chgData name="xiao linqi" userId="f10d60f9e23b1aa5" providerId="LiveId" clId="{615F4BA2-3026-48B7-B3A1-0CD5FD6B3BC1}" dt="2022-02-24T01:18:09.281" v="50"/>
          <ac:spMkLst>
            <pc:docMk/>
            <pc:sldMk cId="779443961" sldId="256"/>
            <ac:spMk id="18" creationId="{B912F158-2CFF-4807-B822-D6837A843F4B}"/>
          </ac:spMkLst>
        </pc:spChg>
        <pc:spChg chg="add del mod">
          <ac:chgData name="xiao linqi" userId="f10d60f9e23b1aa5" providerId="LiveId" clId="{615F4BA2-3026-48B7-B3A1-0CD5FD6B3BC1}" dt="2022-02-24T01:18:09.281" v="50"/>
          <ac:spMkLst>
            <pc:docMk/>
            <pc:sldMk cId="779443961" sldId="256"/>
            <ac:spMk id="19" creationId="{3EAF8F9C-8E3C-436B-9403-302E4FF50AC1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20" creationId="{AD83C642-54EC-4C94-9640-77315286464F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22" creationId="{1B0EAC18-E6D6-4F42-AB9E-C02E1FD681B2}"/>
          </ac:spMkLst>
        </pc:spChg>
        <pc:spChg chg="add del mod">
          <ac:chgData name="xiao linqi" userId="f10d60f9e23b1aa5" providerId="LiveId" clId="{615F4BA2-3026-48B7-B3A1-0CD5FD6B3BC1}" dt="2022-02-24T01:20:51.668" v="80" actId="478"/>
          <ac:spMkLst>
            <pc:docMk/>
            <pc:sldMk cId="779443961" sldId="256"/>
            <ac:spMk id="23" creationId="{7EA87487-4CA5-46E5-9CB6-4B1B4B7A557F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24" creationId="{6DA6314A-33F2-413D-BB21-2D1D3764B76F}"/>
          </ac:spMkLst>
        </pc:spChg>
        <pc:spChg chg="add del mod">
          <ac:chgData name="xiao linqi" userId="f10d60f9e23b1aa5" providerId="LiveId" clId="{615F4BA2-3026-48B7-B3A1-0CD5FD6B3BC1}" dt="2022-02-24T01:21:24.485" v="92" actId="478"/>
          <ac:spMkLst>
            <pc:docMk/>
            <pc:sldMk cId="779443961" sldId="256"/>
            <ac:spMk id="26" creationId="{824D1826-2772-4F0C-9F8B-D876FCDF6B58}"/>
          </ac:spMkLst>
        </pc:spChg>
        <pc:spChg chg="add del mod">
          <ac:chgData name="xiao linqi" userId="f10d60f9e23b1aa5" providerId="LiveId" clId="{615F4BA2-3026-48B7-B3A1-0CD5FD6B3BC1}" dt="2022-02-24T01:22:24.818" v="108" actId="478"/>
          <ac:spMkLst>
            <pc:docMk/>
            <pc:sldMk cId="779443961" sldId="256"/>
            <ac:spMk id="27" creationId="{37970E7F-2D6F-4281-BB12-450BDDAD242C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29" creationId="{620DD619-139A-4442-AD4D-D791747E759B}"/>
          </ac:spMkLst>
        </pc:spChg>
        <pc:spChg chg="add del mod">
          <ac:chgData name="xiao linqi" userId="f10d60f9e23b1aa5" providerId="LiveId" clId="{615F4BA2-3026-48B7-B3A1-0CD5FD6B3BC1}" dt="2022-02-24T01:22:02.104" v="103"/>
          <ac:spMkLst>
            <pc:docMk/>
            <pc:sldMk cId="779443961" sldId="256"/>
            <ac:spMk id="30" creationId="{1E35FBBC-F997-4747-B68B-8E4064836163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53" creationId="{A5256A7E-7F78-41B8-90C4-AB02A6672750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55" creationId="{7E9B1704-FCAF-461F-A0EF-022124EAE807}"/>
          </ac:spMkLst>
        </pc:spChg>
        <pc:spChg chg="add del mod">
          <ac:chgData name="xiao linqi" userId="f10d60f9e23b1aa5" providerId="LiveId" clId="{615F4BA2-3026-48B7-B3A1-0CD5FD6B3BC1}" dt="2022-02-24T03:48:05.226" v="486" actId="478"/>
          <ac:spMkLst>
            <pc:docMk/>
            <pc:sldMk cId="779443961" sldId="256"/>
            <ac:spMk id="56" creationId="{3FE2201B-B37D-4D39-9C27-0FFAB0DF8547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57" creationId="{29F78773-94A8-4EB5-ABE6-4B7913351AC9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59" creationId="{BA6EF2AC-5BED-4069-9114-C690C3A841F4}"/>
          </ac:spMkLst>
        </pc:spChg>
        <pc:spChg chg="add del mod">
          <ac:chgData name="xiao linqi" userId="f10d60f9e23b1aa5" providerId="LiveId" clId="{615F4BA2-3026-48B7-B3A1-0CD5FD6B3BC1}" dt="2022-02-24T01:29:42.950" v="190" actId="478"/>
          <ac:spMkLst>
            <pc:docMk/>
            <pc:sldMk cId="779443961" sldId="256"/>
            <ac:spMk id="60" creationId="{471E18FA-CE21-4AAB-BDDA-45E6FC8492BF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62" creationId="{C7BA954E-B389-4C40-9982-88F6DAF84E6C}"/>
          </ac:spMkLst>
        </pc:spChg>
        <pc:spChg chg="add del mod">
          <ac:chgData name="xiao linqi" userId="f10d60f9e23b1aa5" providerId="LiveId" clId="{615F4BA2-3026-48B7-B3A1-0CD5FD6B3BC1}" dt="2022-02-24T01:29:48.181" v="191" actId="478"/>
          <ac:spMkLst>
            <pc:docMk/>
            <pc:sldMk cId="779443961" sldId="256"/>
            <ac:spMk id="63" creationId="{A1EB7B05-F4F2-4540-88A4-F4B4EDCE935A}"/>
          </ac:spMkLst>
        </pc:spChg>
        <pc:spChg chg="add del mod">
          <ac:chgData name="xiao linqi" userId="f10d60f9e23b1aa5" providerId="LiveId" clId="{615F4BA2-3026-48B7-B3A1-0CD5FD6B3BC1}" dt="2022-02-24T03:41:08.236" v="333" actId="478"/>
          <ac:spMkLst>
            <pc:docMk/>
            <pc:sldMk cId="779443961" sldId="256"/>
            <ac:spMk id="73" creationId="{43CA3DA6-CEAC-4CF3-ABC4-041337BBD63B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92" creationId="{10300C94-CD39-4024-B20A-BC4427F5051A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93" creationId="{ABB8F992-B38C-451F-8912-9A0CCA182A3D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96" creationId="{6869CFC8-7E02-4108-9197-D974E1773286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01" creationId="{1913BE0E-1582-41B0-9269-C43B17FB3BCC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04" creationId="{A69C0D10-810C-495C-80EC-073CBDFA358B}"/>
          </ac:spMkLst>
        </pc:spChg>
        <pc:spChg chg="add mod">
          <ac:chgData name="xiao linqi" userId="f10d60f9e23b1aa5" providerId="LiveId" clId="{615F4BA2-3026-48B7-B3A1-0CD5FD6B3BC1}" dt="2022-02-24T04:25:26.024" v="845" actId="20577"/>
          <ac:spMkLst>
            <pc:docMk/>
            <pc:sldMk cId="779443961" sldId="256"/>
            <ac:spMk id="122" creationId="{B9B293F7-951C-4323-942B-314AC5873C62}"/>
          </ac:spMkLst>
        </pc:spChg>
        <pc:spChg chg="add mod">
          <ac:chgData name="xiao linqi" userId="f10d60f9e23b1aa5" providerId="LiveId" clId="{615F4BA2-3026-48B7-B3A1-0CD5FD6B3BC1}" dt="2022-02-24T04:25:28.495" v="846" actId="20577"/>
          <ac:spMkLst>
            <pc:docMk/>
            <pc:sldMk cId="779443961" sldId="256"/>
            <ac:spMk id="123" creationId="{EA34B9BB-1138-49F9-BA41-60C460376CD2}"/>
          </ac:spMkLst>
        </pc:spChg>
        <pc:spChg chg="add mod">
          <ac:chgData name="xiao linqi" userId="f10d60f9e23b1aa5" providerId="LiveId" clId="{615F4BA2-3026-48B7-B3A1-0CD5FD6B3BC1}" dt="2022-02-24T04:25:30.149" v="847" actId="20577"/>
          <ac:spMkLst>
            <pc:docMk/>
            <pc:sldMk cId="779443961" sldId="256"/>
            <ac:spMk id="124" creationId="{74384EF5-8A2E-4B2E-98E7-000B112C4D1C}"/>
          </ac:spMkLst>
        </pc:spChg>
        <pc:spChg chg="add mod">
          <ac:chgData name="xiao linqi" userId="f10d60f9e23b1aa5" providerId="LiveId" clId="{615F4BA2-3026-48B7-B3A1-0CD5FD6B3BC1}" dt="2022-02-24T04:25:23.087" v="844" actId="20577"/>
          <ac:spMkLst>
            <pc:docMk/>
            <pc:sldMk cId="779443961" sldId="256"/>
            <ac:spMk id="125" creationId="{7BD03742-C721-4B8B-ACFD-5357D29A43CB}"/>
          </ac:spMkLst>
        </pc:spChg>
        <pc:spChg chg="add mod">
          <ac:chgData name="xiao linqi" userId="f10d60f9e23b1aa5" providerId="LiveId" clId="{615F4BA2-3026-48B7-B3A1-0CD5FD6B3BC1}" dt="2022-02-24T04:25:13.483" v="838" actId="20577"/>
          <ac:spMkLst>
            <pc:docMk/>
            <pc:sldMk cId="779443961" sldId="256"/>
            <ac:spMk id="126" creationId="{FFE1A7D6-97E9-4179-B930-B346E65BF72B}"/>
          </ac:spMkLst>
        </pc:spChg>
        <pc:spChg chg="add mod">
          <ac:chgData name="xiao linqi" userId="f10d60f9e23b1aa5" providerId="LiveId" clId="{615F4BA2-3026-48B7-B3A1-0CD5FD6B3BC1}" dt="2022-02-24T04:25:16.208" v="841" actId="20577"/>
          <ac:spMkLst>
            <pc:docMk/>
            <pc:sldMk cId="779443961" sldId="256"/>
            <ac:spMk id="133" creationId="{04E0C0F9-4400-4E7D-B0DF-BA3007D01BEE}"/>
          </ac:spMkLst>
        </pc:spChg>
        <pc:spChg chg="add mod">
          <ac:chgData name="xiao linqi" userId="f10d60f9e23b1aa5" providerId="LiveId" clId="{615F4BA2-3026-48B7-B3A1-0CD5FD6B3BC1}" dt="2022-02-24T04:25:17.636" v="842" actId="20577"/>
          <ac:spMkLst>
            <pc:docMk/>
            <pc:sldMk cId="779443961" sldId="256"/>
            <ac:spMk id="134" creationId="{EBA092FF-FCFB-4C55-BD5F-C776BDC41765}"/>
          </ac:spMkLst>
        </pc:spChg>
        <pc:spChg chg="add del mod">
          <ac:chgData name="xiao linqi" userId="f10d60f9e23b1aa5" providerId="LiveId" clId="{615F4BA2-3026-48B7-B3A1-0CD5FD6B3BC1}" dt="2022-02-24T03:51:04.060" v="549" actId="478"/>
          <ac:spMkLst>
            <pc:docMk/>
            <pc:sldMk cId="779443961" sldId="256"/>
            <ac:spMk id="135" creationId="{19D93E3C-C511-48C0-AF5C-F360B9E83B7B}"/>
          </ac:spMkLst>
        </pc:spChg>
        <pc:spChg chg="add mod">
          <ac:chgData name="xiao linqi" userId="f10d60f9e23b1aa5" providerId="LiveId" clId="{615F4BA2-3026-48B7-B3A1-0CD5FD6B3BC1}" dt="2022-02-24T04:25:19.610" v="843" actId="20577"/>
          <ac:spMkLst>
            <pc:docMk/>
            <pc:sldMk cId="779443961" sldId="256"/>
            <ac:spMk id="136" creationId="{1D99AC46-4A1F-44E3-B4B1-D8E8F636941A}"/>
          </ac:spMkLst>
        </pc:spChg>
        <pc:spChg chg="add del mod">
          <ac:chgData name="xiao linqi" userId="f10d60f9e23b1aa5" providerId="LiveId" clId="{615F4BA2-3026-48B7-B3A1-0CD5FD6B3BC1}" dt="2022-02-24T03:54:14.386" v="563"/>
          <ac:spMkLst>
            <pc:docMk/>
            <pc:sldMk cId="779443961" sldId="256"/>
            <ac:spMk id="137" creationId="{90B16A39-8FC2-404B-90AB-C33B369018EB}"/>
          </ac:spMkLst>
        </pc:spChg>
        <pc:spChg chg="add del mod">
          <ac:chgData name="xiao linqi" userId="f10d60f9e23b1aa5" providerId="LiveId" clId="{615F4BA2-3026-48B7-B3A1-0CD5FD6B3BC1}" dt="2022-02-24T05:20:58.435" v="988" actId="478"/>
          <ac:spMkLst>
            <pc:docMk/>
            <pc:sldMk cId="779443961" sldId="256"/>
            <ac:spMk id="138" creationId="{28197537-D7C5-43A4-B670-0CBDE1221F91}"/>
          </ac:spMkLst>
        </pc:spChg>
        <pc:spChg chg="add mod">
          <ac:chgData name="xiao linqi" userId="f10d60f9e23b1aa5" providerId="LiveId" clId="{615F4BA2-3026-48B7-B3A1-0CD5FD6B3BC1}" dt="2022-02-24T05:21:46.130" v="1000" actId="1076"/>
          <ac:spMkLst>
            <pc:docMk/>
            <pc:sldMk cId="779443961" sldId="256"/>
            <ac:spMk id="139" creationId="{5E863045-6403-4646-A5C2-DEBC1C97E4DA}"/>
          </ac:spMkLst>
        </pc:spChg>
        <pc:spChg chg="add del mod">
          <ac:chgData name="xiao linqi" userId="f10d60f9e23b1aa5" providerId="LiveId" clId="{615F4BA2-3026-48B7-B3A1-0CD5FD6B3BC1}" dt="2022-02-24T04:16:16.021" v="764" actId="478"/>
          <ac:spMkLst>
            <pc:docMk/>
            <pc:sldMk cId="779443961" sldId="256"/>
            <ac:spMk id="140" creationId="{9B106676-783B-4ED8-92A2-87EB33DA7D47}"/>
          </ac:spMkLst>
        </pc:spChg>
        <pc:spChg chg="add del mod">
          <ac:chgData name="xiao linqi" userId="f10d60f9e23b1aa5" providerId="LiveId" clId="{615F4BA2-3026-48B7-B3A1-0CD5FD6B3BC1}" dt="2022-02-24T04:16:18.633" v="765" actId="478"/>
          <ac:spMkLst>
            <pc:docMk/>
            <pc:sldMk cId="779443961" sldId="256"/>
            <ac:spMk id="141" creationId="{A1404A44-3637-4ED9-87E8-01700ADAF4F2}"/>
          </ac:spMkLst>
        </pc:spChg>
        <pc:spChg chg="add del mod">
          <ac:chgData name="xiao linqi" userId="f10d60f9e23b1aa5" providerId="LiveId" clId="{615F4BA2-3026-48B7-B3A1-0CD5FD6B3BC1}" dt="2022-02-24T05:21:55.672" v="1001" actId="478"/>
          <ac:spMkLst>
            <pc:docMk/>
            <pc:sldMk cId="779443961" sldId="256"/>
            <ac:spMk id="142" creationId="{E6603607-B8B6-450B-AF7F-EFE1EFB1B1AE}"/>
          </ac:spMkLst>
        </pc:spChg>
        <pc:spChg chg="add del mod">
          <ac:chgData name="xiao linqi" userId="f10d60f9e23b1aa5" providerId="LiveId" clId="{615F4BA2-3026-48B7-B3A1-0CD5FD6B3BC1}" dt="2022-02-24T05:22:03.151" v="1004" actId="478"/>
          <ac:spMkLst>
            <pc:docMk/>
            <pc:sldMk cId="779443961" sldId="256"/>
            <ac:spMk id="143" creationId="{FE236245-C2D7-487B-84D2-9F79A7D8473B}"/>
          </ac:spMkLst>
        </pc:spChg>
        <pc:spChg chg="add del mod">
          <ac:chgData name="xiao linqi" userId="f10d60f9e23b1aa5" providerId="LiveId" clId="{615F4BA2-3026-48B7-B3A1-0CD5FD6B3BC1}" dt="2022-02-24T04:14:48.815" v="745" actId="478"/>
          <ac:spMkLst>
            <pc:docMk/>
            <pc:sldMk cId="779443961" sldId="256"/>
            <ac:spMk id="144" creationId="{1180C954-DD37-46D6-B5F4-D9745CFA59F5}"/>
          </ac:spMkLst>
        </pc:spChg>
        <pc:spChg chg="add del mod">
          <ac:chgData name="xiao linqi" userId="f10d60f9e23b1aa5" providerId="LiveId" clId="{615F4BA2-3026-48B7-B3A1-0CD5FD6B3BC1}" dt="2022-02-24T04:15:29.813" v="752" actId="478"/>
          <ac:spMkLst>
            <pc:docMk/>
            <pc:sldMk cId="779443961" sldId="256"/>
            <ac:spMk id="145" creationId="{AF837264-F2A5-4509-8BA5-74E96B952603}"/>
          </ac:spMkLst>
        </pc:spChg>
        <pc:spChg chg="add del mod">
          <ac:chgData name="xiao linqi" userId="f10d60f9e23b1aa5" providerId="LiveId" clId="{615F4BA2-3026-48B7-B3A1-0CD5FD6B3BC1}" dt="2022-02-24T04:15:14.772" v="750" actId="478"/>
          <ac:spMkLst>
            <pc:docMk/>
            <pc:sldMk cId="779443961" sldId="256"/>
            <ac:spMk id="146" creationId="{5826B323-EE04-4D29-A655-6D08B6249702}"/>
          </ac:spMkLst>
        </pc:spChg>
        <pc:spChg chg="add del mod">
          <ac:chgData name="xiao linqi" userId="f10d60f9e23b1aa5" providerId="LiveId" clId="{615F4BA2-3026-48B7-B3A1-0CD5FD6B3BC1}" dt="2022-02-24T04:16:09.895" v="763" actId="478"/>
          <ac:spMkLst>
            <pc:docMk/>
            <pc:sldMk cId="779443961" sldId="256"/>
            <ac:spMk id="147" creationId="{85019EAB-5C86-4496-926B-3B5FC2BA31CC}"/>
          </ac:spMkLst>
        </pc:spChg>
        <pc:spChg chg="add del mod">
          <ac:chgData name="xiao linqi" userId="f10d60f9e23b1aa5" providerId="LiveId" clId="{615F4BA2-3026-48B7-B3A1-0CD5FD6B3BC1}" dt="2022-02-24T04:16:52.478" v="770" actId="478"/>
          <ac:spMkLst>
            <pc:docMk/>
            <pc:sldMk cId="779443961" sldId="256"/>
            <ac:spMk id="148" creationId="{EB3D5F6E-57D3-4F73-9928-37492AA67ED5}"/>
          </ac:spMkLst>
        </pc:spChg>
        <pc:spChg chg="add del mod">
          <ac:chgData name="xiao linqi" userId="f10d60f9e23b1aa5" providerId="LiveId" clId="{615F4BA2-3026-48B7-B3A1-0CD5FD6B3BC1}" dt="2022-02-24T03:58:37.194" v="610" actId="478"/>
          <ac:spMkLst>
            <pc:docMk/>
            <pc:sldMk cId="779443961" sldId="256"/>
            <ac:spMk id="149" creationId="{D1A5946E-A118-49BD-A1F2-AC1899A00BA0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50" creationId="{4B055CF2-54A6-43FC-B956-6979F0243ED4}"/>
          </ac:spMkLst>
        </pc:spChg>
        <pc:spChg chg="add del mod">
          <ac:chgData name="xiao linqi" userId="f10d60f9e23b1aa5" providerId="LiveId" clId="{615F4BA2-3026-48B7-B3A1-0CD5FD6B3BC1}" dt="2022-02-24T04:17:33.366" v="775" actId="478"/>
          <ac:spMkLst>
            <pc:docMk/>
            <pc:sldMk cId="779443961" sldId="256"/>
            <ac:spMk id="151" creationId="{411D8FB6-44B4-4840-97EB-C820CA453732}"/>
          </ac:spMkLst>
        </pc:spChg>
        <pc:spChg chg="add del mod">
          <ac:chgData name="xiao linqi" userId="f10d60f9e23b1aa5" providerId="LiveId" clId="{615F4BA2-3026-48B7-B3A1-0CD5FD6B3BC1}" dt="2022-02-24T04:03:43.909" v="650"/>
          <ac:spMkLst>
            <pc:docMk/>
            <pc:sldMk cId="779443961" sldId="256"/>
            <ac:spMk id="152" creationId="{747C07E5-6306-417A-AB78-CA1A31680DA9}"/>
          </ac:spMkLst>
        </pc:spChg>
        <pc:spChg chg="add mod">
          <ac:chgData name="xiao linqi" userId="f10d60f9e23b1aa5" providerId="LiveId" clId="{615F4BA2-3026-48B7-B3A1-0CD5FD6B3BC1}" dt="2022-02-24T05:14:34.346" v="940" actId="20577"/>
          <ac:spMkLst>
            <pc:docMk/>
            <pc:sldMk cId="779443961" sldId="256"/>
            <ac:spMk id="153" creationId="{A6843BE3-83E3-4F5F-AEE8-2918FF5F6478}"/>
          </ac:spMkLst>
        </pc:spChg>
        <pc:spChg chg="add mod">
          <ac:chgData name="xiao linqi" userId="f10d60f9e23b1aa5" providerId="LiveId" clId="{615F4BA2-3026-48B7-B3A1-0CD5FD6B3BC1}" dt="2022-02-24T04:41:17.281" v="928" actId="1076"/>
          <ac:spMkLst>
            <pc:docMk/>
            <pc:sldMk cId="779443961" sldId="256"/>
            <ac:spMk id="154" creationId="{E10D7892-EE63-427C-8D41-79567CF18062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55" creationId="{1C154782-7E89-44F3-B4DD-8024E5470747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56" creationId="{B4EF6FDA-4DA8-4C09-A4D7-54ED2853B2B0}"/>
          </ac:spMkLst>
        </pc:spChg>
        <pc:spChg chg="add mod">
          <ac:chgData name="xiao linqi" userId="f10d60f9e23b1aa5" providerId="LiveId" clId="{615F4BA2-3026-48B7-B3A1-0CD5FD6B3BC1}" dt="2022-02-24T05:25:08.031" v="1039" actId="1076"/>
          <ac:spMkLst>
            <pc:docMk/>
            <pc:sldMk cId="779443961" sldId="256"/>
            <ac:spMk id="157" creationId="{819BFD5F-934F-4105-93D3-86A715639A7A}"/>
          </ac:spMkLst>
        </pc:spChg>
        <pc:spChg chg="add del mod">
          <ac:chgData name="xiao linqi" userId="f10d60f9e23b1aa5" providerId="LiveId" clId="{615F4BA2-3026-48B7-B3A1-0CD5FD6B3BC1}" dt="2022-02-24T05:22:48.400" v="1013" actId="478"/>
          <ac:spMkLst>
            <pc:docMk/>
            <pc:sldMk cId="779443961" sldId="256"/>
            <ac:spMk id="162" creationId="{19B8B8EC-B1F9-4E86-81DF-D9F2FB70F9E8}"/>
          </ac:spMkLst>
        </pc:spChg>
        <pc:spChg chg="add mod">
          <ac:chgData name="xiao linqi" userId="f10d60f9e23b1aa5" providerId="LiveId" clId="{615F4BA2-3026-48B7-B3A1-0CD5FD6B3BC1}" dt="2022-02-24T05:18:52.300" v="965" actId="1076"/>
          <ac:spMkLst>
            <pc:docMk/>
            <pc:sldMk cId="779443961" sldId="256"/>
            <ac:spMk id="163" creationId="{74A4339A-0526-4189-B64A-52B65C7F0359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64" creationId="{2B772411-43AA-4EC8-9140-9EB88D9D4286}"/>
          </ac:spMkLst>
        </pc:spChg>
        <pc:spChg chg="add del mod">
          <ac:chgData name="xiao linqi" userId="f10d60f9e23b1aa5" providerId="LiveId" clId="{615F4BA2-3026-48B7-B3A1-0CD5FD6B3BC1}" dt="2022-02-24T04:15:59.805" v="760" actId="478"/>
          <ac:spMkLst>
            <pc:docMk/>
            <pc:sldMk cId="779443961" sldId="256"/>
            <ac:spMk id="165" creationId="{E5F855D4-4CCB-4532-92CB-F7DB13630092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66" creationId="{CF76CCEB-CD4C-4330-9986-814360F1C10B}"/>
          </ac:spMkLst>
        </pc:spChg>
        <pc:spChg chg="add del mod">
          <ac:chgData name="xiao linqi" userId="f10d60f9e23b1aa5" providerId="LiveId" clId="{615F4BA2-3026-48B7-B3A1-0CD5FD6B3BC1}" dt="2022-02-24T04:38:21.421" v="911" actId="478"/>
          <ac:spMkLst>
            <pc:docMk/>
            <pc:sldMk cId="779443961" sldId="256"/>
            <ac:spMk id="167" creationId="{5ACD379D-1B1F-462E-9F78-145BFDB0E347}"/>
          </ac:spMkLst>
        </pc:spChg>
        <pc:spChg chg="add del mod">
          <ac:chgData name="xiao linqi" userId="f10d60f9e23b1aa5" providerId="LiveId" clId="{615F4BA2-3026-48B7-B3A1-0CD5FD6B3BC1}" dt="2022-02-24T04:38:23.136" v="912" actId="478"/>
          <ac:spMkLst>
            <pc:docMk/>
            <pc:sldMk cId="779443961" sldId="256"/>
            <ac:spMk id="168" creationId="{582A7B99-7AFE-47FF-8C67-F6686074E8E4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69" creationId="{C6B61551-4253-4656-9877-C54C4FB57B95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70" creationId="{8C4CF761-6514-47D2-B99A-FA0859E21303}"/>
          </ac:spMkLst>
        </pc:spChg>
        <pc:spChg chg="add del mod">
          <ac:chgData name="xiao linqi" userId="f10d60f9e23b1aa5" providerId="LiveId" clId="{615F4BA2-3026-48B7-B3A1-0CD5FD6B3BC1}" dt="2022-02-24T04:35:30.488" v="874"/>
          <ac:spMkLst>
            <pc:docMk/>
            <pc:sldMk cId="779443961" sldId="256"/>
            <ac:spMk id="179" creationId="{FC82F8B4-9502-4706-98D2-2B322E2F042B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80" creationId="{141472CD-B3F6-4019-925C-5A9B62FC3514}"/>
          </ac:spMkLst>
        </pc:spChg>
        <pc:spChg chg="add mod">
          <ac:chgData name="xiao linqi" userId="f10d60f9e23b1aa5" providerId="LiveId" clId="{615F4BA2-3026-48B7-B3A1-0CD5FD6B3BC1}" dt="2022-02-24T04:39:08.909" v="914" actId="1076"/>
          <ac:spMkLst>
            <pc:docMk/>
            <pc:sldMk cId="779443961" sldId="256"/>
            <ac:spMk id="181" creationId="{39BE717E-A470-4C48-A02D-D5137A934EDB}"/>
          </ac:spMkLst>
        </pc:spChg>
        <pc:spChg chg="add del mod">
          <ac:chgData name="xiao linqi" userId="f10d60f9e23b1aa5" providerId="LiveId" clId="{615F4BA2-3026-48B7-B3A1-0CD5FD6B3BC1}" dt="2022-02-24T05:20:48.942" v="985" actId="478"/>
          <ac:spMkLst>
            <pc:docMk/>
            <pc:sldMk cId="779443961" sldId="256"/>
            <ac:spMk id="202" creationId="{607C06A8-E6F8-469D-A935-47FE74F5068F}"/>
          </ac:spMkLst>
        </pc:spChg>
        <pc:spChg chg="add mod">
          <ac:chgData name="xiao linqi" userId="f10d60f9e23b1aa5" providerId="LiveId" clId="{615F4BA2-3026-48B7-B3A1-0CD5FD6B3BC1}" dt="2022-02-24T05:21:27.982" v="996" actId="404"/>
          <ac:spMkLst>
            <pc:docMk/>
            <pc:sldMk cId="779443961" sldId="256"/>
            <ac:spMk id="203" creationId="{9AC15F88-381D-4C3F-A622-398CA245E135}"/>
          </ac:spMkLst>
        </pc:spChg>
        <pc:spChg chg="add mod">
          <ac:chgData name="xiao linqi" userId="f10d60f9e23b1aa5" providerId="LiveId" clId="{615F4BA2-3026-48B7-B3A1-0CD5FD6B3BC1}" dt="2022-02-24T05:18:43.601" v="964" actId="1076"/>
          <ac:spMkLst>
            <pc:docMk/>
            <pc:sldMk cId="779443961" sldId="256"/>
            <ac:spMk id="209" creationId="{C7243539-FB7B-40ED-B41E-8CB2B2FA44CB}"/>
          </ac:spMkLst>
        </pc:spChg>
        <pc:spChg chg="add mod">
          <ac:chgData name="xiao linqi" userId="f10d60f9e23b1aa5" providerId="LiveId" clId="{615F4BA2-3026-48B7-B3A1-0CD5FD6B3BC1}" dt="2022-02-24T05:21:19.800" v="992" actId="1076"/>
          <ac:spMkLst>
            <pc:docMk/>
            <pc:sldMk cId="779443961" sldId="256"/>
            <ac:spMk id="210" creationId="{735B7990-EC2C-45E6-8E6D-44E0BC44527C}"/>
          </ac:spMkLst>
        </pc:spChg>
        <pc:spChg chg="add mod">
          <ac:chgData name="xiao linqi" userId="f10d60f9e23b1aa5" providerId="LiveId" clId="{615F4BA2-3026-48B7-B3A1-0CD5FD6B3BC1}" dt="2022-02-24T05:21:37.349" v="999" actId="1076"/>
          <ac:spMkLst>
            <pc:docMk/>
            <pc:sldMk cId="779443961" sldId="256"/>
            <ac:spMk id="211" creationId="{D987415F-6360-41E4-BB6D-C3F0A4BE5482}"/>
          </ac:spMkLst>
        </pc:spChg>
        <pc:spChg chg="add mod">
          <ac:chgData name="xiao linqi" userId="f10d60f9e23b1aa5" providerId="LiveId" clId="{615F4BA2-3026-48B7-B3A1-0CD5FD6B3BC1}" dt="2022-02-24T05:23:48.123" v="1031" actId="1076"/>
          <ac:spMkLst>
            <pc:docMk/>
            <pc:sldMk cId="779443961" sldId="256"/>
            <ac:spMk id="213" creationId="{96065440-F768-4CAE-AFFE-1C82575FF97D}"/>
          </ac:spMkLst>
        </pc:spChg>
        <pc:spChg chg="add mod">
          <ac:chgData name="xiao linqi" userId="f10d60f9e23b1aa5" providerId="LiveId" clId="{615F4BA2-3026-48B7-B3A1-0CD5FD6B3BC1}" dt="2022-02-24T05:22:15.174" v="1006" actId="1076"/>
          <ac:spMkLst>
            <pc:docMk/>
            <pc:sldMk cId="779443961" sldId="256"/>
            <ac:spMk id="214" creationId="{20D1494C-9D9D-47A0-A0D6-2228B1AC126A}"/>
          </ac:spMkLst>
        </pc:spChg>
        <pc:spChg chg="add mod">
          <ac:chgData name="xiao linqi" userId="f10d60f9e23b1aa5" providerId="LiveId" clId="{615F4BA2-3026-48B7-B3A1-0CD5FD6B3BC1}" dt="2022-02-24T05:23:51.795" v="1032" actId="1076"/>
          <ac:spMkLst>
            <pc:docMk/>
            <pc:sldMk cId="779443961" sldId="256"/>
            <ac:spMk id="215" creationId="{11A303B9-678B-4928-ABFA-AFB0BC9F253F}"/>
          </ac:spMkLst>
        </pc:spChg>
        <pc:spChg chg="add mod">
          <ac:chgData name="xiao linqi" userId="f10d60f9e23b1aa5" providerId="LiveId" clId="{615F4BA2-3026-48B7-B3A1-0CD5FD6B3BC1}" dt="2022-02-24T05:24:26.715" v="1035" actId="1076"/>
          <ac:spMkLst>
            <pc:docMk/>
            <pc:sldMk cId="779443961" sldId="256"/>
            <ac:spMk id="216" creationId="{E05649F6-3E93-43B3-8334-26B1DC276AE7}"/>
          </ac:spMkLst>
        </pc:spChg>
        <pc:spChg chg="add mod">
          <ac:chgData name="xiao linqi" userId="f10d60f9e23b1aa5" providerId="LiveId" clId="{615F4BA2-3026-48B7-B3A1-0CD5FD6B3BC1}" dt="2022-02-24T05:24:33.518" v="1037" actId="1076"/>
          <ac:spMkLst>
            <pc:docMk/>
            <pc:sldMk cId="779443961" sldId="256"/>
            <ac:spMk id="217" creationId="{D74343F0-DCBF-4617-BF2E-6D3C097101FF}"/>
          </ac:spMkLst>
        </pc:spChg>
        <pc:spChg chg="add mod">
          <ac:chgData name="xiao linqi" userId="f10d60f9e23b1aa5" providerId="LiveId" clId="{615F4BA2-3026-48B7-B3A1-0CD5FD6B3BC1}" dt="2022-02-24T05:28:32.238" v="1082" actId="1076"/>
          <ac:spMkLst>
            <pc:docMk/>
            <pc:sldMk cId="779443961" sldId="256"/>
            <ac:spMk id="218" creationId="{B4948E2C-C123-4CF9-8EFE-DA84C3DB2BFB}"/>
          </ac:spMkLst>
        </pc:spChg>
        <pc:spChg chg="add mod">
          <ac:chgData name="xiao linqi" userId="f10d60f9e23b1aa5" providerId="LiveId" clId="{615F4BA2-3026-48B7-B3A1-0CD5FD6B3BC1}" dt="2022-02-24T05:28:29.674" v="1081" actId="1076"/>
          <ac:spMkLst>
            <pc:docMk/>
            <pc:sldMk cId="779443961" sldId="256"/>
            <ac:spMk id="219" creationId="{D5E1B6B8-5452-40FC-BBBB-EBC1B4430C3C}"/>
          </ac:spMkLst>
        </pc:spChg>
        <pc:spChg chg="add mod">
          <ac:chgData name="xiao linqi" userId="f10d60f9e23b1aa5" providerId="LiveId" clId="{615F4BA2-3026-48B7-B3A1-0CD5FD6B3BC1}" dt="2022-02-24T05:30:13.362" v="1112" actId="1076"/>
          <ac:spMkLst>
            <pc:docMk/>
            <pc:sldMk cId="779443961" sldId="256"/>
            <ac:spMk id="220" creationId="{C37F05B0-223D-498F-805A-14FEA5244558}"/>
          </ac:spMkLst>
        </pc:spChg>
        <pc:cxnChg chg="add del mod">
          <ac:chgData name="xiao linqi" userId="f10d60f9e23b1aa5" providerId="LiveId" clId="{615F4BA2-3026-48B7-B3A1-0CD5FD6B3BC1}" dt="2022-02-24T04:34:26.261" v="863" actId="478"/>
          <ac:cxnSpMkLst>
            <pc:docMk/>
            <pc:sldMk cId="779443961" sldId="256"/>
            <ac:cxnSpMk id="6" creationId="{F0AAE949-6493-4AE9-A0C2-BE10FCB9129F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12" creationId="{89A817DD-FDDD-4C08-8BB8-15A76A47C32A}"/>
          </ac:cxnSpMkLst>
        </pc:cxnChg>
        <pc:cxnChg chg="add del mod">
          <ac:chgData name="xiao linqi" userId="f10d60f9e23b1aa5" providerId="LiveId" clId="{615F4BA2-3026-48B7-B3A1-0CD5FD6B3BC1}" dt="2022-02-24T01:18:09.281" v="50"/>
          <ac:cxnSpMkLst>
            <pc:docMk/>
            <pc:sldMk cId="779443961" sldId="256"/>
            <ac:cxnSpMk id="17" creationId="{E29CDC12-2427-4B7B-A514-EA17C076256F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21" creationId="{A687AF90-AE49-4380-916E-C4FA02B378C3}"/>
          </ac:cxnSpMkLst>
        </pc:cxnChg>
        <pc:cxnChg chg="add del mod">
          <ac:chgData name="xiao linqi" userId="f10d60f9e23b1aa5" providerId="LiveId" clId="{615F4BA2-3026-48B7-B3A1-0CD5FD6B3BC1}" dt="2022-02-24T01:25:03.031" v="144" actId="478"/>
          <ac:cxnSpMkLst>
            <pc:docMk/>
            <pc:sldMk cId="779443961" sldId="256"/>
            <ac:cxnSpMk id="25" creationId="{29551C38-4D15-4343-AE65-BDFF6D11BF8B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45" creationId="{036717AB-C3B1-4331-B23D-BA32D7319798}"/>
          </ac:cxnSpMkLst>
        </pc:cxnChg>
        <pc:cxnChg chg="add del mod">
          <ac:chgData name="xiao linqi" userId="f10d60f9e23b1aa5" providerId="LiveId" clId="{615F4BA2-3026-48B7-B3A1-0CD5FD6B3BC1}" dt="2022-02-24T04:35:52.520" v="881" actId="478"/>
          <ac:cxnSpMkLst>
            <pc:docMk/>
            <pc:sldMk cId="779443961" sldId="256"/>
            <ac:cxnSpMk id="54" creationId="{9CFCB0C7-1473-487B-963E-A77388A44CBE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58" creationId="{AC86503C-CD31-4899-A577-FFAB8854155B}"/>
          </ac:cxnSpMkLst>
        </pc:cxnChg>
        <pc:cxnChg chg="add del mod">
          <ac:chgData name="xiao linqi" userId="f10d60f9e23b1aa5" providerId="LiveId" clId="{615F4BA2-3026-48B7-B3A1-0CD5FD6B3BC1}" dt="2022-02-24T01:29:56.312" v="192" actId="478"/>
          <ac:cxnSpMkLst>
            <pc:docMk/>
            <pc:sldMk cId="779443961" sldId="256"/>
            <ac:cxnSpMk id="61" creationId="{097CEACD-54C5-40B5-9E67-A90489D46440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64" creationId="{ACFEBFAC-FE9A-4C72-9A0A-3D86A8A460D0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90" creationId="{3ADF2DD8-CE0E-4C90-A706-837F6CC7D340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99" creationId="{15A1475F-E5B0-4F7C-8F4D-5B9F182C3623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106" creationId="{015B7CBC-C544-4CC3-8453-989BB8476318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173" creationId="{456FF5BB-AAD4-4419-8330-EC5104FDCE5E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178" creationId="{9E35E071-3C53-48CE-8500-14F140451A85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182" creationId="{343CC48D-E722-499C-9928-306F9A2F63D4}"/>
          </ac:cxnSpMkLst>
        </pc:cxnChg>
        <pc:cxnChg chg="add mod">
          <ac:chgData name="xiao linqi" userId="f10d60f9e23b1aa5" providerId="LiveId" clId="{615F4BA2-3026-48B7-B3A1-0CD5FD6B3BC1}" dt="2022-02-24T04:39:08.909" v="914" actId="1076"/>
          <ac:cxnSpMkLst>
            <pc:docMk/>
            <pc:sldMk cId="779443961" sldId="256"/>
            <ac:cxnSpMk id="189" creationId="{B0ABC9FA-E33D-40DA-84D0-3CA01C9E4861}"/>
          </ac:cxnSpMkLst>
        </pc:cxnChg>
        <pc:cxnChg chg="add del mod">
          <ac:chgData name="xiao linqi" userId="f10d60f9e23b1aa5" providerId="LiveId" clId="{615F4BA2-3026-48B7-B3A1-0CD5FD6B3BC1}" dt="2022-02-24T04:37:50.387" v="904"/>
          <ac:cxnSpMkLst>
            <pc:docMk/>
            <pc:sldMk cId="779443961" sldId="256"/>
            <ac:cxnSpMk id="200" creationId="{174FBB5C-5222-49AD-9269-B3D4B2C1A5F4}"/>
          </ac:cxnSpMkLst>
        </pc:cxnChg>
        <pc:cxnChg chg="add del mod">
          <ac:chgData name="xiao linqi" userId="f10d60f9e23b1aa5" providerId="LiveId" clId="{615F4BA2-3026-48B7-B3A1-0CD5FD6B3BC1}" dt="2022-02-24T04:37:57.322" v="906"/>
          <ac:cxnSpMkLst>
            <pc:docMk/>
            <pc:sldMk cId="779443961" sldId="256"/>
            <ac:cxnSpMk id="201" creationId="{DB75F19A-355A-4141-9378-978379D876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FEBE7-D533-4C78-A1F3-2FDC1EB16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410A7-4DAE-4EF7-B226-DF98EC65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96492-3029-43D2-AA25-A9491599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D0949-EF25-434D-9270-ABEB0B61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07D10-8AEB-4129-A45E-72942F72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7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FDEFC-430E-4EE9-A547-352E78E7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857A1-1FC3-4A36-A5EC-402CF97AA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D8AEB-B6C4-4177-B4BE-FC892D0A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DBFFF-AED7-4CA5-ADF0-87B9D87B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C1048-8D48-4879-BC0B-4AB79D0A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3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2FF6DE-2618-4547-855E-39EA4BBB3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76B1C-9D20-49A1-884A-C2377BD7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509BE-5124-44C2-BB16-CFD4D11A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E9A15-31B5-42DA-9AC7-6BCE058B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5491A-CCD9-428F-91F8-74019C8A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9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E44E8-83B3-40FB-8D6E-6D936B7E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B06B4-3869-42AC-83B1-9C74A4DF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DAE80-AA02-44D4-8775-E672E13E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7622B-5E54-484E-9D51-CD72933C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14B0D-5A95-410A-8940-F3405209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5AE71-DFB2-4BE0-9E0D-9F8CBA4F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C2649-7A0E-436F-A670-991CC62A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BFA9D-7A33-48FF-9459-7FAED158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DECF0-F992-4022-8619-FEEAEE91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80F7E-084C-4662-8AD4-EB779BD9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4CF11-3095-43C4-9DFF-A5476193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805A9-DC13-4774-B308-E238672BD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BEFD2-F27E-4540-8AA8-0CE015449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27E31-4674-444B-9FF6-15D4B865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159C5-0DE2-49EB-B0D3-6E63C67E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78555-54F2-404C-BE3B-BA8A487C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6F1D2-FA61-4321-A410-49595EE5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FEE9D-60DC-4D03-90C4-DAD00673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35E47-A71D-4DCA-B72D-EDA0A7D7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0E053E-7F26-4D26-B9D7-49F4FAD4F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D5A2AC-94BD-41BD-ABBE-9799040D2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B6C497-2F99-49D1-9DA3-C1A991C0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2B1463-140F-4F6C-B11F-46E054D2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B8FFF-6EB0-4B66-9470-C63E41AF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2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52E26-3B1F-4369-BEF2-3219D9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696B1-1703-48F0-8ECB-0B688D44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F58AB-ECD1-4D50-ABFC-D736C00F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F4CA1-A857-4170-BF4A-D4960103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2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D9535-3ADB-4EB2-8A8C-BC33E179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E81372-BFF1-4813-8C44-80D3649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2D0AB-191E-4FF7-956F-7677D552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ACB7C-BC9E-4193-B37A-3863A770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6B9CF-869A-4B88-80A2-DD902443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1A1E1-5D35-4CD1-A77F-7132E7E12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868FF-229C-43B1-AF9E-336F158B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9795C-40FE-4E70-A4E8-A468A7B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86251-978A-4FD0-A06F-C19CB9C8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D61EF-6EC9-4647-96B3-076F1612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AE08A-8946-4715-A043-5A3B9C53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6182D-9B2F-4F42-AB23-4F32615E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90C48-EF79-464F-B26A-7D8C982D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2AC6F-B5EB-44E0-BCC9-AADA6D4D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811B8-F00F-42CE-8E25-E8A8CF28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0D9F42-FDE7-4660-A25D-B7BF2381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E83ED-B58E-4006-B84C-F91BB2C1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E784F-87FF-4EB9-BFC1-6521A94D2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0E42-C1C4-4AEA-B8DE-007D5BB77DE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52A0A-BC0B-4E64-97C3-70B434D3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398F8-49A3-4B2E-B1E8-77F0B03B1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B74E-98DE-48EF-965A-2ECA3F06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D776598-EA37-44B4-B2F1-61A3D1288E63}"/>
                  </a:ext>
                </a:extLst>
              </p:cNvPr>
              <p:cNvSpPr/>
              <p:nvPr/>
            </p:nvSpPr>
            <p:spPr>
              <a:xfrm>
                <a:off x="1203652" y="625261"/>
                <a:ext cx="447852" cy="44439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D776598-EA37-44B4-B2F1-61A3D1288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52" y="625261"/>
                <a:ext cx="447852" cy="4443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E59100-7CFA-4A68-B937-F270D177CE58}"/>
                  </a:ext>
                </a:extLst>
              </p:cNvPr>
              <p:cNvSpPr txBox="1"/>
              <p:nvPr/>
            </p:nvSpPr>
            <p:spPr>
              <a:xfrm>
                <a:off x="128269" y="319154"/>
                <a:ext cx="47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E59100-7CFA-4A68-B937-F270D177C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9" y="319154"/>
                <a:ext cx="4703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8C6564BD-3067-4989-959A-C7BBAA673FF8}"/>
              </a:ext>
            </a:extLst>
          </p:cNvPr>
          <p:cNvSpPr/>
          <p:nvPr/>
        </p:nvSpPr>
        <p:spPr>
          <a:xfrm>
            <a:off x="2207021" y="614384"/>
            <a:ext cx="682907" cy="45527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sin(x)</a:t>
            </a:r>
            <a:endParaRPr lang="zh-CN" altLang="en-US" sz="11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A817DD-FDDD-4C08-8BB8-15A76A47C32A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651504" y="842020"/>
            <a:ext cx="555517" cy="54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2AC0A2-7E01-425E-B1C7-162DAE5E4309}"/>
                  </a:ext>
                </a:extLst>
              </p:cNvPr>
              <p:cNvSpPr txBox="1"/>
              <p:nvPr/>
            </p:nvSpPr>
            <p:spPr>
              <a:xfrm>
                <a:off x="1509670" y="466559"/>
                <a:ext cx="816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2AC0A2-7E01-425E-B1C7-162DAE5E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70" y="466559"/>
                <a:ext cx="8166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83C642-54EC-4C94-9640-77315286464F}"/>
                  </a:ext>
                </a:extLst>
              </p:cNvPr>
              <p:cNvSpPr/>
              <p:nvPr/>
            </p:nvSpPr>
            <p:spPr>
              <a:xfrm>
                <a:off x="3920648" y="618241"/>
                <a:ext cx="493853" cy="455271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83C642-54EC-4C94-9640-773152864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648" y="618241"/>
                <a:ext cx="493853" cy="4552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687AF90-AE49-4380-916E-C4FA02B378C3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>
            <a:off x="2889928" y="842020"/>
            <a:ext cx="1030720" cy="38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B0EAC18-E6D6-4F42-AB9E-C02E1FD681B2}"/>
                  </a:ext>
                </a:extLst>
              </p:cNvPr>
              <p:cNvSpPr txBox="1"/>
              <p:nvPr/>
            </p:nvSpPr>
            <p:spPr>
              <a:xfrm>
                <a:off x="2812019" y="474621"/>
                <a:ext cx="1132769" cy="36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B0EAC18-E6D6-4F42-AB9E-C02E1FD68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019" y="474621"/>
                <a:ext cx="1132769" cy="369327"/>
              </a:xfrm>
              <a:prstGeom prst="rect">
                <a:avLst/>
              </a:prstGeom>
              <a:blipFill>
                <a:blip r:embed="rId6"/>
                <a:stretch>
                  <a:fillRect r="-591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6DA6314A-33F2-413D-BB21-2D1D3764B76F}"/>
              </a:ext>
            </a:extLst>
          </p:cNvPr>
          <p:cNvSpPr/>
          <p:nvPr/>
        </p:nvSpPr>
        <p:spPr>
          <a:xfrm>
            <a:off x="5469361" y="1397593"/>
            <a:ext cx="362673" cy="3588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+</a:t>
            </a:r>
            <a:endParaRPr lang="zh-CN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0DD619-139A-4442-AD4D-D791747E759B}"/>
                  </a:ext>
                </a:extLst>
              </p:cNvPr>
              <p:cNvSpPr txBox="1"/>
              <p:nvPr/>
            </p:nvSpPr>
            <p:spPr>
              <a:xfrm>
                <a:off x="4336592" y="474616"/>
                <a:ext cx="1132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0DD619-139A-4442-AD4D-D791747E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592" y="474616"/>
                <a:ext cx="1132769" cy="369332"/>
              </a:xfrm>
              <a:prstGeom prst="rect">
                <a:avLst/>
              </a:prstGeom>
              <a:blipFill>
                <a:blip r:embed="rId7"/>
                <a:stretch>
                  <a:fillRect r="-1559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36717AB-C3B1-4331-B23D-BA32D7319798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4414501" y="845877"/>
            <a:ext cx="1236197" cy="55171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5256A7E-7F78-41B8-90C4-AB02A6672750}"/>
                  </a:ext>
                </a:extLst>
              </p:cNvPr>
              <p:cNvSpPr/>
              <p:nvPr/>
            </p:nvSpPr>
            <p:spPr>
              <a:xfrm>
                <a:off x="1188495" y="2143111"/>
                <a:ext cx="463007" cy="455271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5256A7E-7F78-41B8-90C4-AB02A667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95" y="2143111"/>
                <a:ext cx="463007" cy="45527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E9B1704-FCAF-461F-A0EF-022124EAE807}"/>
                  </a:ext>
                </a:extLst>
              </p:cNvPr>
              <p:cNvSpPr txBox="1"/>
              <p:nvPr/>
            </p:nvSpPr>
            <p:spPr>
              <a:xfrm>
                <a:off x="125607" y="1808137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E9B1704-FCAF-461F-A0EF-022124EAE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7" y="1808137"/>
                <a:ext cx="4757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29F78773-94A8-4EB5-ABE6-4B7913351AC9}"/>
              </a:ext>
            </a:extLst>
          </p:cNvPr>
          <p:cNvSpPr/>
          <p:nvPr/>
        </p:nvSpPr>
        <p:spPr>
          <a:xfrm>
            <a:off x="2962356" y="2143111"/>
            <a:ext cx="708563" cy="45527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cos(x)</a:t>
            </a:r>
            <a:endParaRPr lang="zh-CN" altLang="en-US" sz="11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C86503C-CD31-4899-A577-FFAB8854155B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1651502" y="2370747"/>
            <a:ext cx="131085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A6EF2AC-5BED-4069-9114-C690C3A841F4}"/>
                  </a:ext>
                </a:extLst>
              </p:cNvPr>
              <p:cNvSpPr txBox="1"/>
              <p:nvPr/>
            </p:nvSpPr>
            <p:spPr>
              <a:xfrm>
                <a:off x="1507079" y="1974061"/>
                <a:ext cx="827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A6EF2AC-5BED-4069-9114-C690C3A8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79" y="1974061"/>
                <a:ext cx="8272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7BA954E-B389-4C40-9982-88F6DAF84E6C}"/>
                  </a:ext>
                </a:extLst>
              </p:cNvPr>
              <p:cNvSpPr txBox="1"/>
              <p:nvPr/>
            </p:nvSpPr>
            <p:spPr>
              <a:xfrm>
                <a:off x="3989341" y="1976613"/>
                <a:ext cx="1132769" cy="36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7BA954E-B389-4C40-9982-88F6DAF84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41" y="1976613"/>
                <a:ext cx="1132769" cy="369327"/>
              </a:xfrm>
              <a:prstGeom prst="rect">
                <a:avLst/>
              </a:prstGeom>
              <a:blipFill>
                <a:blip r:embed="rId11"/>
                <a:stretch>
                  <a:fillRect r="-967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ACFEBFAC-FE9A-4C72-9A0A-3D86A8A460D0}"/>
              </a:ext>
            </a:extLst>
          </p:cNvPr>
          <p:cNvCxnSpPr>
            <a:cxnSpLocks/>
            <a:stCxn id="57" idx="6"/>
            <a:endCxn id="24" idx="4"/>
          </p:cNvCxnSpPr>
          <p:nvPr/>
        </p:nvCxnSpPr>
        <p:spPr>
          <a:xfrm flipV="1">
            <a:off x="3670919" y="1756417"/>
            <a:ext cx="1979779" cy="61433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ADF2DD8-CE0E-4C90-A706-837F6CC7D340}"/>
              </a:ext>
            </a:extLst>
          </p:cNvPr>
          <p:cNvCxnSpPr>
            <a:cxnSpLocks/>
            <a:stCxn id="24" idx="6"/>
            <a:endCxn id="93" idx="2"/>
          </p:cNvCxnSpPr>
          <p:nvPr/>
        </p:nvCxnSpPr>
        <p:spPr>
          <a:xfrm>
            <a:off x="5832034" y="1577005"/>
            <a:ext cx="2581663" cy="9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0300C94-CD39-4024-B20A-BC4427F5051A}"/>
                  </a:ext>
                </a:extLst>
              </p:cNvPr>
              <p:cNvSpPr txBox="1"/>
              <p:nvPr/>
            </p:nvSpPr>
            <p:spPr>
              <a:xfrm>
                <a:off x="5378692" y="1202546"/>
                <a:ext cx="3419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0300C94-CD39-4024-B20A-BC4427F5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692" y="1202546"/>
                <a:ext cx="3419497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ABB8F992-B38C-451F-8912-9A0CCA182A3D}"/>
                  </a:ext>
                </a:extLst>
              </p:cNvPr>
              <p:cNvSpPr/>
              <p:nvPr/>
            </p:nvSpPr>
            <p:spPr>
              <a:xfrm>
                <a:off x="8413697" y="1401697"/>
                <a:ext cx="718712" cy="369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ABB8F992-B38C-451F-8912-9A0CCA182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697" y="1401697"/>
                <a:ext cx="718712" cy="36933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869CFC8-7E02-4108-9197-D974E1773286}"/>
                  </a:ext>
                </a:extLst>
              </p:cNvPr>
              <p:cNvSpPr txBox="1"/>
              <p:nvPr/>
            </p:nvSpPr>
            <p:spPr>
              <a:xfrm>
                <a:off x="5413116" y="3178698"/>
                <a:ext cx="3419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869CFC8-7E02-4108-9197-D974E1773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116" y="3178698"/>
                <a:ext cx="341949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15A1475F-E5B0-4F7C-8F4D-5B9F182C3623}"/>
              </a:ext>
            </a:extLst>
          </p:cNvPr>
          <p:cNvCxnSpPr>
            <a:cxnSpLocks/>
            <a:stCxn id="93" idx="4"/>
            <a:endCxn id="101" idx="6"/>
          </p:cNvCxnSpPr>
          <p:nvPr/>
        </p:nvCxnSpPr>
        <p:spPr>
          <a:xfrm rot="5400000">
            <a:off x="6316417" y="1105309"/>
            <a:ext cx="1790916" cy="312235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1913BE0E-1582-41B0-9269-C43B17FB3BCC}"/>
                  </a:ext>
                </a:extLst>
              </p:cNvPr>
              <p:cNvSpPr/>
              <p:nvPr/>
            </p:nvSpPr>
            <p:spPr>
              <a:xfrm>
                <a:off x="5027453" y="3254780"/>
                <a:ext cx="623243" cy="61433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1913BE0E-1582-41B0-9269-C43B17FB3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53" y="3254780"/>
                <a:ext cx="623243" cy="61433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69C0D10-810C-495C-80EC-073CBDFA358B}"/>
                  </a:ext>
                </a:extLst>
              </p:cNvPr>
              <p:cNvSpPr txBox="1"/>
              <p:nvPr/>
            </p:nvSpPr>
            <p:spPr>
              <a:xfrm>
                <a:off x="1445641" y="2852659"/>
                <a:ext cx="3690882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69C0D10-810C-495C-80EC-073CBDFA3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641" y="2852659"/>
                <a:ext cx="3690882" cy="6619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15B7CBC-C544-4CC3-8453-989BB8476318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356249" y="3561945"/>
            <a:ext cx="36712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9B293F7-951C-4323-942B-314AC5873C62}"/>
                  </a:ext>
                </a:extLst>
              </p:cNvPr>
              <p:cNvSpPr txBox="1"/>
              <p:nvPr/>
            </p:nvSpPr>
            <p:spPr>
              <a:xfrm>
                <a:off x="5686503" y="4305120"/>
                <a:ext cx="2341761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9B293F7-951C-4323-942B-314AC5873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503" y="4305120"/>
                <a:ext cx="2341761" cy="493981"/>
              </a:xfrm>
              <a:prstGeom prst="rect">
                <a:avLst/>
              </a:prstGeom>
              <a:blipFill>
                <a:blip r:embed="rId17"/>
                <a:stretch>
                  <a:fillRect l="-2344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A34B9BB-1138-49F9-BA41-60C460376CD2}"/>
                  </a:ext>
                </a:extLst>
              </p:cNvPr>
              <p:cNvSpPr txBox="1"/>
              <p:nvPr/>
            </p:nvSpPr>
            <p:spPr>
              <a:xfrm>
                <a:off x="5686503" y="4828006"/>
                <a:ext cx="2375317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</a:t>
                </a:r>
                <a:r>
                  <a:rPr lang="en-US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A34B9BB-1138-49F9-BA41-60C46037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503" y="4828006"/>
                <a:ext cx="2375317" cy="493981"/>
              </a:xfrm>
              <a:prstGeom prst="rect">
                <a:avLst/>
              </a:prstGeom>
              <a:blipFill>
                <a:blip r:embed="rId18"/>
                <a:stretch>
                  <a:fillRect l="-2314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74384EF5-8A2E-4B2E-98E7-000B112C4D1C}"/>
                  </a:ext>
                </a:extLst>
              </p:cNvPr>
              <p:cNvSpPr txBox="1"/>
              <p:nvPr/>
            </p:nvSpPr>
            <p:spPr>
              <a:xfrm>
                <a:off x="5686503" y="5350892"/>
                <a:ext cx="3319080" cy="52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f(x,y)=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74384EF5-8A2E-4B2E-98E7-000B112C4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503" y="5350892"/>
                <a:ext cx="3319080" cy="524952"/>
              </a:xfrm>
              <a:prstGeom prst="rect">
                <a:avLst/>
              </a:prstGeom>
              <a:blipFill>
                <a:blip r:embed="rId19"/>
                <a:stretch>
                  <a:fillRect l="-1654"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BD03742-C721-4B8B-ACFD-5357D29A43CB}"/>
                  </a:ext>
                </a:extLst>
              </p:cNvPr>
              <p:cNvSpPr txBox="1"/>
              <p:nvPr/>
            </p:nvSpPr>
            <p:spPr>
              <a:xfrm>
                <a:off x="5686504" y="5902683"/>
                <a:ext cx="2052340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 x²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BD03742-C721-4B8B-ACFD-5357D29A4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504" y="5902683"/>
                <a:ext cx="2052340" cy="493981"/>
              </a:xfrm>
              <a:prstGeom prst="rect">
                <a:avLst/>
              </a:prstGeom>
              <a:blipFill>
                <a:blip r:embed="rId20"/>
                <a:stretch>
                  <a:fillRect l="-2679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FE1A7D6-97E9-4179-B930-B346E65BF72B}"/>
                  </a:ext>
                </a:extLst>
              </p:cNvPr>
              <p:cNvSpPr txBox="1"/>
              <p:nvPr/>
            </p:nvSpPr>
            <p:spPr>
              <a:xfrm>
                <a:off x="9230578" y="4305120"/>
                <a:ext cx="2961422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FE1A7D6-97E9-4179-B930-B346E65BF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578" y="4305120"/>
                <a:ext cx="2961422" cy="493981"/>
              </a:xfrm>
              <a:prstGeom prst="rect">
                <a:avLst/>
              </a:prstGeom>
              <a:blipFill>
                <a:blip r:embed="rId21"/>
                <a:stretch>
                  <a:fillRect l="-1646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04E0C0F9-4400-4E7D-B0DF-BA3007D01BEE}"/>
                  </a:ext>
                </a:extLst>
              </p:cNvPr>
              <p:cNvSpPr txBox="1"/>
              <p:nvPr/>
            </p:nvSpPr>
            <p:spPr>
              <a:xfrm>
                <a:off x="9230578" y="4856963"/>
                <a:ext cx="2961422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04E0C0F9-4400-4E7D-B0DF-BA3007D01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578" y="4856963"/>
                <a:ext cx="2961422" cy="493981"/>
              </a:xfrm>
              <a:prstGeom prst="rect">
                <a:avLst/>
              </a:prstGeom>
              <a:blipFill>
                <a:blip r:embed="rId22"/>
                <a:stretch>
                  <a:fillRect l="-1646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BA092FF-FCFB-4C55-BD5F-C776BDC41765}"/>
                  </a:ext>
                </a:extLst>
              </p:cNvPr>
              <p:cNvSpPr txBox="1"/>
              <p:nvPr/>
            </p:nvSpPr>
            <p:spPr>
              <a:xfrm>
                <a:off x="9236745" y="5404937"/>
                <a:ext cx="2961422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BA092FF-FCFB-4C55-BD5F-C776BDC4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45" y="5404937"/>
                <a:ext cx="2961422" cy="493981"/>
              </a:xfrm>
              <a:prstGeom prst="rect">
                <a:avLst/>
              </a:prstGeom>
              <a:blipFill>
                <a:blip r:embed="rId23"/>
                <a:stretch>
                  <a:fillRect l="-1646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1D99AC46-4A1F-44E3-B4B1-D8E8F636941A}"/>
                  </a:ext>
                </a:extLst>
              </p:cNvPr>
              <p:cNvSpPr txBox="1"/>
              <p:nvPr/>
            </p:nvSpPr>
            <p:spPr>
              <a:xfrm>
                <a:off x="9230578" y="5952911"/>
                <a:ext cx="2961422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1D99AC46-4A1F-44E3-B4B1-D8E8F6369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578" y="5952911"/>
                <a:ext cx="2961422" cy="493981"/>
              </a:xfrm>
              <a:prstGeom prst="rect">
                <a:avLst/>
              </a:prstGeom>
              <a:blipFill>
                <a:blip r:embed="rId24"/>
                <a:stretch>
                  <a:fillRect l="-1646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5E863045-6403-4646-A5C2-DEBC1C97E4DA}"/>
                  </a:ext>
                </a:extLst>
              </p:cNvPr>
              <p:cNvSpPr txBox="1"/>
              <p:nvPr/>
            </p:nvSpPr>
            <p:spPr>
              <a:xfrm>
                <a:off x="95583" y="2816803"/>
                <a:ext cx="426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5E863045-6403-4646-A5C2-DEBC1C97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3" y="2816803"/>
                <a:ext cx="426957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B055CF2-54A6-43FC-B956-6979F0243ED4}"/>
                  </a:ext>
                </a:extLst>
              </p:cNvPr>
              <p:cNvSpPr txBox="1"/>
              <p:nvPr/>
            </p:nvSpPr>
            <p:spPr>
              <a:xfrm>
                <a:off x="3200040" y="3550817"/>
                <a:ext cx="426957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B055CF2-54A6-43FC-B956-6979F024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0" y="3550817"/>
                <a:ext cx="426957" cy="6365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6843BE3-83E3-4F5F-AEE8-2918FF5F6478}"/>
                  </a:ext>
                </a:extLst>
              </p:cNvPr>
              <p:cNvSpPr txBox="1"/>
              <p:nvPr/>
            </p:nvSpPr>
            <p:spPr>
              <a:xfrm>
                <a:off x="6669673" y="3521383"/>
                <a:ext cx="1764201" cy="501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=</a:t>
                </a:r>
                <a:r>
                  <a:rPr lang="en-US" altLang="zh-CN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6843BE3-83E3-4F5F-AEE8-2918FF5F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673" y="3521383"/>
                <a:ext cx="1764201" cy="501035"/>
              </a:xfrm>
              <a:prstGeom prst="rect">
                <a:avLst/>
              </a:prstGeom>
              <a:blipFill>
                <a:blip r:embed="rId2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10D7892-EE63-427C-8D41-79567CF18062}"/>
                  </a:ext>
                </a:extLst>
              </p:cNvPr>
              <p:cNvSpPr txBox="1"/>
              <p:nvPr/>
            </p:nvSpPr>
            <p:spPr>
              <a:xfrm>
                <a:off x="6823386" y="1536013"/>
                <a:ext cx="1408975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altLang="zh-CN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10D7892-EE63-427C-8D41-79567CF1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86" y="1536013"/>
                <a:ext cx="1408975" cy="57637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C154782-7E89-44F3-B4DD-8024E5470747}"/>
                  </a:ext>
                </a:extLst>
              </p:cNvPr>
              <p:cNvSpPr txBox="1"/>
              <p:nvPr/>
            </p:nvSpPr>
            <p:spPr>
              <a:xfrm>
                <a:off x="4905680" y="821390"/>
                <a:ext cx="58701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C154782-7E89-44F3-B4DD-8024E5470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80" y="821390"/>
                <a:ext cx="587019" cy="6127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B4EF6FDA-4DA8-4C09-A4D7-54ED2853B2B0}"/>
                  </a:ext>
                </a:extLst>
              </p:cNvPr>
              <p:cNvSpPr txBox="1"/>
              <p:nvPr/>
            </p:nvSpPr>
            <p:spPr>
              <a:xfrm>
                <a:off x="4882341" y="2357933"/>
                <a:ext cx="58701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B4EF6FDA-4DA8-4C09-A4D7-54ED2853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1" y="2357933"/>
                <a:ext cx="587019" cy="6127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19BFD5F-934F-4105-93D3-86A715639A7A}"/>
                  </a:ext>
                </a:extLst>
              </p:cNvPr>
              <p:cNvSpPr txBox="1"/>
              <p:nvPr/>
            </p:nvSpPr>
            <p:spPr>
              <a:xfrm>
                <a:off x="1767811" y="2530149"/>
                <a:ext cx="1554313" cy="44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∗(−</m:t>
                      </m:r>
                      <m:f>
                        <m:f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19BFD5F-934F-4105-93D3-86A71563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11" y="2530149"/>
                <a:ext cx="1554313" cy="44313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9B8B8EC-B1F9-4E86-81DF-D9F2FB70F9E8}"/>
                  </a:ext>
                </a:extLst>
              </p:cNvPr>
              <p:cNvSpPr txBox="1"/>
              <p:nvPr/>
            </p:nvSpPr>
            <p:spPr>
              <a:xfrm>
                <a:off x="2755407" y="853905"/>
                <a:ext cx="426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9B8B8EC-B1F9-4E86-81DF-D9F2FB70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07" y="853905"/>
                <a:ext cx="426957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74A4339A-0526-4189-B64A-52B65C7F0359}"/>
                  </a:ext>
                </a:extLst>
              </p:cNvPr>
              <p:cNvSpPr txBox="1"/>
              <p:nvPr/>
            </p:nvSpPr>
            <p:spPr>
              <a:xfrm>
                <a:off x="4492410" y="855999"/>
                <a:ext cx="426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74A4339A-0526-4189-B64A-52B65C7F0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10" y="855999"/>
                <a:ext cx="426957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B772411-43AA-4EC8-9140-9EB88D9D4286}"/>
                  </a:ext>
                </a:extLst>
              </p:cNvPr>
              <p:cNvSpPr txBox="1"/>
              <p:nvPr/>
            </p:nvSpPr>
            <p:spPr>
              <a:xfrm>
                <a:off x="3928266" y="2427037"/>
                <a:ext cx="426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B772411-43AA-4EC8-9140-9EB88D9D4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66" y="2427037"/>
                <a:ext cx="426957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CF76CCEB-CD4C-4330-9986-814360F1C10B}"/>
                  </a:ext>
                </a:extLst>
              </p:cNvPr>
              <p:cNvSpPr txBox="1"/>
              <p:nvPr/>
            </p:nvSpPr>
            <p:spPr>
              <a:xfrm>
                <a:off x="6090283" y="1616496"/>
                <a:ext cx="426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CF76CCEB-CD4C-4330-9986-814360F1C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83" y="1616496"/>
                <a:ext cx="42695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C6B61551-4253-4656-9877-C54C4FB57B95}"/>
                  </a:ext>
                </a:extLst>
              </p:cNvPr>
              <p:cNvSpPr txBox="1"/>
              <p:nvPr/>
            </p:nvSpPr>
            <p:spPr>
              <a:xfrm>
                <a:off x="5946706" y="3596959"/>
                <a:ext cx="426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C6B61551-4253-4656-9877-C54C4FB57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06" y="3596959"/>
                <a:ext cx="426957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8C4CF761-6514-47D2-B99A-FA0859E21303}"/>
                  </a:ext>
                </a:extLst>
              </p:cNvPr>
              <p:cNvSpPr txBox="1"/>
              <p:nvPr/>
            </p:nvSpPr>
            <p:spPr>
              <a:xfrm>
                <a:off x="3794997" y="3684443"/>
                <a:ext cx="426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8C4CF761-6514-47D2-B99A-FA0859E2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997" y="3684443"/>
                <a:ext cx="426957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456FF5BB-AAD4-4419-8330-EC5104FDCE5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98654" y="503820"/>
            <a:ext cx="670584" cy="186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9E35E071-3C53-48CE-8500-14F140451A85}"/>
              </a:ext>
            </a:extLst>
          </p:cNvPr>
          <p:cNvCxnSpPr>
            <a:cxnSpLocks/>
            <a:stCxn id="180" idx="3"/>
            <a:endCxn id="4" idx="3"/>
          </p:cNvCxnSpPr>
          <p:nvPr/>
        </p:nvCxnSpPr>
        <p:spPr>
          <a:xfrm flipV="1">
            <a:off x="600467" y="1004576"/>
            <a:ext cx="668771" cy="24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141472CD-B3F6-4019-925C-5A9B62FC3514}"/>
                  </a:ext>
                </a:extLst>
              </p:cNvPr>
              <p:cNvSpPr txBox="1"/>
              <p:nvPr/>
            </p:nvSpPr>
            <p:spPr>
              <a:xfrm>
                <a:off x="58331" y="1064573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141472CD-B3F6-4019-925C-5A9B62FC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" y="1064573"/>
                <a:ext cx="542136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39BE717E-A470-4C48-A02D-D5137A934EDB}"/>
                  </a:ext>
                </a:extLst>
              </p:cNvPr>
              <p:cNvSpPr txBox="1"/>
              <p:nvPr/>
            </p:nvSpPr>
            <p:spPr>
              <a:xfrm>
                <a:off x="60235" y="2554494"/>
                <a:ext cx="547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39BE717E-A470-4C48-A02D-D5137A93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" y="2554494"/>
                <a:ext cx="54745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343CC48D-E722-499C-9928-306F9A2F63D4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>
            <a:off x="601314" y="1992803"/>
            <a:ext cx="654987" cy="216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B0ABC9FA-E33D-40DA-84D0-3CA01C9E4861}"/>
              </a:ext>
            </a:extLst>
          </p:cNvPr>
          <p:cNvCxnSpPr>
            <a:cxnSpLocks/>
            <a:stCxn id="181" idx="3"/>
            <a:endCxn id="53" idx="3"/>
          </p:cNvCxnSpPr>
          <p:nvPr/>
        </p:nvCxnSpPr>
        <p:spPr>
          <a:xfrm flipV="1">
            <a:off x="607693" y="2531709"/>
            <a:ext cx="648608" cy="207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9AC15F88-381D-4C3F-A622-398CA245E135}"/>
                  </a:ext>
                </a:extLst>
              </p:cNvPr>
              <p:cNvSpPr txBox="1"/>
              <p:nvPr/>
            </p:nvSpPr>
            <p:spPr>
              <a:xfrm>
                <a:off x="75238" y="1299606"/>
                <a:ext cx="426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9AC15F88-381D-4C3F-A622-398CA245E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8" y="1299606"/>
                <a:ext cx="426957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C7243539-FB7B-40ED-B41E-8CB2B2FA44CB}"/>
                  </a:ext>
                </a:extLst>
              </p:cNvPr>
              <p:cNvSpPr txBox="1"/>
              <p:nvPr/>
            </p:nvSpPr>
            <p:spPr>
              <a:xfrm>
                <a:off x="2993648" y="987372"/>
                <a:ext cx="1497205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(2∗0)∗</m:t>
                      </m:r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altLang="zh-CN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C7243539-FB7B-40ED-B41E-8CB2B2FA4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48" y="987372"/>
                <a:ext cx="1497205" cy="507318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735B7990-EC2C-45E6-8E6D-44E0BC44527C}"/>
                  </a:ext>
                </a:extLst>
              </p:cNvPr>
              <p:cNvSpPr txBox="1"/>
              <p:nvPr/>
            </p:nvSpPr>
            <p:spPr>
              <a:xfrm>
                <a:off x="148537" y="60486"/>
                <a:ext cx="321050" cy="406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735B7990-EC2C-45E6-8E6D-44E0BC445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7" y="60486"/>
                <a:ext cx="321050" cy="40607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D987415F-6360-41E4-BB6D-C3F0A4BE5482}"/>
                  </a:ext>
                </a:extLst>
              </p:cNvPr>
              <p:cNvSpPr txBox="1"/>
              <p:nvPr/>
            </p:nvSpPr>
            <p:spPr>
              <a:xfrm>
                <a:off x="149191" y="1536013"/>
                <a:ext cx="321050" cy="406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D987415F-6360-41E4-BB6D-C3F0A4BE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1" y="1536013"/>
                <a:ext cx="321050" cy="40607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65440-F768-4CAE-AFFE-1C82575FF97D}"/>
                  </a:ext>
                </a:extLst>
              </p:cNvPr>
              <p:cNvSpPr txBox="1"/>
              <p:nvPr/>
            </p:nvSpPr>
            <p:spPr>
              <a:xfrm>
                <a:off x="1600675" y="850866"/>
                <a:ext cx="321050" cy="406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6065440-F768-4CAE-AFFE-1C82575F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75" y="850866"/>
                <a:ext cx="321050" cy="406073"/>
              </a:xfrm>
              <a:prstGeom prst="rect">
                <a:avLst/>
              </a:prstGeom>
              <a:blipFill>
                <a:blip r:embed="rId4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20D1494C-9D9D-47A0-A0D6-2228B1AC126A}"/>
                  </a:ext>
                </a:extLst>
              </p:cNvPr>
              <p:cNvSpPr txBox="1"/>
              <p:nvPr/>
            </p:nvSpPr>
            <p:spPr>
              <a:xfrm>
                <a:off x="1600675" y="2381312"/>
                <a:ext cx="321050" cy="406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20D1494C-9D9D-47A0-A0D6-2228B1AC1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75" y="2381312"/>
                <a:ext cx="321050" cy="406073"/>
              </a:xfrm>
              <a:prstGeom prst="rect">
                <a:avLst/>
              </a:prstGeom>
              <a:blipFill>
                <a:blip r:embed="rId4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1A303B9-678B-4928-ABFA-AFB0BC9F253F}"/>
                  </a:ext>
                </a:extLst>
              </p:cNvPr>
              <p:cNvSpPr txBox="1"/>
              <p:nvPr/>
            </p:nvSpPr>
            <p:spPr>
              <a:xfrm>
                <a:off x="1115143" y="1237319"/>
                <a:ext cx="1554313" cy="41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∗0=0</m:t>
                      </m:r>
                    </m:oMath>
                  </m:oMathPara>
                </a14:m>
                <a:endParaRPr lang="zh-CN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1A303B9-678B-4928-ABFA-AFB0BC9F2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43" y="1237319"/>
                <a:ext cx="1554313" cy="41889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E05649F6-3E93-43B3-8334-26B1DC276AE7}"/>
                  </a:ext>
                </a:extLst>
              </p:cNvPr>
              <p:cNvSpPr txBox="1"/>
              <p:nvPr/>
            </p:nvSpPr>
            <p:spPr>
              <a:xfrm>
                <a:off x="410942" y="7902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E05649F6-3E93-43B3-8334-26B1DC276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2" y="79021"/>
                <a:ext cx="375424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D74343F0-DCBF-4617-BF2E-6D3C097101FF}"/>
                  </a:ext>
                </a:extLst>
              </p:cNvPr>
              <p:cNvSpPr txBox="1"/>
              <p:nvPr/>
            </p:nvSpPr>
            <p:spPr>
              <a:xfrm>
                <a:off x="415714" y="1286884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D74343F0-DCBF-4617-BF2E-6D3C0971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4" y="1286884"/>
                <a:ext cx="375424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B4948E2C-C123-4CF9-8EFE-DA84C3DB2BFB}"/>
                  </a:ext>
                </a:extLst>
              </p:cNvPr>
              <p:cNvSpPr txBox="1"/>
              <p:nvPr/>
            </p:nvSpPr>
            <p:spPr>
              <a:xfrm>
                <a:off x="472627" y="2796369"/>
                <a:ext cx="913455" cy="397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1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B4948E2C-C123-4CF9-8EFE-DA84C3DB2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7" y="2796369"/>
                <a:ext cx="913455" cy="39767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D5E1B6B8-5452-40FC-BBBB-EBC1B4430C3C}"/>
                  </a:ext>
                </a:extLst>
              </p:cNvPr>
              <p:cNvSpPr txBox="1"/>
              <p:nvPr/>
            </p:nvSpPr>
            <p:spPr>
              <a:xfrm>
                <a:off x="421856" y="1599106"/>
                <a:ext cx="772969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D5E1B6B8-5452-40FC-BBBB-EBC1B4430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6" y="1599106"/>
                <a:ext cx="772969" cy="410369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文本框 219">
            <a:extLst>
              <a:ext uri="{FF2B5EF4-FFF2-40B4-BE49-F238E27FC236}">
                <a16:creationId xmlns:a16="http://schemas.microsoft.com/office/drawing/2014/main" id="{C37F05B0-223D-498F-805A-14FEA5244558}"/>
              </a:ext>
            </a:extLst>
          </p:cNvPr>
          <p:cNvSpPr txBox="1"/>
          <p:nvPr/>
        </p:nvSpPr>
        <p:spPr>
          <a:xfrm>
            <a:off x="640348" y="4383602"/>
            <a:ext cx="1431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4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9B618E44-4B8D-4BA1-ABB2-E96F31254CEB}"/>
                  </a:ext>
                </a:extLst>
              </p:cNvPr>
              <p:cNvSpPr/>
              <p:nvPr/>
            </p:nvSpPr>
            <p:spPr>
              <a:xfrm>
                <a:off x="2790327" y="1658974"/>
                <a:ext cx="577611" cy="44439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9B618E44-4B8D-4BA1-ABB2-E96F31254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27" y="1658974"/>
                <a:ext cx="577611" cy="44439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D8108B31-F3D0-4313-9C05-AC40128F57C3}"/>
              </a:ext>
            </a:extLst>
          </p:cNvPr>
          <p:cNvSpPr txBox="1"/>
          <p:nvPr/>
        </p:nvSpPr>
        <p:spPr>
          <a:xfrm>
            <a:off x="1714945" y="13528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F2A4588-F1AA-4D12-8570-DDB76F3071B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1821" y="1537533"/>
            <a:ext cx="863095" cy="186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C3D1107-D82D-4B8F-AA01-DDA0CBDFCD71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V="1">
            <a:off x="2041269" y="2038289"/>
            <a:ext cx="833647" cy="24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06D5921-FE14-4218-80D0-C6D3F6BD2C1A}"/>
              </a:ext>
            </a:extLst>
          </p:cNvPr>
          <p:cNvSpPr txBox="1"/>
          <p:nvPr/>
        </p:nvSpPr>
        <p:spPr>
          <a:xfrm>
            <a:off x="1645007" y="20982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4C7A995-7BBD-4AC8-B2AA-451C7F22FD66}"/>
              </a:ext>
            </a:extLst>
          </p:cNvPr>
          <p:cNvCxnSpPr>
            <a:cxnSpLocks/>
            <a:stCxn id="2" idx="6"/>
            <a:endCxn id="18" idx="2"/>
          </p:cNvCxnSpPr>
          <p:nvPr/>
        </p:nvCxnSpPr>
        <p:spPr>
          <a:xfrm>
            <a:off x="3367938" y="1881172"/>
            <a:ext cx="2274398" cy="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5A47493-E970-4564-A429-C85920FDA138}"/>
              </a:ext>
            </a:extLst>
          </p:cNvPr>
          <p:cNvSpPr/>
          <p:nvPr/>
        </p:nvSpPr>
        <p:spPr>
          <a:xfrm>
            <a:off x="5642336" y="1659547"/>
            <a:ext cx="1151305" cy="44439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ambria Math" panose="02040503050406030204" pitchFamily="18" charset="0"/>
              </a:rPr>
              <a:t>Sigmoid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A1878B0-0D68-454C-9ABA-F087D02E1005}"/>
              </a:ext>
            </a:extLst>
          </p:cNvPr>
          <p:cNvSpPr/>
          <p:nvPr/>
        </p:nvSpPr>
        <p:spPr>
          <a:xfrm>
            <a:off x="9288301" y="1659547"/>
            <a:ext cx="987273" cy="44439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</a:rPr>
              <a:t>||x||²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FC26545-8476-4218-B874-899CB454DDC6}"/>
              </a:ext>
            </a:extLst>
          </p:cNvPr>
          <p:cNvCxnSpPr>
            <a:cxnSpLocks/>
            <a:stCxn id="18" idx="6"/>
            <a:endCxn id="31" idx="2"/>
          </p:cNvCxnSpPr>
          <p:nvPr/>
        </p:nvCxnSpPr>
        <p:spPr>
          <a:xfrm>
            <a:off x="6793641" y="1881745"/>
            <a:ext cx="2494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43B164-1A27-4FA0-A9D3-C03E4DFA2D3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0275574" y="1881745"/>
            <a:ext cx="1115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68D0BE-ABF8-47A0-9EE8-AE615BCC44E5}"/>
                  </a:ext>
                </a:extLst>
              </p:cNvPr>
              <p:cNvSpPr txBox="1"/>
              <p:nvPr/>
            </p:nvSpPr>
            <p:spPr>
              <a:xfrm>
                <a:off x="7250886" y="5270881"/>
                <a:ext cx="4195892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f(x)= Sig(x)=h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68D0BE-ABF8-47A0-9EE8-AE615BCC4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886" y="5270881"/>
                <a:ext cx="4195892" cy="493981"/>
              </a:xfrm>
              <a:prstGeom prst="rect">
                <a:avLst/>
              </a:prstGeom>
              <a:blipFill>
                <a:blip r:embed="rId3"/>
                <a:stretch>
                  <a:fillRect l="-1161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70EA36B-BB66-42C3-BAA6-00D954C4F610}"/>
                  </a:ext>
                </a:extLst>
              </p:cNvPr>
              <p:cNvSpPr txBox="1"/>
              <p:nvPr/>
            </p:nvSpPr>
            <p:spPr>
              <a:xfrm>
                <a:off x="7250886" y="5911071"/>
                <a:ext cx="4395434" cy="547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f(x)=||x||²=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70EA36B-BB66-42C3-BAA6-00D954C4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886" y="5911071"/>
                <a:ext cx="4395434" cy="547458"/>
              </a:xfrm>
              <a:prstGeom prst="rect">
                <a:avLst/>
              </a:prstGeom>
              <a:blipFill>
                <a:blip r:embed="rId4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FC754E0-1B0B-4340-B0DC-C33583F26C93}"/>
                  </a:ext>
                </a:extLst>
              </p:cNvPr>
              <p:cNvSpPr txBox="1"/>
              <p:nvPr/>
            </p:nvSpPr>
            <p:spPr>
              <a:xfrm>
                <a:off x="7404009" y="3155175"/>
                <a:ext cx="361714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FC754E0-1B0B-4340-B0DC-C33583F2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09" y="3155175"/>
                <a:ext cx="3617144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5FBF05F-4379-4AA4-8BF2-D5D94EC0B457}"/>
                  </a:ext>
                </a:extLst>
              </p:cNvPr>
              <p:cNvSpPr txBox="1"/>
              <p:nvPr/>
            </p:nvSpPr>
            <p:spPr>
              <a:xfrm>
                <a:off x="1651859" y="2342949"/>
                <a:ext cx="1138468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5FBF05F-4379-4AA4-8BF2-D5D94EC0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9" y="2342949"/>
                <a:ext cx="1138468" cy="765402"/>
              </a:xfrm>
              <a:prstGeom prst="rect">
                <a:avLst/>
              </a:prstGeom>
              <a:blipFill>
                <a:blip r:embed="rId6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07D0F0D-B57F-40CF-B884-E9AFF64465F0}"/>
                  </a:ext>
                </a:extLst>
              </p:cNvPr>
              <p:cNvSpPr txBox="1"/>
              <p:nvPr/>
            </p:nvSpPr>
            <p:spPr>
              <a:xfrm>
                <a:off x="1640166" y="923999"/>
                <a:ext cx="838731" cy="85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2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20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20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07D0F0D-B57F-40CF-B884-E9AFF644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166" y="923999"/>
                <a:ext cx="838731" cy="857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7A55875-F833-465F-BD0A-E5483A7CBA8F}"/>
                  </a:ext>
                </a:extLst>
              </p:cNvPr>
              <p:cNvSpPr txBox="1"/>
              <p:nvPr/>
            </p:nvSpPr>
            <p:spPr>
              <a:xfrm>
                <a:off x="10172843" y="1545036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2.2176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476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7A55875-F833-465F-BD0A-E5483A7CB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843" y="1545036"/>
                <a:ext cx="13211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7B2D234-8B8B-4A9F-87E8-B6F2B9F808F2}"/>
                  </a:ext>
                </a:extLst>
              </p:cNvPr>
              <p:cNvSpPr txBox="1"/>
              <p:nvPr/>
            </p:nvSpPr>
            <p:spPr>
              <a:xfrm>
                <a:off x="10645730" y="1865816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7B2D234-8B8B-4A9F-87E8-B6F2B9F8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730" y="1865816"/>
                <a:ext cx="3754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402533C-48ED-4EB8-912B-262A1ABFBC90}"/>
                  </a:ext>
                </a:extLst>
              </p:cNvPr>
              <p:cNvSpPr txBox="1"/>
              <p:nvPr/>
            </p:nvSpPr>
            <p:spPr>
              <a:xfrm>
                <a:off x="3916326" y="1206481"/>
                <a:ext cx="706412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CN" sz="1400" dirty="0">
                    <a:solidFill>
                      <a:srgbClr val="FF0000"/>
                    </a:solidFill>
                  </a:rPr>
                  <a:t>y=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14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40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40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402533C-48ED-4EB8-912B-262A1ABF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326" y="1206481"/>
                <a:ext cx="706412" cy="662104"/>
              </a:xfrm>
              <a:prstGeom prst="rect">
                <a:avLst/>
              </a:prstGeom>
              <a:blipFill>
                <a:blip r:embed="rId10"/>
                <a:stretch>
                  <a:fillRect l="-2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03C21DA-D81C-4E4E-AC6B-C6D16BE81F44}"/>
                  </a:ext>
                </a:extLst>
              </p:cNvPr>
              <p:cNvSpPr txBox="1"/>
              <p:nvPr/>
            </p:nvSpPr>
            <p:spPr>
              <a:xfrm>
                <a:off x="7136833" y="1213984"/>
                <a:ext cx="1185709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0.731059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0.880797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0.952574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03C21DA-D81C-4E4E-AC6B-C6D16BE8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833" y="1213984"/>
                <a:ext cx="1185709" cy="6621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ACE78B3-7876-4E80-944D-9EFB87699F90}"/>
                  </a:ext>
                </a:extLst>
              </p:cNvPr>
              <p:cNvSpPr txBox="1"/>
              <p:nvPr/>
            </p:nvSpPr>
            <p:spPr>
              <a:xfrm>
                <a:off x="6817802" y="1965173"/>
                <a:ext cx="1823769" cy="502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CN" sz="1000" dirty="0">
                    <a:solidFill>
                      <a:srgbClr val="00B050"/>
                    </a:solidFill>
                  </a:rPr>
                  <a:t>2*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0.731059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0.880797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0.952574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1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1.462117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1.761594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1.9</m:t>
                              </m:r>
                              <m:r>
                                <a:rPr lang="en-US" altLang="zh-CN" sz="10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05148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ACE78B3-7876-4E80-944D-9EFB8769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02" y="1965173"/>
                <a:ext cx="1823769" cy="5024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6FA66C-18B4-4C0C-B27D-70254AAAA2C9}"/>
                  </a:ext>
                </a:extLst>
              </p:cNvPr>
              <p:cNvSpPr txBox="1"/>
              <p:nvPr/>
            </p:nvSpPr>
            <p:spPr>
              <a:xfrm>
                <a:off x="3136721" y="2048663"/>
                <a:ext cx="2664255" cy="499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1.462117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1.761594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1.9</m:t>
                              </m:r>
                              <m:r>
                                <a:rPr lang="en-US" altLang="zh-CN" sz="10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05148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000" dirty="0">
                    <a:solidFill>
                      <a:srgbClr val="00B050"/>
                    </a:solidFill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00" dirty="0">
                    <a:solidFill>
                      <a:srgbClr val="00B050"/>
                    </a:solidFill>
                  </a:rPr>
                  <a:t>*(1-</a:t>
                </a:r>
                <a:r>
                  <a:rPr lang="zh-CN" altLang="en-US" sz="1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00" dirty="0">
                    <a:solidFill>
                      <a:srgbClr val="00B050"/>
                    </a:solidFill>
                  </a:rPr>
                  <a:t>)]=</a:t>
                </a:r>
                <a:r>
                  <a:rPr lang="zh-CN" altLang="en-US" sz="1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−3.523188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0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−11.42089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6FA66C-18B4-4C0C-B27D-70254AAAA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21" y="2048663"/>
                <a:ext cx="2664255" cy="4993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3C6FF30-03E4-43B3-8526-2BDDCB5FC7C1}"/>
                  </a:ext>
                </a:extLst>
              </p:cNvPr>
              <p:cNvSpPr txBox="1"/>
              <p:nvPr/>
            </p:nvSpPr>
            <p:spPr>
              <a:xfrm>
                <a:off x="1340156" y="389477"/>
                <a:ext cx="2277482" cy="49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−3.523188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−11.42089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sz="1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−3.523188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−11.42089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3C6FF30-03E4-43B3-8526-2BDDCB5FC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56" y="389477"/>
                <a:ext cx="2277482" cy="4993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91B616A-7052-45A0-A11C-54AC821CA753}"/>
                  </a:ext>
                </a:extLst>
              </p:cNvPr>
              <p:cNvSpPr txBox="1"/>
              <p:nvPr/>
            </p:nvSpPr>
            <p:spPr>
              <a:xfrm>
                <a:off x="335031" y="3634441"/>
                <a:ext cx="488165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−3.523188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−11.42089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91B616A-7052-45A0-A11C-54AC821C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1" y="3634441"/>
                <a:ext cx="4881657" cy="8249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F4CA4D-7791-4C45-9B9E-EF986223A3AE}"/>
                  </a:ext>
                </a:extLst>
              </p:cNvPr>
              <p:cNvSpPr txBox="1"/>
              <p:nvPr/>
            </p:nvSpPr>
            <p:spPr>
              <a:xfrm>
                <a:off x="335031" y="4639423"/>
                <a:ext cx="588295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−3.523188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−11.42089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3.523188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F4CA4D-7791-4C45-9B9E-EF986223A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1" y="4639423"/>
                <a:ext cx="5882957" cy="8249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FEFA6BE-B1F3-46B0-B4A6-882C48CF917B}"/>
                  </a:ext>
                </a:extLst>
              </p:cNvPr>
              <p:cNvSpPr txBox="1"/>
              <p:nvPr/>
            </p:nvSpPr>
            <p:spPr>
              <a:xfrm>
                <a:off x="335031" y="5639526"/>
                <a:ext cx="588295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−3.523188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−11.42089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11.42089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FEFA6BE-B1F3-46B0-B4A6-882C48CF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1" y="5639526"/>
                <a:ext cx="5882957" cy="8249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7A7A6F0-A39B-4032-B44B-81B65BC650E2}"/>
                  </a:ext>
                </a:extLst>
              </p:cNvPr>
              <p:cNvSpPr txBox="1"/>
              <p:nvPr/>
            </p:nvSpPr>
            <p:spPr>
              <a:xfrm>
                <a:off x="1340156" y="2860976"/>
                <a:ext cx="3316229" cy="49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−3.523188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−11.42089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−3.5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−7.0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−11.4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−22.9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−34.3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7A7A6F0-A39B-4032-B44B-81B65BC6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56" y="2860976"/>
                <a:ext cx="3316229" cy="4993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08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330</Words>
  <Application>Microsoft Office PowerPoint</Application>
  <PresentationFormat>宽屏</PresentationFormat>
  <Paragraphs>75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linqi</dc:creator>
  <cp:lastModifiedBy>xiao linqi</cp:lastModifiedBy>
  <cp:revision>1</cp:revision>
  <dcterms:created xsi:type="dcterms:W3CDTF">2022-02-24T01:14:00Z</dcterms:created>
  <dcterms:modified xsi:type="dcterms:W3CDTF">2022-02-25T23:39:18Z</dcterms:modified>
</cp:coreProperties>
</file>