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70" r:id="rId5"/>
    <p:sldId id="271" r:id="rId6"/>
    <p:sldId id="272" r:id="rId7"/>
    <p:sldId id="260" r:id="rId8"/>
    <p:sldId id="258" r:id="rId9"/>
    <p:sldId id="267" r:id="rId10"/>
    <p:sldId id="266" r:id="rId11"/>
    <p:sldId id="265" r:id="rId12"/>
    <p:sldId id="263" r:id="rId13"/>
    <p:sldId id="264" r:id="rId14"/>
    <p:sldId id="268" r:id="rId15"/>
    <p:sldId id="269" r:id="rId16"/>
    <p:sldId id="262"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96"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佶壬 任" userId="0af94f83ba128eb9" providerId="LiveId" clId="{64D8D5A6-4D89-4668-9A7C-04A0B91A3348}"/>
    <pc:docChg chg="custSel addSld delSld modSld sldOrd">
      <pc:chgData name="佶壬 任" userId="0af94f83ba128eb9" providerId="LiveId" clId="{64D8D5A6-4D89-4668-9A7C-04A0B91A3348}" dt="2025-02-13T21:00:29.277" v="663" actId="20577"/>
      <pc:docMkLst>
        <pc:docMk/>
      </pc:docMkLst>
      <pc:sldChg chg="modSp mod">
        <pc:chgData name="佶壬 任" userId="0af94f83ba128eb9" providerId="LiveId" clId="{64D8D5A6-4D89-4668-9A7C-04A0B91A3348}" dt="2025-02-13T10:50:56.092" v="64" actId="20577"/>
        <pc:sldMkLst>
          <pc:docMk/>
          <pc:sldMk cId="0" sldId="258"/>
        </pc:sldMkLst>
        <pc:spChg chg="mod">
          <ac:chgData name="佶壬 任" userId="0af94f83ba128eb9" providerId="LiveId" clId="{64D8D5A6-4D89-4668-9A7C-04A0B91A3348}" dt="2025-02-13T10:50:56.092" v="64" actId="20577"/>
          <ac:spMkLst>
            <pc:docMk/>
            <pc:sldMk cId="0" sldId="258"/>
            <ac:spMk id="3" creationId="{15FFA81F-885E-AB67-45A9-8E822E74BD83}"/>
          </ac:spMkLst>
        </pc:spChg>
      </pc:sldChg>
      <pc:sldChg chg="modSp mod">
        <pc:chgData name="佶壬 任" userId="0af94f83ba128eb9" providerId="LiveId" clId="{64D8D5A6-4D89-4668-9A7C-04A0B91A3348}" dt="2025-02-13T16:08:46.649" v="196" actId="20577"/>
        <pc:sldMkLst>
          <pc:docMk/>
          <pc:sldMk cId="2578229448" sldId="260"/>
        </pc:sldMkLst>
        <pc:graphicFrameChg chg="modGraphic">
          <ac:chgData name="佶壬 任" userId="0af94f83ba128eb9" providerId="LiveId" clId="{64D8D5A6-4D89-4668-9A7C-04A0B91A3348}" dt="2025-02-13T16:08:46.649" v="196" actId="20577"/>
          <ac:graphicFrameMkLst>
            <pc:docMk/>
            <pc:sldMk cId="2578229448" sldId="260"/>
            <ac:graphicFrameMk id="4" creationId="{8BF0F500-0ACA-C260-D8E6-36134AC092CA}"/>
          </ac:graphicFrameMkLst>
        </pc:graphicFrameChg>
      </pc:sldChg>
      <pc:sldChg chg="modSp mod">
        <pc:chgData name="佶壬 任" userId="0af94f83ba128eb9" providerId="LiveId" clId="{64D8D5A6-4D89-4668-9A7C-04A0B91A3348}" dt="2025-02-13T19:55:04.781" v="426" actId="27636"/>
        <pc:sldMkLst>
          <pc:docMk/>
          <pc:sldMk cId="784104128" sldId="262"/>
        </pc:sldMkLst>
        <pc:spChg chg="mod">
          <ac:chgData name="佶壬 任" userId="0af94f83ba128eb9" providerId="LiveId" clId="{64D8D5A6-4D89-4668-9A7C-04A0B91A3348}" dt="2025-02-13T19:55:04.781" v="426" actId="27636"/>
          <ac:spMkLst>
            <pc:docMk/>
            <pc:sldMk cId="784104128" sldId="262"/>
            <ac:spMk id="3" creationId="{0847B574-0B66-4D49-2652-87E1A1B650D9}"/>
          </ac:spMkLst>
        </pc:spChg>
      </pc:sldChg>
      <pc:sldChg chg="addSp delSp modSp mod">
        <pc:chgData name="佶壬 任" userId="0af94f83ba128eb9" providerId="LiveId" clId="{64D8D5A6-4D89-4668-9A7C-04A0B91A3348}" dt="2025-02-13T19:50:12.413" v="398" actId="14100"/>
        <pc:sldMkLst>
          <pc:docMk/>
          <pc:sldMk cId="3294174182" sldId="263"/>
        </pc:sldMkLst>
        <pc:spChg chg="mod">
          <ac:chgData name="佶壬 任" userId="0af94f83ba128eb9" providerId="LiveId" clId="{64D8D5A6-4D89-4668-9A7C-04A0B91A3348}" dt="2025-02-13T16:09:42.038" v="202" actId="20577"/>
          <ac:spMkLst>
            <pc:docMk/>
            <pc:sldMk cId="3294174182" sldId="263"/>
            <ac:spMk id="2" creationId="{F1137FC8-485A-B36F-DBC1-4ABF3C9414D9}"/>
          </ac:spMkLst>
        </pc:spChg>
        <pc:spChg chg="add del mod">
          <ac:chgData name="佶壬 任" userId="0af94f83ba128eb9" providerId="LiveId" clId="{64D8D5A6-4D89-4668-9A7C-04A0B91A3348}" dt="2025-02-13T19:49:46.768" v="393" actId="931"/>
          <ac:spMkLst>
            <pc:docMk/>
            <pc:sldMk cId="3294174182" sldId="263"/>
            <ac:spMk id="4" creationId="{2C70E9F8-CD2E-1E35-FE2A-A7835D934793}"/>
          </ac:spMkLst>
        </pc:spChg>
        <pc:picChg chg="add mod">
          <ac:chgData name="佶壬 任" userId="0af94f83ba128eb9" providerId="LiveId" clId="{64D8D5A6-4D89-4668-9A7C-04A0B91A3348}" dt="2025-02-13T19:49:51.589" v="395" actId="14100"/>
          <ac:picMkLst>
            <pc:docMk/>
            <pc:sldMk cId="3294174182" sldId="263"/>
            <ac:picMk id="6" creationId="{7DD43B08-7FBC-B4CB-942F-D2E6DCF86DB3}"/>
          </ac:picMkLst>
        </pc:picChg>
        <pc:picChg chg="del">
          <ac:chgData name="佶壬 任" userId="0af94f83ba128eb9" providerId="LiveId" clId="{64D8D5A6-4D89-4668-9A7C-04A0B91A3348}" dt="2025-02-13T19:46:29.958" v="365" actId="478"/>
          <ac:picMkLst>
            <pc:docMk/>
            <pc:sldMk cId="3294174182" sldId="263"/>
            <ac:picMk id="7" creationId="{1E18F486-9C99-D4BC-F97B-CF0F8A2F772B}"/>
          </ac:picMkLst>
        </pc:picChg>
        <pc:picChg chg="add mod">
          <ac:chgData name="佶壬 任" userId="0af94f83ba128eb9" providerId="LiveId" clId="{64D8D5A6-4D89-4668-9A7C-04A0B91A3348}" dt="2025-02-13T19:50:12.413" v="398" actId="14100"/>
          <ac:picMkLst>
            <pc:docMk/>
            <pc:sldMk cId="3294174182" sldId="263"/>
            <ac:picMk id="9" creationId="{9AFDA22F-FDB9-1D4E-E4A2-387C8D4FE3E1}"/>
          </ac:picMkLst>
        </pc:picChg>
        <pc:picChg chg="del">
          <ac:chgData name="佶壬 任" userId="0af94f83ba128eb9" providerId="LiveId" clId="{64D8D5A6-4D89-4668-9A7C-04A0B91A3348}" dt="2025-02-13T19:46:34.640" v="366" actId="478"/>
          <ac:picMkLst>
            <pc:docMk/>
            <pc:sldMk cId="3294174182" sldId="263"/>
            <ac:picMk id="11" creationId="{7D017259-41BB-37DA-072B-8C5DA444157D}"/>
          </ac:picMkLst>
        </pc:picChg>
      </pc:sldChg>
      <pc:sldChg chg="addSp delSp modSp mod">
        <pc:chgData name="佶壬 任" userId="0af94f83ba128eb9" providerId="LiveId" clId="{64D8D5A6-4D89-4668-9A7C-04A0B91A3348}" dt="2025-02-13T19:49:30.130" v="392" actId="14100"/>
        <pc:sldMkLst>
          <pc:docMk/>
          <pc:sldMk cId="1637402825" sldId="264"/>
        </pc:sldMkLst>
        <pc:spChg chg="mod">
          <ac:chgData name="佶壬 任" userId="0af94f83ba128eb9" providerId="LiveId" clId="{64D8D5A6-4D89-4668-9A7C-04A0B91A3348}" dt="2025-02-13T16:10:03.662" v="208" actId="20577"/>
          <ac:spMkLst>
            <pc:docMk/>
            <pc:sldMk cId="1637402825" sldId="264"/>
            <ac:spMk id="2" creationId="{92DBF89D-9695-5BE3-A924-C35439F6A0F2}"/>
          </ac:spMkLst>
        </pc:spChg>
        <pc:spChg chg="add del mod">
          <ac:chgData name="佶壬 任" userId="0af94f83ba128eb9" providerId="LiveId" clId="{64D8D5A6-4D89-4668-9A7C-04A0B91A3348}" dt="2025-02-13T19:47:17.553" v="374" actId="478"/>
          <ac:spMkLst>
            <pc:docMk/>
            <pc:sldMk cId="1637402825" sldId="264"/>
            <ac:spMk id="4" creationId="{9DAEE057-DFE1-C0CE-5FB8-FB9C61BA5040}"/>
          </ac:spMkLst>
        </pc:spChg>
        <pc:picChg chg="del">
          <ac:chgData name="佶壬 任" userId="0af94f83ba128eb9" providerId="LiveId" clId="{64D8D5A6-4D89-4668-9A7C-04A0B91A3348}" dt="2025-02-13T19:47:11.268" v="372" actId="478"/>
          <ac:picMkLst>
            <pc:docMk/>
            <pc:sldMk cId="1637402825" sldId="264"/>
            <ac:picMk id="5" creationId="{A6220A3E-658F-EE10-5E38-67FB9CC60C3F}"/>
          </ac:picMkLst>
        </pc:picChg>
        <pc:picChg chg="del">
          <ac:chgData name="佶壬 任" userId="0af94f83ba128eb9" providerId="LiveId" clId="{64D8D5A6-4D89-4668-9A7C-04A0B91A3348}" dt="2025-02-13T19:47:19.150" v="375" actId="478"/>
          <ac:picMkLst>
            <pc:docMk/>
            <pc:sldMk cId="1637402825" sldId="264"/>
            <ac:picMk id="7" creationId="{4E06AB7B-15D6-A460-1B7E-4632CD72879F}"/>
          </ac:picMkLst>
        </pc:picChg>
        <pc:picChg chg="add mod">
          <ac:chgData name="佶壬 任" userId="0af94f83ba128eb9" providerId="LiveId" clId="{64D8D5A6-4D89-4668-9A7C-04A0B91A3348}" dt="2025-02-13T19:49:07.235" v="389" actId="1076"/>
          <ac:picMkLst>
            <pc:docMk/>
            <pc:sldMk cId="1637402825" sldId="264"/>
            <ac:picMk id="8" creationId="{99896D5E-6AB3-DDBE-EAD1-BBA61A930A65}"/>
          </ac:picMkLst>
        </pc:picChg>
        <pc:picChg chg="add mod">
          <ac:chgData name="佶壬 任" userId="0af94f83ba128eb9" providerId="LiveId" clId="{64D8D5A6-4D89-4668-9A7C-04A0B91A3348}" dt="2025-02-13T19:49:30.130" v="392" actId="14100"/>
          <ac:picMkLst>
            <pc:docMk/>
            <pc:sldMk cId="1637402825" sldId="264"/>
            <ac:picMk id="10" creationId="{0D8CAABB-18A0-B1E8-9C2C-6E92F10356CD}"/>
          </ac:picMkLst>
        </pc:picChg>
      </pc:sldChg>
      <pc:sldChg chg="addSp delSp modSp mod ord">
        <pc:chgData name="佶壬 任" userId="0af94f83ba128eb9" providerId="LiveId" clId="{64D8D5A6-4D89-4668-9A7C-04A0B91A3348}" dt="2025-02-13T20:11:23.587" v="553" actId="20577"/>
        <pc:sldMkLst>
          <pc:docMk/>
          <pc:sldMk cId="1779061392" sldId="265"/>
        </pc:sldMkLst>
        <pc:spChg chg="mod">
          <ac:chgData name="佶壬 任" userId="0af94f83ba128eb9" providerId="LiveId" clId="{64D8D5A6-4D89-4668-9A7C-04A0B91A3348}" dt="2025-02-13T16:09:36.133" v="200" actId="20577"/>
          <ac:spMkLst>
            <pc:docMk/>
            <pc:sldMk cId="1779061392" sldId="265"/>
            <ac:spMk id="2" creationId="{77941C9E-22D9-0E35-5669-98A1534B3215}"/>
          </ac:spMkLst>
        </pc:spChg>
        <pc:spChg chg="del">
          <ac:chgData name="佶壬 任" userId="0af94f83ba128eb9" providerId="LiveId" clId="{64D8D5A6-4D89-4668-9A7C-04A0B91A3348}" dt="2025-02-13T10:30:27.800" v="12" actId="931"/>
          <ac:spMkLst>
            <pc:docMk/>
            <pc:sldMk cId="1779061392" sldId="265"/>
            <ac:spMk id="3" creationId="{18F450D6-8FD0-C1F1-F1CB-625D63824672}"/>
          </ac:spMkLst>
        </pc:spChg>
        <pc:spChg chg="add del mod">
          <ac:chgData name="佶壬 任" userId="0af94f83ba128eb9" providerId="LiveId" clId="{64D8D5A6-4D89-4668-9A7C-04A0B91A3348}" dt="2025-02-13T19:47:04.108" v="370" actId="478"/>
          <ac:spMkLst>
            <pc:docMk/>
            <pc:sldMk cId="1779061392" sldId="265"/>
            <ac:spMk id="4" creationId="{8B4B9004-39FE-FFE0-3A37-2317B9122903}"/>
          </ac:spMkLst>
        </pc:spChg>
        <pc:spChg chg="add mod">
          <ac:chgData name="佶壬 任" userId="0af94f83ba128eb9" providerId="LiveId" clId="{64D8D5A6-4D89-4668-9A7C-04A0B91A3348}" dt="2025-02-13T20:11:23.587" v="553" actId="20577"/>
          <ac:spMkLst>
            <pc:docMk/>
            <pc:sldMk cId="1779061392" sldId="265"/>
            <ac:spMk id="12" creationId="{B85C9DD3-80A2-462F-2C6F-6E0A835E2222}"/>
          </ac:spMkLst>
        </pc:spChg>
        <pc:picChg chg="add del mod">
          <ac:chgData name="佶壬 任" userId="0af94f83ba128eb9" providerId="LiveId" clId="{64D8D5A6-4D89-4668-9A7C-04A0B91A3348}" dt="2025-02-13T19:46:26.593" v="364" actId="478"/>
          <ac:picMkLst>
            <pc:docMk/>
            <pc:sldMk cId="1779061392" sldId="265"/>
            <ac:picMk id="5" creationId="{50F18FFA-3D9C-97DA-7B5F-4038F86EC8B8}"/>
          </ac:picMkLst>
        </pc:picChg>
        <pc:picChg chg="add del mod">
          <ac:chgData name="佶壬 任" userId="0af94f83ba128eb9" providerId="LiveId" clId="{64D8D5A6-4D89-4668-9A7C-04A0B91A3348}" dt="2025-02-13T19:47:06.030" v="371" actId="478"/>
          <ac:picMkLst>
            <pc:docMk/>
            <pc:sldMk cId="1779061392" sldId="265"/>
            <ac:picMk id="7" creationId="{E86BB49A-729F-85DA-B3F9-A9A0087C6E9C}"/>
          </ac:picMkLst>
        </pc:picChg>
        <pc:picChg chg="add mod">
          <ac:chgData name="佶壬 任" userId="0af94f83ba128eb9" providerId="LiveId" clId="{64D8D5A6-4D89-4668-9A7C-04A0B91A3348}" dt="2025-02-13T19:50:42.479" v="401" actId="14100"/>
          <ac:picMkLst>
            <pc:docMk/>
            <pc:sldMk cId="1779061392" sldId="265"/>
            <ac:picMk id="8" creationId="{A70EA2C5-A214-5526-8FB5-9263F0E4E690}"/>
          </ac:picMkLst>
        </pc:picChg>
        <pc:picChg chg="add mod">
          <ac:chgData name="佶壬 任" userId="0af94f83ba128eb9" providerId="LiveId" clId="{64D8D5A6-4D89-4668-9A7C-04A0B91A3348}" dt="2025-02-13T19:51:02.616" v="404" actId="14100"/>
          <ac:picMkLst>
            <pc:docMk/>
            <pc:sldMk cId="1779061392" sldId="265"/>
            <ac:picMk id="10" creationId="{1E546B2F-416A-4C3D-665A-D3DF5C50D986}"/>
          </ac:picMkLst>
        </pc:picChg>
      </pc:sldChg>
      <pc:sldChg chg="addSp delSp modSp mod ord">
        <pc:chgData name="佶壬 任" userId="0af94f83ba128eb9" providerId="LiveId" clId="{64D8D5A6-4D89-4668-9A7C-04A0B91A3348}" dt="2025-02-13T20:11:04.727" v="527" actId="20577"/>
        <pc:sldMkLst>
          <pc:docMk/>
          <pc:sldMk cId="2575799288" sldId="266"/>
        </pc:sldMkLst>
        <pc:spChg chg="mod">
          <ac:chgData name="佶壬 任" userId="0af94f83ba128eb9" providerId="LiveId" clId="{64D8D5A6-4D89-4668-9A7C-04A0B91A3348}" dt="2025-02-13T16:09:28.354" v="199" actId="20577"/>
          <ac:spMkLst>
            <pc:docMk/>
            <pc:sldMk cId="2575799288" sldId="266"/>
            <ac:spMk id="2" creationId="{B519AD98-7F54-677A-DCFB-5DE72E06BC39}"/>
          </ac:spMkLst>
        </pc:spChg>
        <pc:spChg chg="del">
          <ac:chgData name="佶壬 任" userId="0af94f83ba128eb9" providerId="LiveId" clId="{64D8D5A6-4D89-4668-9A7C-04A0B91A3348}" dt="2025-02-13T10:25:40.185" v="2" actId="931"/>
          <ac:spMkLst>
            <pc:docMk/>
            <pc:sldMk cId="2575799288" sldId="266"/>
            <ac:spMk id="3" creationId="{4760A6A9-BE10-B0E3-AB5D-EBABB06DCB26}"/>
          </ac:spMkLst>
        </pc:spChg>
        <pc:spChg chg="add del mod">
          <ac:chgData name="佶壬 任" userId="0af94f83ba128eb9" providerId="LiveId" clId="{64D8D5A6-4D89-4668-9A7C-04A0B91A3348}" dt="2025-02-13T19:51:15.387" v="405" actId="931"/>
          <ac:spMkLst>
            <pc:docMk/>
            <pc:sldMk cId="2575799288" sldId="266"/>
            <ac:spMk id="4" creationId="{C91602EB-379F-90BD-A877-A489575F5BB1}"/>
          </ac:spMkLst>
        </pc:spChg>
        <pc:spChg chg="add mod">
          <ac:chgData name="佶壬 任" userId="0af94f83ba128eb9" providerId="LiveId" clId="{64D8D5A6-4D89-4668-9A7C-04A0B91A3348}" dt="2025-02-13T20:11:04.727" v="527" actId="20577"/>
          <ac:spMkLst>
            <pc:docMk/>
            <pc:sldMk cId="2575799288" sldId="266"/>
            <ac:spMk id="12" creationId="{78BC511D-041E-1EB5-FD93-5A9744413FCF}"/>
          </ac:spMkLst>
        </pc:spChg>
        <pc:picChg chg="add del mod">
          <ac:chgData name="佶壬 任" userId="0af94f83ba128eb9" providerId="LiveId" clId="{64D8D5A6-4D89-4668-9A7C-04A0B91A3348}" dt="2025-02-13T19:46:24.166" v="363" actId="478"/>
          <ac:picMkLst>
            <pc:docMk/>
            <pc:sldMk cId="2575799288" sldId="266"/>
            <ac:picMk id="5" creationId="{704F7679-36F2-A2E5-A307-094135EA2A3B}"/>
          </ac:picMkLst>
        </pc:picChg>
        <pc:picChg chg="add del mod">
          <ac:chgData name="佶壬 任" userId="0af94f83ba128eb9" providerId="LiveId" clId="{64D8D5A6-4D89-4668-9A7C-04A0B91A3348}" dt="2025-02-13T19:46:58.707" v="369" actId="478"/>
          <ac:picMkLst>
            <pc:docMk/>
            <pc:sldMk cId="2575799288" sldId="266"/>
            <ac:picMk id="7" creationId="{86EAA091-52EF-279E-24B0-28073990306A}"/>
          </ac:picMkLst>
        </pc:picChg>
        <pc:picChg chg="add mod">
          <ac:chgData name="佶壬 任" userId="0af94f83ba128eb9" providerId="LiveId" clId="{64D8D5A6-4D89-4668-9A7C-04A0B91A3348}" dt="2025-02-13T19:51:19.304" v="407" actId="14100"/>
          <ac:picMkLst>
            <pc:docMk/>
            <pc:sldMk cId="2575799288" sldId="266"/>
            <ac:picMk id="8" creationId="{A269FE64-96AC-6C4F-F9D1-76B9C0010804}"/>
          </ac:picMkLst>
        </pc:picChg>
        <pc:picChg chg="add mod">
          <ac:chgData name="佶壬 任" userId="0af94f83ba128eb9" providerId="LiveId" clId="{64D8D5A6-4D89-4668-9A7C-04A0B91A3348}" dt="2025-02-13T19:51:34.369" v="410" actId="1076"/>
          <ac:picMkLst>
            <pc:docMk/>
            <pc:sldMk cId="2575799288" sldId="266"/>
            <ac:picMk id="10" creationId="{C0105991-C862-01BB-FE15-E44C0366AC42}"/>
          </ac:picMkLst>
        </pc:picChg>
      </pc:sldChg>
      <pc:sldChg chg="addSp delSp modSp mod">
        <pc:chgData name="佶壬 任" userId="0af94f83ba128eb9" providerId="LiveId" clId="{64D8D5A6-4D89-4668-9A7C-04A0B91A3348}" dt="2025-02-13T20:06:36.124" v="491" actId="12"/>
        <pc:sldMkLst>
          <pc:docMk/>
          <pc:sldMk cId="1959861588" sldId="267"/>
        </pc:sldMkLst>
        <pc:spChg chg="mod">
          <ac:chgData name="佶壬 任" userId="0af94f83ba128eb9" providerId="LiveId" clId="{64D8D5A6-4D89-4668-9A7C-04A0B91A3348}" dt="2025-02-13T16:09:17.494" v="197" actId="20577"/>
          <ac:spMkLst>
            <pc:docMk/>
            <pc:sldMk cId="1959861588" sldId="267"/>
            <ac:spMk id="2" creationId="{4915D808-4FC3-EDE6-E56B-A17A9F710418}"/>
          </ac:spMkLst>
        </pc:spChg>
        <pc:spChg chg="add del mod">
          <ac:chgData name="佶壬 任" userId="0af94f83ba128eb9" providerId="LiveId" clId="{64D8D5A6-4D89-4668-9A7C-04A0B91A3348}" dt="2025-02-13T19:51:53.499" v="411" actId="931"/>
          <ac:spMkLst>
            <pc:docMk/>
            <pc:sldMk cId="1959861588" sldId="267"/>
            <ac:spMk id="4" creationId="{061257A6-5F32-2E79-EE87-6228B05F243A}"/>
          </ac:spMkLst>
        </pc:spChg>
        <pc:spChg chg="add mod">
          <ac:chgData name="佶壬 任" userId="0af94f83ba128eb9" providerId="LiveId" clId="{64D8D5A6-4D89-4668-9A7C-04A0B91A3348}" dt="2025-02-13T20:06:36.124" v="491" actId="12"/>
          <ac:spMkLst>
            <pc:docMk/>
            <pc:sldMk cId="1959861588" sldId="267"/>
            <ac:spMk id="12" creationId="{12258AE9-E38A-181A-3877-587ED66844B1}"/>
          </ac:spMkLst>
        </pc:spChg>
        <pc:picChg chg="del">
          <ac:chgData name="佶壬 任" userId="0af94f83ba128eb9" providerId="LiveId" clId="{64D8D5A6-4D89-4668-9A7C-04A0B91A3348}" dt="2025-02-13T19:46:22.026" v="362" actId="478"/>
          <ac:picMkLst>
            <pc:docMk/>
            <pc:sldMk cId="1959861588" sldId="267"/>
            <ac:picMk id="5" creationId="{D6D7DDFB-2DF3-3042-3BE6-9075EFB4CCCD}"/>
          </ac:picMkLst>
        </pc:picChg>
        <pc:picChg chg="del">
          <ac:chgData name="佶壬 任" userId="0af94f83ba128eb9" providerId="LiveId" clId="{64D8D5A6-4D89-4668-9A7C-04A0B91A3348}" dt="2025-02-13T19:46:48.106" v="368" actId="478"/>
          <ac:picMkLst>
            <pc:docMk/>
            <pc:sldMk cId="1959861588" sldId="267"/>
            <ac:picMk id="7" creationId="{6C822B2D-95D1-887F-348F-77044F2FD6C0}"/>
          </ac:picMkLst>
        </pc:picChg>
        <pc:picChg chg="add mod">
          <ac:chgData name="佶壬 任" userId="0af94f83ba128eb9" providerId="LiveId" clId="{64D8D5A6-4D89-4668-9A7C-04A0B91A3348}" dt="2025-02-13T19:51:58.227" v="413" actId="14100"/>
          <ac:picMkLst>
            <pc:docMk/>
            <pc:sldMk cId="1959861588" sldId="267"/>
            <ac:picMk id="8" creationId="{D56DD6ED-060F-1D42-0828-B144ED5DA031}"/>
          </ac:picMkLst>
        </pc:picChg>
        <pc:picChg chg="add mod">
          <ac:chgData name="佶壬 任" userId="0af94f83ba128eb9" providerId="LiveId" clId="{64D8D5A6-4D89-4668-9A7C-04A0B91A3348}" dt="2025-02-13T19:52:14.121" v="416" actId="14100"/>
          <ac:picMkLst>
            <pc:docMk/>
            <pc:sldMk cId="1959861588" sldId="267"/>
            <ac:picMk id="10" creationId="{62F1BEC9-FD8F-33AF-FEEA-CBB2510ECA8C}"/>
          </ac:picMkLst>
        </pc:picChg>
      </pc:sldChg>
      <pc:sldChg chg="addSp delSp modSp new mod ord">
        <pc:chgData name="佶壬 任" userId="0af94f83ba128eb9" providerId="LiveId" clId="{64D8D5A6-4D89-4668-9A7C-04A0B91A3348}" dt="2025-02-13T20:03:53.207" v="487" actId="20577"/>
        <pc:sldMkLst>
          <pc:docMk/>
          <pc:sldMk cId="731712650" sldId="268"/>
        </pc:sldMkLst>
        <pc:spChg chg="mod">
          <ac:chgData name="佶壬 任" userId="0af94f83ba128eb9" providerId="LiveId" clId="{64D8D5A6-4D89-4668-9A7C-04A0B91A3348}" dt="2025-02-13T16:10:00.907" v="207" actId="20577"/>
          <ac:spMkLst>
            <pc:docMk/>
            <pc:sldMk cId="731712650" sldId="268"/>
            <ac:spMk id="2" creationId="{6E769C05-07E3-5D52-71D8-AFC696E4EF26}"/>
          </ac:spMkLst>
        </pc:spChg>
        <pc:spChg chg="del">
          <ac:chgData name="佶壬 任" userId="0af94f83ba128eb9" providerId="LiveId" clId="{64D8D5A6-4D89-4668-9A7C-04A0B91A3348}" dt="2025-02-13T10:59:32.669" v="66" actId="931"/>
          <ac:spMkLst>
            <pc:docMk/>
            <pc:sldMk cId="731712650" sldId="268"/>
            <ac:spMk id="3" creationId="{06A3B41E-F69F-D949-06E0-5E76604755D1}"/>
          </ac:spMkLst>
        </pc:spChg>
        <pc:spChg chg="add del mod">
          <ac:chgData name="佶壬 任" userId="0af94f83ba128eb9" providerId="LiveId" clId="{64D8D5A6-4D89-4668-9A7C-04A0B91A3348}" dt="2025-02-13T19:47:54.179" v="379" actId="931"/>
          <ac:spMkLst>
            <pc:docMk/>
            <pc:sldMk cId="731712650" sldId="268"/>
            <ac:spMk id="4" creationId="{FDF987D5-0FBE-E3B3-1540-5F2AEB609647}"/>
          </ac:spMkLst>
        </pc:spChg>
        <pc:spChg chg="add mod">
          <ac:chgData name="佶壬 任" userId="0af94f83ba128eb9" providerId="LiveId" clId="{64D8D5A6-4D89-4668-9A7C-04A0B91A3348}" dt="2025-02-13T20:03:53.207" v="487" actId="20577"/>
          <ac:spMkLst>
            <pc:docMk/>
            <pc:sldMk cId="731712650" sldId="268"/>
            <ac:spMk id="8" creationId="{C5CFF1A8-9267-1C01-8E16-208CB6C3FF37}"/>
          </ac:spMkLst>
        </pc:spChg>
        <pc:picChg chg="add del mod">
          <ac:chgData name="佶壬 任" userId="0af94f83ba128eb9" providerId="LiveId" clId="{64D8D5A6-4D89-4668-9A7C-04A0B91A3348}" dt="2025-02-13T19:47:22.862" v="376" actId="478"/>
          <ac:picMkLst>
            <pc:docMk/>
            <pc:sldMk cId="731712650" sldId="268"/>
            <ac:picMk id="5" creationId="{AC7B0213-FA62-6B50-9F34-A175FD101B17}"/>
          </ac:picMkLst>
        </pc:picChg>
        <pc:picChg chg="add mod">
          <ac:chgData name="佶壬 任" userId="0af94f83ba128eb9" providerId="LiveId" clId="{64D8D5A6-4D89-4668-9A7C-04A0B91A3348}" dt="2025-02-13T19:48:29.161" v="387" actId="1076"/>
          <ac:picMkLst>
            <pc:docMk/>
            <pc:sldMk cId="731712650" sldId="268"/>
            <ac:picMk id="7" creationId="{8ABAB5B7-04C1-5FC7-A365-60FFE39437CD}"/>
          </ac:picMkLst>
        </pc:picChg>
      </pc:sldChg>
      <pc:sldChg chg="modSp new del mod">
        <pc:chgData name="佶壬 任" userId="0af94f83ba128eb9" providerId="LiveId" clId="{64D8D5A6-4D89-4668-9A7C-04A0B91A3348}" dt="2025-02-13T10:50:45.857" v="53" actId="47"/>
        <pc:sldMkLst>
          <pc:docMk/>
          <pc:sldMk cId="3260151624" sldId="268"/>
        </pc:sldMkLst>
        <pc:spChg chg="mod">
          <ac:chgData name="佶壬 任" userId="0af94f83ba128eb9" providerId="LiveId" clId="{64D8D5A6-4D89-4668-9A7C-04A0B91A3348}" dt="2025-02-13T10:32:49.321" v="52" actId="20577"/>
          <ac:spMkLst>
            <pc:docMk/>
            <pc:sldMk cId="3260151624" sldId="268"/>
            <ac:spMk id="2" creationId="{7DC237BC-1695-8118-DE87-1EF47C1E8DAE}"/>
          </ac:spMkLst>
        </pc:spChg>
      </pc:sldChg>
      <pc:sldChg chg="modSp new mod">
        <pc:chgData name="佶壬 任" userId="0af94f83ba128eb9" providerId="LiveId" clId="{64D8D5A6-4D89-4668-9A7C-04A0B91A3348}" dt="2025-02-13T19:57:36.456" v="429" actId="12"/>
        <pc:sldMkLst>
          <pc:docMk/>
          <pc:sldMk cId="1445497786" sldId="269"/>
        </pc:sldMkLst>
        <pc:spChg chg="mod">
          <ac:chgData name="佶壬 任" userId="0af94f83ba128eb9" providerId="LiveId" clId="{64D8D5A6-4D89-4668-9A7C-04A0B91A3348}" dt="2025-02-13T16:06:57.414" v="144" actId="20577"/>
          <ac:spMkLst>
            <pc:docMk/>
            <pc:sldMk cId="1445497786" sldId="269"/>
            <ac:spMk id="2" creationId="{E1DDCF36-0C85-EBC0-0039-791E514A0280}"/>
          </ac:spMkLst>
        </pc:spChg>
        <pc:spChg chg="mod">
          <ac:chgData name="佶壬 任" userId="0af94f83ba128eb9" providerId="LiveId" clId="{64D8D5A6-4D89-4668-9A7C-04A0B91A3348}" dt="2025-02-13T19:57:36.456" v="429" actId="12"/>
          <ac:spMkLst>
            <pc:docMk/>
            <pc:sldMk cId="1445497786" sldId="269"/>
            <ac:spMk id="3" creationId="{90957F9C-7DC6-F7B1-6295-33D88A83196D}"/>
          </ac:spMkLst>
        </pc:spChg>
      </pc:sldChg>
      <pc:sldChg chg="addSp delSp modSp new mod">
        <pc:chgData name="佶壬 任" userId="0af94f83ba128eb9" providerId="LiveId" clId="{64D8D5A6-4D89-4668-9A7C-04A0B91A3348}" dt="2025-02-13T17:05:17.040" v="361" actId="14100"/>
        <pc:sldMkLst>
          <pc:docMk/>
          <pc:sldMk cId="2414975136" sldId="270"/>
        </pc:sldMkLst>
        <pc:spChg chg="mod">
          <ac:chgData name="佶壬 任" userId="0af94f83ba128eb9" providerId="LiveId" clId="{64D8D5A6-4D89-4668-9A7C-04A0B91A3348}" dt="2025-02-13T16:19:08.975" v="271" actId="20577"/>
          <ac:spMkLst>
            <pc:docMk/>
            <pc:sldMk cId="2414975136" sldId="270"/>
            <ac:spMk id="2" creationId="{C4CFD91F-4EC2-A814-6DB5-3AC485EC0EE3}"/>
          </ac:spMkLst>
        </pc:spChg>
        <pc:spChg chg="del">
          <ac:chgData name="佶壬 任" userId="0af94f83ba128eb9" providerId="LiveId" clId="{64D8D5A6-4D89-4668-9A7C-04A0B91A3348}" dt="2025-02-13T17:04:52.392" v="351" actId="931"/>
          <ac:spMkLst>
            <pc:docMk/>
            <pc:sldMk cId="2414975136" sldId="270"/>
            <ac:spMk id="3" creationId="{4307FBFB-A5BA-CFEF-C4DB-9E21AB2FF172}"/>
          </ac:spMkLst>
        </pc:spChg>
        <pc:picChg chg="add mod">
          <ac:chgData name="佶壬 任" userId="0af94f83ba128eb9" providerId="LiveId" clId="{64D8D5A6-4D89-4668-9A7C-04A0B91A3348}" dt="2025-02-13T17:04:56.594" v="353" actId="14100"/>
          <ac:picMkLst>
            <pc:docMk/>
            <pc:sldMk cId="2414975136" sldId="270"/>
            <ac:picMk id="5" creationId="{E4C90F94-D4B1-5BC0-5940-F3810338C985}"/>
          </ac:picMkLst>
        </pc:picChg>
        <pc:picChg chg="add mod">
          <ac:chgData name="佶壬 任" userId="0af94f83ba128eb9" providerId="LiveId" clId="{64D8D5A6-4D89-4668-9A7C-04A0B91A3348}" dt="2025-02-13T17:05:17.040" v="361" actId="14100"/>
          <ac:picMkLst>
            <pc:docMk/>
            <pc:sldMk cId="2414975136" sldId="270"/>
            <ac:picMk id="7" creationId="{B981CA8E-E793-358D-0EFB-54ABC5D8557C}"/>
          </ac:picMkLst>
        </pc:picChg>
      </pc:sldChg>
      <pc:sldChg chg="addSp modSp new mod">
        <pc:chgData name="佶壬 任" userId="0af94f83ba128eb9" providerId="LiveId" clId="{64D8D5A6-4D89-4668-9A7C-04A0B91A3348}" dt="2025-02-13T17:04:40.220" v="350" actId="1076"/>
        <pc:sldMkLst>
          <pc:docMk/>
          <pc:sldMk cId="3206490436" sldId="271"/>
        </pc:sldMkLst>
        <pc:spChg chg="mod">
          <ac:chgData name="佶壬 任" userId="0af94f83ba128eb9" providerId="LiveId" clId="{64D8D5A6-4D89-4668-9A7C-04A0B91A3348}" dt="2025-02-13T16:59:21.150" v="344" actId="255"/>
          <ac:spMkLst>
            <pc:docMk/>
            <pc:sldMk cId="3206490436" sldId="271"/>
            <ac:spMk id="2" creationId="{4F457567-8F5D-D167-8F30-E8C2E381C425}"/>
          </ac:spMkLst>
        </pc:spChg>
        <pc:spChg chg="mod">
          <ac:chgData name="佶壬 任" userId="0af94f83ba128eb9" providerId="LiveId" clId="{64D8D5A6-4D89-4668-9A7C-04A0B91A3348}" dt="2025-02-13T17:04:09.031" v="347" actId="20577"/>
          <ac:spMkLst>
            <pc:docMk/>
            <pc:sldMk cId="3206490436" sldId="271"/>
            <ac:spMk id="3" creationId="{16F616A6-1934-17D0-03A3-C37410DC8EDF}"/>
          </ac:spMkLst>
        </pc:spChg>
        <pc:picChg chg="add mod">
          <ac:chgData name="佶壬 任" userId="0af94f83ba128eb9" providerId="LiveId" clId="{64D8D5A6-4D89-4668-9A7C-04A0B91A3348}" dt="2025-02-13T17:04:40.220" v="350" actId="1076"/>
          <ac:picMkLst>
            <pc:docMk/>
            <pc:sldMk cId="3206490436" sldId="271"/>
            <ac:picMk id="5" creationId="{5C199EEA-7420-FF54-7F1C-0B4649FCA9F8}"/>
          </ac:picMkLst>
        </pc:picChg>
      </pc:sldChg>
      <pc:sldChg chg="addSp delSp modSp new mod">
        <pc:chgData name="佶壬 任" userId="0af94f83ba128eb9" providerId="LiveId" clId="{64D8D5A6-4D89-4668-9A7C-04A0B91A3348}" dt="2025-02-13T21:00:29.277" v="663" actId="20577"/>
        <pc:sldMkLst>
          <pc:docMk/>
          <pc:sldMk cId="1775221647" sldId="272"/>
        </pc:sldMkLst>
        <pc:spChg chg="mod">
          <ac:chgData name="佶壬 任" userId="0af94f83ba128eb9" providerId="LiveId" clId="{64D8D5A6-4D89-4668-9A7C-04A0B91A3348}" dt="2025-02-13T20:58:45.696" v="555"/>
          <ac:spMkLst>
            <pc:docMk/>
            <pc:sldMk cId="1775221647" sldId="272"/>
            <ac:spMk id="2" creationId="{B2ACB669-6FA8-C9B0-E574-DA5C07A7D8A9}"/>
          </ac:spMkLst>
        </pc:spChg>
        <pc:spChg chg="del">
          <ac:chgData name="佶壬 任" userId="0af94f83ba128eb9" providerId="LiveId" clId="{64D8D5A6-4D89-4668-9A7C-04A0B91A3348}" dt="2025-02-13T20:59:14.708" v="556" actId="931"/>
          <ac:spMkLst>
            <pc:docMk/>
            <pc:sldMk cId="1775221647" sldId="272"/>
            <ac:spMk id="3" creationId="{56EE8A76-A9FA-5220-EA86-43ED8EC5C5F1}"/>
          </ac:spMkLst>
        </pc:spChg>
        <pc:spChg chg="add mod">
          <ac:chgData name="佶壬 任" userId="0af94f83ba128eb9" providerId="LiveId" clId="{64D8D5A6-4D89-4668-9A7C-04A0B91A3348}" dt="2025-02-13T21:00:29.277" v="663" actId="20577"/>
          <ac:spMkLst>
            <pc:docMk/>
            <pc:sldMk cId="1775221647" sldId="272"/>
            <ac:spMk id="6" creationId="{D645256C-6A09-F1B8-75C3-4038CAFC8EE7}"/>
          </ac:spMkLst>
        </pc:spChg>
        <pc:picChg chg="add mod">
          <ac:chgData name="佶壬 任" userId="0af94f83ba128eb9" providerId="LiveId" clId="{64D8D5A6-4D89-4668-9A7C-04A0B91A3348}" dt="2025-02-13T20:59:21.616" v="558" actId="14100"/>
          <ac:picMkLst>
            <pc:docMk/>
            <pc:sldMk cId="1775221647" sldId="272"/>
            <ac:picMk id="5" creationId="{1C326F1B-7D63-A065-7057-3498C5BE65C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8404CCD3-7586-3B47-EB63-482E0B8EC724}"/>
              </a:ext>
            </a:extLst>
          </p:cNvPr>
          <p:cNvSpPr/>
          <p:nvPr/>
        </p:nvSpPr>
        <p:spPr>
          <a:xfrm>
            <a:off x="3172" y="6400800"/>
            <a:ext cx="12188823" cy="457200"/>
          </a:xfrm>
          <a:prstGeom prst="rect">
            <a:avLst/>
          </a:prstGeom>
          <a:solidFill>
            <a:srgbClr val="BD582C"/>
          </a:solidFill>
          <a:ln cap="flat">
            <a:noFill/>
            <a:prstDash val="solid"/>
          </a:ln>
        </p:spPr>
        <p:txBody>
          <a:bodyPr lIns="0" tIns="0" rIns="0" bIns="0"/>
          <a:lstStyle/>
          <a:p>
            <a:endParaRPr lang="zh-CN" altLang="en-US"/>
          </a:p>
        </p:txBody>
      </p:sp>
      <p:sp>
        <p:nvSpPr>
          <p:cNvPr id="3" name="Rectangle 7">
            <a:extLst>
              <a:ext uri="{FF2B5EF4-FFF2-40B4-BE49-F238E27FC236}">
                <a16:creationId xmlns:a16="http://schemas.microsoft.com/office/drawing/2014/main" id="{7F9C558F-7E18-55A5-AD2B-FE3A4408AFD1}"/>
              </a:ext>
            </a:extLst>
          </p:cNvPr>
          <p:cNvSpPr/>
          <p:nvPr/>
        </p:nvSpPr>
        <p:spPr>
          <a:xfrm>
            <a:off x="18" y="6334313"/>
            <a:ext cx="12188823" cy="64008"/>
          </a:xfrm>
          <a:prstGeom prst="rect">
            <a:avLst/>
          </a:prstGeom>
          <a:solidFill>
            <a:srgbClr val="E48312"/>
          </a:solidFill>
          <a:ln cap="flat">
            <a:noFill/>
            <a:prstDash val="solid"/>
          </a:ln>
        </p:spPr>
        <p:txBody>
          <a:bodyPr lIns="0" tIns="0" rIns="0" bIns="0"/>
          <a:lstStyle/>
          <a:p>
            <a:endParaRPr lang="zh-CN" altLang="en-US"/>
          </a:p>
        </p:txBody>
      </p:sp>
      <p:sp>
        <p:nvSpPr>
          <p:cNvPr id="4" name="Title 1">
            <a:extLst>
              <a:ext uri="{FF2B5EF4-FFF2-40B4-BE49-F238E27FC236}">
                <a16:creationId xmlns:a16="http://schemas.microsoft.com/office/drawing/2014/main" id="{406C79FD-FB87-F127-6748-67703457BD42}"/>
              </a:ext>
            </a:extLst>
          </p:cNvPr>
          <p:cNvSpPr txBox="1">
            <a:spLocks noGrp="1"/>
          </p:cNvSpPr>
          <p:nvPr>
            <p:ph type="ctrTitle"/>
          </p:nvPr>
        </p:nvSpPr>
        <p:spPr>
          <a:xfrm>
            <a:off x="1097280" y="758952"/>
            <a:ext cx="10058400" cy="3566160"/>
          </a:xfrm>
        </p:spPr>
        <p:txBody>
          <a:bodyPr/>
          <a:lstStyle>
            <a:lvl1pPr>
              <a:defRPr sz="8000">
                <a:solidFill>
                  <a:srgbClr val="262626"/>
                </a:solidFill>
              </a:defRPr>
            </a:lvl1pPr>
          </a:lstStyle>
          <a:p>
            <a:pPr lvl="0"/>
            <a:r>
              <a:rPr lang="zh-CN"/>
              <a:t>单击此处编辑母版标题样式</a:t>
            </a:r>
            <a:endParaRPr lang="en-US"/>
          </a:p>
        </p:txBody>
      </p:sp>
      <p:sp>
        <p:nvSpPr>
          <p:cNvPr id="5" name="Subtitle 2">
            <a:extLst>
              <a:ext uri="{FF2B5EF4-FFF2-40B4-BE49-F238E27FC236}">
                <a16:creationId xmlns:a16="http://schemas.microsoft.com/office/drawing/2014/main" id="{826D6AB0-5A7D-B90B-8165-C44042156F82}"/>
              </a:ext>
            </a:extLst>
          </p:cNvPr>
          <p:cNvSpPr txBox="1">
            <a:spLocks noGrp="1"/>
          </p:cNvSpPr>
          <p:nvPr>
            <p:ph type="subTitle" idx="1"/>
          </p:nvPr>
        </p:nvSpPr>
        <p:spPr>
          <a:xfrm>
            <a:off x="1100050" y="4455624"/>
            <a:ext cx="10058400" cy="1143000"/>
          </a:xfrm>
        </p:spPr>
        <p:txBody>
          <a:bodyPr lIns="91440" rIns="91440"/>
          <a:lstStyle>
            <a:lvl1pPr marL="0" indent="0">
              <a:buNone/>
              <a:defRPr sz="2400" cap="all" spc="200">
                <a:solidFill>
                  <a:srgbClr val="637052"/>
                </a:solidFill>
                <a:latin typeface="Calibri Light"/>
              </a:defRPr>
            </a:lvl1pPr>
          </a:lstStyle>
          <a:p>
            <a:pPr lvl="0"/>
            <a:r>
              <a:rPr lang="zh-CN"/>
              <a:t>单击此处编辑母版副标题样式</a:t>
            </a:r>
            <a:endParaRPr lang="en-US"/>
          </a:p>
        </p:txBody>
      </p:sp>
      <p:sp>
        <p:nvSpPr>
          <p:cNvPr id="6" name="Date Placeholder 3">
            <a:extLst>
              <a:ext uri="{FF2B5EF4-FFF2-40B4-BE49-F238E27FC236}">
                <a16:creationId xmlns:a16="http://schemas.microsoft.com/office/drawing/2014/main" id="{4BF964A6-0A7C-763A-6067-1DECDA0D7DC5}"/>
              </a:ext>
            </a:extLst>
          </p:cNvPr>
          <p:cNvSpPr txBox="1">
            <a:spLocks noGrp="1"/>
          </p:cNvSpPr>
          <p:nvPr>
            <p:ph type="dt" sz="half" idx="7"/>
          </p:nvPr>
        </p:nvSpPr>
        <p:spPr/>
        <p:txBody>
          <a:bodyPr/>
          <a:lstStyle>
            <a:lvl1pPr>
              <a:defRPr/>
            </a:lvl1pPr>
          </a:lstStyle>
          <a:p>
            <a:pPr lvl="0"/>
            <a:fld id="{404B60A4-1E53-4BFC-9000-2C4DE3455AFE}" type="datetime1">
              <a:rPr lang="en-US"/>
              <a:pPr lvl="0"/>
              <a:t>2/14/2025</a:t>
            </a:fld>
            <a:endParaRPr lang="en-US"/>
          </a:p>
        </p:txBody>
      </p:sp>
      <p:sp>
        <p:nvSpPr>
          <p:cNvPr id="7" name="Footer Placeholder 4">
            <a:extLst>
              <a:ext uri="{FF2B5EF4-FFF2-40B4-BE49-F238E27FC236}">
                <a16:creationId xmlns:a16="http://schemas.microsoft.com/office/drawing/2014/main" id="{56F4E54B-AA95-7A17-5964-3D9352A31C79}"/>
              </a:ext>
            </a:extLst>
          </p:cNvPr>
          <p:cNvSpPr txBox="1">
            <a:spLocks noGrp="1"/>
          </p:cNvSpPr>
          <p:nvPr>
            <p:ph type="ftr" sz="quarter" idx="9"/>
          </p:nvPr>
        </p:nvSpPr>
        <p:spPr/>
        <p:txBody>
          <a:bodyPr/>
          <a:lstStyle>
            <a:lvl1pPr>
              <a:defRPr/>
            </a:lvl1pPr>
          </a:lstStyle>
          <a:p>
            <a:pPr lvl="0"/>
            <a:endParaRPr lang="en-US"/>
          </a:p>
        </p:txBody>
      </p:sp>
      <p:sp>
        <p:nvSpPr>
          <p:cNvPr id="8" name="Slide Number Placeholder 5">
            <a:extLst>
              <a:ext uri="{FF2B5EF4-FFF2-40B4-BE49-F238E27FC236}">
                <a16:creationId xmlns:a16="http://schemas.microsoft.com/office/drawing/2014/main" id="{B94F7DED-2C45-3EE7-A4F9-68F313B013FE}"/>
              </a:ext>
            </a:extLst>
          </p:cNvPr>
          <p:cNvSpPr txBox="1">
            <a:spLocks noGrp="1"/>
          </p:cNvSpPr>
          <p:nvPr>
            <p:ph type="sldNum" sz="quarter" idx="8"/>
          </p:nvPr>
        </p:nvSpPr>
        <p:spPr/>
        <p:txBody>
          <a:bodyPr/>
          <a:lstStyle>
            <a:lvl1pPr>
              <a:defRPr/>
            </a:lvl1pPr>
          </a:lstStyle>
          <a:p>
            <a:pPr lvl="0"/>
            <a:fld id="{891217A0-5DED-4E46-9C98-3EF32F8EF7E2}" type="slidenum">
              <a:t>‹#›</a:t>
            </a:fld>
            <a:endParaRPr lang="en-US"/>
          </a:p>
        </p:txBody>
      </p:sp>
      <p:cxnSp>
        <p:nvCxnSpPr>
          <p:cNvPr id="9" name="Straight Connector 8">
            <a:extLst>
              <a:ext uri="{FF2B5EF4-FFF2-40B4-BE49-F238E27FC236}">
                <a16:creationId xmlns:a16="http://schemas.microsoft.com/office/drawing/2014/main" id="{29C3A4E9-F2C1-EB74-CFBB-1B0DAAAF372A}"/>
              </a:ext>
            </a:extLst>
          </p:cNvPr>
          <p:cNvCxnSpPr/>
          <p:nvPr/>
        </p:nvCxnSpPr>
        <p:spPr>
          <a:xfrm>
            <a:off x="1207657" y="4343400"/>
            <a:ext cx="9875520" cy="0"/>
          </a:xfrm>
          <a:prstGeom prst="straightConnector1">
            <a:avLst/>
          </a:prstGeom>
          <a:noFill/>
          <a:ln w="6345" cap="flat">
            <a:solidFill>
              <a:srgbClr val="7F7F7F"/>
            </a:solidFill>
            <a:prstDash val="solid"/>
          </a:ln>
        </p:spPr>
      </p:cxnSp>
    </p:spTree>
    <p:extLst>
      <p:ext uri="{BB962C8B-B14F-4D97-AF65-F5344CB8AC3E}">
        <p14:creationId xmlns:p14="http://schemas.microsoft.com/office/powerpoint/2010/main" val="98097300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949BA-0C1E-5D4C-6A1A-40E770CB5B5D}"/>
              </a:ext>
            </a:extLst>
          </p:cNvPr>
          <p:cNvSpPr txBox="1">
            <a:spLocks noGrp="1"/>
          </p:cNvSpPr>
          <p:nvPr>
            <p:ph type="title"/>
          </p:nvPr>
        </p:nvSpPr>
        <p:spPr/>
        <p:txBody>
          <a:bodyPr/>
          <a:lstStyle>
            <a:lvl1pPr>
              <a:defRPr/>
            </a:lvl1pPr>
          </a:lstStyle>
          <a:p>
            <a:pPr lvl="0"/>
            <a:r>
              <a:rPr lang="zh-CN"/>
              <a:t>单击此处编辑母版标题样式</a:t>
            </a:r>
            <a:endParaRPr lang="en-US"/>
          </a:p>
        </p:txBody>
      </p:sp>
      <p:sp>
        <p:nvSpPr>
          <p:cNvPr id="3" name="Vertical Text Placeholder 2">
            <a:extLst>
              <a:ext uri="{FF2B5EF4-FFF2-40B4-BE49-F238E27FC236}">
                <a16:creationId xmlns:a16="http://schemas.microsoft.com/office/drawing/2014/main" id="{B7272F87-B4BD-0E4D-0353-DA46D2C682B4}"/>
              </a:ext>
            </a:extLst>
          </p:cNvPr>
          <p:cNvSpPr txBox="1">
            <a:spLocks noGrp="1"/>
          </p:cNvSpPr>
          <p:nvPr>
            <p:ph type="body" orient="vert" idx="1"/>
          </p:nvPr>
        </p:nvSpPr>
        <p:spPr/>
        <p:txBody>
          <a:bodyPr vert="eaVert" lIns="45720" tIns="0" rIns="45720" bIns="0"/>
          <a:lstStyle>
            <a:lvl1pPr>
              <a:defRPr/>
            </a:lvl1pPr>
            <a:lvl2pPr>
              <a:defRPr/>
            </a:lvl2pPr>
            <a:lvl3pPr>
              <a:defRPr/>
            </a:lvl3pPr>
            <a:lvl4pPr>
              <a:defRPr/>
            </a:lvl4pPr>
            <a:lvl5pPr>
              <a:defRPr/>
            </a:lvl5pPr>
          </a:lstStyle>
          <a:p>
            <a:pPr lvl="0"/>
            <a:r>
              <a:rPr lang="zh-CN"/>
              <a:t>单击此处编辑母版文本样式</a:t>
            </a:r>
          </a:p>
          <a:p>
            <a:pPr lvl="1"/>
            <a:r>
              <a:rPr lang="zh-CN"/>
              <a:t>二级</a:t>
            </a:r>
          </a:p>
          <a:p>
            <a:pPr lvl="2"/>
            <a:r>
              <a:rPr lang="zh-CN"/>
              <a:t>三级</a:t>
            </a:r>
          </a:p>
          <a:p>
            <a:pPr lvl="3"/>
            <a:r>
              <a:rPr lang="zh-CN"/>
              <a:t>四级</a:t>
            </a:r>
          </a:p>
          <a:p>
            <a:pPr lvl="4"/>
            <a:r>
              <a:rPr lang="zh-CN"/>
              <a:t>五级</a:t>
            </a:r>
            <a:endParaRPr lang="en-US"/>
          </a:p>
        </p:txBody>
      </p:sp>
      <p:sp>
        <p:nvSpPr>
          <p:cNvPr id="4" name="Date Placeholder 3">
            <a:extLst>
              <a:ext uri="{FF2B5EF4-FFF2-40B4-BE49-F238E27FC236}">
                <a16:creationId xmlns:a16="http://schemas.microsoft.com/office/drawing/2014/main" id="{FF5E5923-1729-DD38-65F0-0837DD5780DD}"/>
              </a:ext>
            </a:extLst>
          </p:cNvPr>
          <p:cNvSpPr txBox="1">
            <a:spLocks noGrp="1"/>
          </p:cNvSpPr>
          <p:nvPr>
            <p:ph type="dt" sz="half" idx="7"/>
          </p:nvPr>
        </p:nvSpPr>
        <p:spPr/>
        <p:txBody>
          <a:bodyPr/>
          <a:lstStyle>
            <a:lvl1pPr>
              <a:defRPr/>
            </a:lvl1pPr>
          </a:lstStyle>
          <a:p>
            <a:pPr lvl="0"/>
            <a:fld id="{3F36B858-CF0D-489E-A3A2-93FCBBEDCF58}" type="datetime1">
              <a:rPr lang="en-US"/>
              <a:pPr lvl="0"/>
              <a:t>2/14/2025</a:t>
            </a:fld>
            <a:endParaRPr lang="en-US"/>
          </a:p>
        </p:txBody>
      </p:sp>
      <p:sp>
        <p:nvSpPr>
          <p:cNvPr id="5" name="Footer Placeholder 4">
            <a:extLst>
              <a:ext uri="{FF2B5EF4-FFF2-40B4-BE49-F238E27FC236}">
                <a16:creationId xmlns:a16="http://schemas.microsoft.com/office/drawing/2014/main" id="{669C2814-5B00-0321-F1F2-80213DE85C35}"/>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34BAEE04-D90C-B5B7-69EC-8CA8D30798B4}"/>
              </a:ext>
            </a:extLst>
          </p:cNvPr>
          <p:cNvSpPr txBox="1">
            <a:spLocks noGrp="1"/>
          </p:cNvSpPr>
          <p:nvPr>
            <p:ph type="sldNum" sz="quarter" idx="8"/>
          </p:nvPr>
        </p:nvSpPr>
        <p:spPr/>
        <p:txBody>
          <a:bodyPr/>
          <a:lstStyle>
            <a:lvl1pPr>
              <a:defRPr/>
            </a:lvl1pPr>
          </a:lstStyle>
          <a:p>
            <a:pPr lvl="0"/>
            <a:fld id="{F2EC9568-0821-4988-B52D-36E484FDDAF6}" type="slidenum">
              <a:t>‹#›</a:t>
            </a:fld>
            <a:endParaRPr lang="en-US"/>
          </a:p>
        </p:txBody>
      </p:sp>
    </p:spTree>
    <p:extLst>
      <p:ext uri="{BB962C8B-B14F-4D97-AF65-F5344CB8AC3E}">
        <p14:creationId xmlns:p14="http://schemas.microsoft.com/office/powerpoint/2010/main" val="1336532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FF68B40-A2C2-C040-C938-E120F5261735}"/>
              </a:ext>
            </a:extLst>
          </p:cNvPr>
          <p:cNvSpPr/>
          <p:nvPr/>
        </p:nvSpPr>
        <p:spPr>
          <a:xfrm>
            <a:off x="3172" y="6400800"/>
            <a:ext cx="12188823" cy="457200"/>
          </a:xfrm>
          <a:prstGeom prst="rect">
            <a:avLst/>
          </a:prstGeom>
          <a:solidFill>
            <a:srgbClr val="BD582C"/>
          </a:solidFill>
          <a:ln cap="flat">
            <a:noFill/>
            <a:prstDash val="solid"/>
          </a:ln>
        </p:spPr>
        <p:txBody>
          <a:bodyPr lIns="0" tIns="0" rIns="0" bIns="0"/>
          <a:lstStyle/>
          <a:p>
            <a:endParaRPr lang="zh-CN" altLang="en-US"/>
          </a:p>
        </p:txBody>
      </p:sp>
      <p:sp>
        <p:nvSpPr>
          <p:cNvPr id="3" name="Rectangle 7">
            <a:extLst>
              <a:ext uri="{FF2B5EF4-FFF2-40B4-BE49-F238E27FC236}">
                <a16:creationId xmlns:a16="http://schemas.microsoft.com/office/drawing/2014/main" id="{FB337F20-82F2-9D26-24E9-D9F1551CBB5E}"/>
              </a:ext>
            </a:extLst>
          </p:cNvPr>
          <p:cNvSpPr/>
          <p:nvPr/>
        </p:nvSpPr>
        <p:spPr>
          <a:xfrm>
            <a:off x="18" y="6334313"/>
            <a:ext cx="12188823" cy="64008"/>
          </a:xfrm>
          <a:prstGeom prst="rect">
            <a:avLst/>
          </a:prstGeom>
          <a:solidFill>
            <a:srgbClr val="E48312"/>
          </a:solidFill>
          <a:ln cap="flat">
            <a:noFill/>
            <a:prstDash val="solid"/>
          </a:ln>
        </p:spPr>
        <p:txBody>
          <a:bodyPr lIns="0" tIns="0" rIns="0" bIns="0"/>
          <a:lstStyle/>
          <a:p>
            <a:endParaRPr lang="zh-CN" altLang="en-US"/>
          </a:p>
        </p:txBody>
      </p:sp>
      <p:sp>
        <p:nvSpPr>
          <p:cNvPr id="4" name="Vertical Title 1">
            <a:extLst>
              <a:ext uri="{FF2B5EF4-FFF2-40B4-BE49-F238E27FC236}">
                <a16:creationId xmlns:a16="http://schemas.microsoft.com/office/drawing/2014/main" id="{DF15CFE3-5A14-ECF0-A291-AE1327BC09EE}"/>
              </a:ext>
            </a:extLst>
          </p:cNvPr>
          <p:cNvSpPr txBox="1">
            <a:spLocks noGrp="1"/>
          </p:cNvSpPr>
          <p:nvPr>
            <p:ph type="title" orient="vert"/>
          </p:nvPr>
        </p:nvSpPr>
        <p:spPr>
          <a:xfrm>
            <a:off x="8724903" y="414780"/>
            <a:ext cx="2628899" cy="5757419"/>
          </a:xfrm>
        </p:spPr>
        <p:txBody>
          <a:bodyPr vert="eaVert"/>
          <a:lstStyle>
            <a:lvl1pPr>
              <a:defRPr/>
            </a:lvl1pPr>
          </a:lstStyle>
          <a:p>
            <a:pPr lvl="0"/>
            <a:r>
              <a:rPr lang="zh-CN"/>
              <a:t>单击此处编辑母版标题样式</a:t>
            </a:r>
            <a:endParaRPr lang="en-US"/>
          </a:p>
        </p:txBody>
      </p:sp>
      <p:sp>
        <p:nvSpPr>
          <p:cNvPr id="5" name="Vertical Text Placeholder 2">
            <a:extLst>
              <a:ext uri="{FF2B5EF4-FFF2-40B4-BE49-F238E27FC236}">
                <a16:creationId xmlns:a16="http://schemas.microsoft.com/office/drawing/2014/main" id="{FE5A6201-5FE4-8ECF-E08E-C981B936689F}"/>
              </a:ext>
            </a:extLst>
          </p:cNvPr>
          <p:cNvSpPr txBox="1">
            <a:spLocks noGrp="1"/>
          </p:cNvSpPr>
          <p:nvPr>
            <p:ph type="body" orient="vert" idx="1"/>
          </p:nvPr>
        </p:nvSpPr>
        <p:spPr>
          <a:xfrm>
            <a:off x="838203" y="414780"/>
            <a:ext cx="7734296" cy="5757419"/>
          </a:xfrm>
        </p:spPr>
        <p:txBody>
          <a:bodyPr vert="eaVert" lIns="45720" tIns="0" rIns="45720" bIns="0"/>
          <a:lstStyle>
            <a:lvl1pPr>
              <a:defRPr/>
            </a:lvl1pPr>
            <a:lvl2pPr>
              <a:defRPr/>
            </a:lvl2pPr>
            <a:lvl3pPr>
              <a:defRPr/>
            </a:lvl3pPr>
            <a:lvl4pPr>
              <a:defRPr/>
            </a:lvl4pPr>
            <a:lvl5pPr>
              <a:defRPr/>
            </a:lvl5pPr>
          </a:lstStyle>
          <a:p>
            <a:pPr lvl="0"/>
            <a:r>
              <a:rPr lang="zh-CN"/>
              <a:t>单击此处编辑母版文本样式</a:t>
            </a:r>
          </a:p>
          <a:p>
            <a:pPr lvl="1"/>
            <a:r>
              <a:rPr lang="zh-CN"/>
              <a:t>二级</a:t>
            </a:r>
          </a:p>
          <a:p>
            <a:pPr lvl="2"/>
            <a:r>
              <a:rPr lang="zh-CN"/>
              <a:t>三级</a:t>
            </a:r>
          </a:p>
          <a:p>
            <a:pPr lvl="3"/>
            <a:r>
              <a:rPr lang="zh-CN"/>
              <a:t>四级</a:t>
            </a:r>
          </a:p>
          <a:p>
            <a:pPr lvl="4"/>
            <a:r>
              <a:rPr lang="zh-CN"/>
              <a:t>五级</a:t>
            </a:r>
            <a:endParaRPr lang="en-US"/>
          </a:p>
        </p:txBody>
      </p:sp>
      <p:sp>
        <p:nvSpPr>
          <p:cNvPr id="6" name="Date Placeholder 3">
            <a:extLst>
              <a:ext uri="{FF2B5EF4-FFF2-40B4-BE49-F238E27FC236}">
                <a16:creationId xmlns:a16="http://schemas.microsoft.com/office/drawing/2014/main" id="{8453FF6C-C73D-080D-FF61-968143A66292}"/>
              </a:ext>
            </a:extLst>
          </p:cNvPr>
          <p:cNvSpPr txBox="1">
            <a:spLocks noGrp="1"/>
          </p:cNvSpPr>
          <p:nvPr>
            <p:ph type="dt" sz="half" idx="7"/>
          </p:nvPr>
        </p:nvSpPr>
        <p:spPr/>
        <p:txBody>
          <a:bodyPr/>
          <a:lstStyle>
            <a:lvl1pPr>
              <a:defRPr/>
            </a:lvl1pPr>
          </a:lstStyle>
          <a:p>
            <a:pPr lvl="0"/>
            <a:fld id="{F0F10D96-3F7B-4E44-BFA5-036B9516072A}" type="datetime1">
              <a:rPr lang="en-US"/>
              <a:pPr lvl="0"/>
              <a:t>2/14/2025</a:t>
            </a:fld>
            <a:endParaRPr lang="en-US"/>
          </a:p>
        </p:txBody>
      </p:sp>
      <p:sp>
        <p:nvSpPr>
          <p:cNvPr id="7" name="Footer Placeholder 4">
            <a:extLst>
              <a:ext uri="{FF2B5EF4-FFF2-40B4-BE49-F238E27FC236}">
                <a16:creationId xmlns:a16="http://schemas.microsoft.com/office/drawing/2014/main" id="{E7B36AB2-B9CB-E13A-BFA6-2CFA792C4106}"/>
              </a:ext>
            </a:extLst>
          </p:cNvPr>
          <p:cNvSpPr txBox="1">
            <a:spLocks noGrp="1"/>
          </p:cNvSpPr>
          <p:nvPr>
            <p:ph type="ftr" sz="quarter" idx="9"/>
          </p:nvPr>
        </p:nvSpPr>
        <p:spPr/>
        <p:txBody>
          <a:bodyPr/>
          <a:lstStyle>
            <a:lvl1pPr>
              <a:defRPr/>
            </a:lvl1pPr>
          </a:lstStyle>
          <a:p>
            <a:pPr lvl="0"/>
            <a:endParaRPr lang="en-US"/>
          </a:p>
        </p:txBody>
      </p:sp>
      <p:sp>
        <p:nvSpPr>
          <p:cNvPr id="8" name="Slide Number Placeholder 5">
            <a:extLst>
              <a:ext uri="{FF2B5EF4-FFF2-40B4-BE49-F238E27FC236}">
                <a16:creationId xmlns:a16="http://schemas.microsoft.com/office/drawing/2014/main" id="{9A976E53-8E5E-3460-155C-0256FC05A3AA}"/>
              </a:ext>
            </a:extLst>
          </p:cNvPr>
          <p:cNvSpPr txBox="1">
            <a:spLocks noGrp="1"/>
          </p:cNvSpPr>
          <p:nvPr>
            <p:ph type="sldNum" sz="quarter" idx="8"/>
          </p:nvPr>
        </p:nvSpPr>
        <p:spPr/>
        <p:txBody>
          <a:bodyPr/>
          <a:lstStyle>
            <a:lvl1pPr>
              <a:defRPr/>
            </a:lvl1pPr>
          </a:lstStyle>
          <a:p>
            <a:pPr lvl="0"/>
            <a:fld id="{5046A244-68BA-4499-B1D1-447A76D015EC}" type="slidenum">
              <a:t>‹#›</a:t>
            </a:fld>
            <a:endParaRPr lang="en-US"/>
          </a:p>
        </p:txBody>
      </p:sp>
    </p:spTree>
    <p:extLst>
      <p:ext uri="{BB962C8B-B14F-4D97-AF65-F5344CB8AC3E}">
        <p14:creationId xmlns:p14="http://schemas.microsoft.com/office/powerpoint/2010/main" val="3625626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F410F-A0F1-76AE-6BC0-22AA3D8D80EC}"/>
              </a:ext>
            </a:extLst>
          </p:cNvPr>
          <p:cNvSpPr txBox="1">
            <a:spLocks noGrp="1"/>
          </p:cNvSpPr>
          <p:nvPr>
            <p:ph type="title"/>
          </p:nvPr>
        </p:nvSpPr>
        <p:spPr/>
        <p:txBody>
          <a:bodyPr/>
          <a:lstStyle>
            <a:lvl1pPr>
              <a:defRPr/>
            </a:lvl1pPr>
          </a:lstStyle>
          <a:p>
            <a:pPr lvl="0"/>
            <a:r>
              <a:rPr lang="zh-CN"/>
              <a:t>单击此处编辑母版标题样式</a:t>
            </a:r>
            <a:endParaRPr lang="en-US"/>
          </a:p>
        </p:txBody>
      </p:sp>
      <p:sp>
        <p:nvSpPr>
          <p:cNvPr id="3" name="Content Placeholder 2">
            <a:extLst>
              <a:ext uri="{FF2B5EF4-FFF2-40B4-BE49-F238E27FC236}">
                <a16:creationId xmlns:a16="http://schemas.microsoft.com/office/drawing/2014/main" id="{02EEFD4C-356E-F57E-03C9-549276EC0F6F}"/>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zh-CN"/>
              <a:t>单击此处编辑母版文本样式</a:t>
            </a:r>
          </a:p>
          <a:p>
            <a:pPr lvl="1"/>
            <a:r>
              <a:rPr lang="zh-CN"/>
              <a:t>二级</a:t>
            </a:r>
          </a:p>
          <a:p>
            <a:pPr lvl="2"/>
            <a:r>
              <a:rPr lang="zh-CN"/>
              <a:t>三级</a:t>
            </a:r>
          </a:p>
          <a:p>
            <a:pPr lvl="3"/>
            <a:r>
              <a:rPr lang="zh-CN"/>
              <a:t>四级</a:t>
            </a:r>
          </a:p>
          <a:p>
            <a:pPr lvl="4"/>
            <a:r>
              <a:rPr lang="zh-CN"/>
              <a:t>五级</a:t>
            </a:r>
            <a:endParaRPr lang="en-US"/>
          </a:p>
        </p:txBody>
      </p:sp>
      <p:sp>
        <p:nvSpPr>
          <p:cNvPr id="4" name="Date Placeholder 3">
            <a:extLst>
              <a:ext uri="{FF2B5EF4-FFF2-40B4-BE49-F238E27FC236}">
                <a16:creationId xmlns:a16="http://schemas.microsoft.com/office/drawing/2014/main" id="{BA07F1AC-9BF2-0DA9-DB11-056DBC9D7CF5}"/>
              </a:ext>
            </a:extLst>
          </p:cNvPr>
          <p:cNvSpPr txBox="1">
            <a:spLocks noGrp="1"/>
          </p:cNvSpPr>
          <p:nvPr>
            <p:ph type="dt" sz="half" idx="7"/>
          </p:nvPr>
        </p:nvSpPr>
        <p:spPr/>
        <p:txBody>
          <a:bodyPr/>
          <a:lstStyle>
            <a:lvl1pPr>
              <a:defRPr/>
            </a:lvl1pPr>
          </a:lstStyle>
          <a:p>
            <a:pPr lvl="0"/>
            <a:fld id="{824CC494-8248-4C8D-A99C-E2F66B99867D}" type="datetime1">
              <a:rPr lang="en-US"/>
              <a:pPr lvl="0"/>
              <a:t>2/14/2025</a:t>
            </a:fld>
            <a:endParaRPr lang="en-US"/>
          </a:p>
        </p:txBody>
      </p:sp>
      <p:sp>
        <p:nvSpPr>
          <p:cNvPr id="5" name="Footer Placeholder 4">
            <a:extLst>
              <a:ext uri="{FF2B5EF4-FFF2-40B4-BE49-F238E27FC236}">
                <a16:creationId xmlns:a16="http://schemas.microsoft.com/office/drawing/2014/main" id="{6C8E970E-8CEF-3C7C-49A7-125BCD8175FB}"/>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5942D009-950C-2689-7490-D98542296F37}"/>
              </a:ext>
            </a:extLst>
          </p:cNvPr>
          <p:cNvSpPr txBox="1">
            <a:spLocks noGrp="1"/>
          </p:cNvSpPr>
          <p:nvPr>
            <p:ph type="sldNum" sz="quarter" idx="8"/>
          </p:nvPr>
        </p:nvSpPr>
        <p:spPr/>
        <p:txBody>
          <a:bodyPr/>
          <a:lstStyle>
            <a:lvl1pPr>
              <a:defRPr/>
            </a:lvl1pPr>
          </a:lstStyle>
          <a:p>
            <a:pPr lvl="0"/>
            <a:fld id="{4F374C91-B95A-4D8E-870B-00089CF2864E}" type="slidenum">
              <a:t>‹#›</a:t>
            </a:fld>
            <a:endParaRPr lang="en-US"/>
          </a:p>
        </p:txBody>
      </p:sp>
    </p:spTree>
    <p:extLst>
      <p:ext uri="{BB962C8B-B14F-4D97-AF65-F5344CB8AC3E}">
        <p14:creationId xmlns:p14="http://schemas.microsoft.com/office/powerpoint/2010/main" val="287342423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6B36C21E-D36B-B7D3-2AEE-0B1D89DB1B2D}"/>
              </a:ext>
            </a:extLst>
          </p:cNvPr>
          <p:cNvSpPr/>
          <p:nvPr/>
        </p:nvSpPr>
        <p:spPr>
          <a:xfrm>
            <a:off x="3172" y="6400800"/>
            <a:ext cx="12188823" cy="457200"/>
          </a:xfrm>
          <a:prstGeom prst="rect">
            <a:avLst/>
          </a:prstGeom>
          <a:solidFill>
            <a:srgbClr val="BD582C"/>
          </a:solidFill>
          <a:ln cap="flat">
            <a:noFill/>
            <a:prstDash val="solid"/>
          </a:ln>
        </p:spPr>
        <p:txBody>
          <a:bodyPr lIns="0" tIns="0" rIns="0" bIns="0"/>
          <a:lstStyle/>
          <a:p>
            <a:endParaRPr lang="zh-CN" altLang="en-US"/>
          </a:p>
        </p:txBody>
      </p:sp>
      <p:sp>
        <p:nvSpPr>
          <p:cNvPr id="3" name="Rectangle 7">
            <a:extLst>
              <a:ext uri="{FF2B5EF4-FFF2-40B4-BE49-F238E27FC236}">
                <a16:creationId xmlns:a16="http://schemas.microsoft.com/office/drawing/2014/main" id="{C5207162-CB53-1525-BFC6-3EB71F73F13E}"/>
              </a:ext>
            </a:extLst>
          </p:cNvPr>
          <p:cNvSpPr/>
          <p:nvPr/>
        </p:nvSpPr>
        <p:spPr>
          <a:xfrm>
            <a:off x="18" y="6334313"/>
            <a:ext cx="12188823" cy="64008"/>
          </a:xfrm>
          <a:prstGeom prst="rect">
            <a:avLst/>
          </a:prstGeom>
          <a:solidFill>
            <a:srgbClr val="E48312"/>
          </a:solidFill>
          <a:ln cap="flat">
            <a:noFill/>
            <a:prstDash val="solid"/>
          </a:ln>
        </p:spPr>
        <p:txBody>
          <a:bodyPr lIns="0" tIns="0" rIns="0" bIns="0"/>
          <a:lstStyle/>
          <a:p>
            <a:endParaRPr lang="zh-CN" altLang="en-US"/>
          </a:p>
        </p:txBody>
      </p:sp>
      <p:sp>
        <p:nvSpPr>
          <p:cNvPr id="4" name="Title 1">
            <a:extLst>
              <a:ext uri="{FF2B5EF4-FFF2-40B4-BE49-F238E27FC236}">
                <a16:creationId xmlns:a16="http://schemas.microsoft.com/office/drawing/2014/main" id="{18D0CB84-6DEE-714D-A3DD-932E3B305765}"/>
              </a:ext>
            </a:extLst>
          </p:cNvPr>
          <p:cNvSpPr txBox="1">
            <a:spLocks noGrp="1"/>
          </p:cNvSpPr>
          <p:nvPr>
            <p:ph type="title"/>
          </p:nvPr>
        </p:nvSpPr>
        <p:spPr>
          <a:xfrm>
            <a:off x="1097280" y="758952"/>
            <a:ext cx="10058400" cy="3566160"/>
          </a:xfrm>
        </p:spPr>
        <p:txBody>
          <a:bodyPr/>
          <a:lstStyle>
            <a:lvl1pPr>
              <a:defRPr sz="8000">
                <a:solidFill>
                  <a:srgbClr val="262626"/>
                </a:solidFill>
              </a:defRPr>
            </a:lvl1pPr>
          </a:lstStyle>
          <a:p>
            <a:pPr lvl="0"/>
            <a:r>
              <a:rPr lang="zh-CN"/>
              <a:t>单击此处编辑母版标题样式</a:t>
            </a:r>
            <a:endParaRPr lang="en-US"/>
          </a:p>
        </p:txBody>
      </p:sp>
      <p:sp>
        <p:nvSpPr>
          <p:cNvPr id="5" name="Text Placeholder 2">
            <a:extLst>
              <a:ext uri="{FF2B5EF4-FFF2-40B4-BE49-F238E27FC236}">
                <a16:creationId xmlns:a16="http://schemas.microsoft.com/office/drawing/2014/main" id="{065780C9-E32F-550B-4FC1-46AFFBE18287}"/>
              </a:ext>
            </a:extLst>
          </p:cNvPr>
          <p:cNvSpPr txBox="1">
            <a:spLocks noGrp="1"/>
          </p:cNvSpPr>
          <p:nvPr>
            <p:ph type="body" idx="1"/>
          </p:nvPr>
        </p:nvSpPr>
        <p:spPr>
          <a:xfrm>
            <a:off x="1097280" y="4453128"/>
            <a:ext cx="10058400" cy="1143000"/>
          </a:xfrm>
        </p:spPr>
        <p:txBody>
          <a:bodyPr lIns="91440" rIns="91440"/>
          <a:lstStyle>
            <a:lvl1pPr marL="0" indent="0">
              <a:buNone/>
              <a:defRPr sz="2400" cap="all" spc="200">
                <a:solidFill>
                  <a:srgbClr val="637052"/>
                </a:solidFill>
                <a:latin typeface="Calibri Light"/>
              </a:defRPr>
            </a:lvl1pPr>
          </a:lstStyle>
          <a:p>
            <a:pPr lvl="0"/>
            <a:r>
              <a:rPr lang="zh-CN"/>
              <a:t>单击此处编辑母版文本样式</a:t>
            </a:r>
          </a:p>
        </p:txBody>
      </p:sp>
      <p:sp>
        <p:nvSpPr>
          <p:cNvPr id="6" name="Date Placeholder 3">
            <a:extLst>
              <a:ext uri="{FF2B5EF4-FFF2-40B4-BE49-F238E27FC236}">
                <a16:creationId xmlns:a16="http://schemas.microsoft.com/office/drawing/2014/main" id="{E72C202A-6C16-D39B-28BA-5DB5F1EB5707}"/>
              </a:ext>
            </a:extLst>
          </p:cNvPr>
          <p:cNvSpPr txBox="1">
            <a:spLocks noGrp="1"/>
          </p:cNvSpPr>
          <p:nvPr>
            <p:ph type="dt" sz="half" idx="7"/>
          </p:nvPr>
        </p:nvSpPr>
        <p:spPr/>
        <p:txBody>
          <a:bodyPr/>
          <a:lstStyle>
            <a:lvl1pPr>
              <a:defRPr/>
            </a:lvl1pPr>
          </a:lstStyle>
          <a:p>
            <a:pPr lvl="0"/>
            <a:fld id="{EA375B16-E619-4ABF-A9DF-FFBF0E99F673}" type="datetime1">
              <a:rPr lang="en-US"/>
              <a:pPr lvl="0"/>
              <a:t>2/14/2025</a:t>
            </a:fld>
            <a:endParaRPr lang="en-US"/>
          </a:p>
        </p:txBody>
      </p:sp>
      <p:sp>
        <p:nvSpPr>
          <p:cNvPr id="7" name="Footer Placeholder 4">
            <a:extLst>
              <a:ext uri="{FF2B5EF4-FFF2-40B4-BE49-F238E27FC236}">
                <a16:creationId xmlns:a16="http://schemas.microsoft.com/office/drawing/2014/main" id="{5C152657-CC65-20B9-005B-616F72A6A6C1}"/>
              </a:ext>
            </a:extLst>
          </p:cNvPr>
          <p:cNvSpPr txBox="1">
            <a:spLocks noGrp="1"/>
          </p:cNvSpPr>
          <p:nvPr>
            <p:ph type="ftr" sz="quarter" idx="9"/>
          </p:nvPr>
        </p:nvSpPr>
        <p:spPr/>
        <p:txBody>
          <a:bodyPr/>
          <a:lstStyle>
            <a:lvl1pPr>
              <a:defRPr/>
            </a:lvl1pPr>
          </a:lstStyle>
          <a:p>
            <a:pPr lvl="0"/>
            <a:endParaRPr lang="en-US"/>
          </a:p>
        </p:txBody>
      </p:sp>
      <p:sp>
        <p:nvSpPr>
          <p:cNvPr id="8" name="Slide Number Placeholder 5">
            <a:extLst>
              <a:ext uri="{FF2B5EF4-FFF2-40B4-BE49-F238E27FC236}">
                <a16:creationId xmlns:a16="http://schemas.microsoft.com/office/drawing/2014/main" id="{A6DF51C6-8378-EFE3-5A71-A444A211A862}"/>
              </a:ext>
            </a:extLst>
          </p:cNvPr>
          <p:cNvSpPr txBox="1">
            <a:spLocks noGrp="1"/>
          </p:cNvSpPr>
          <p:nvPr>
            <p:ph type="sldNum" sz="quarter" idx="8"/>
          </p:nvPr>
        </p:nvSpPr>
        <p:spPr/>
        <p:txBody>
          <a:bodyPr/>
          <a:lstStyle>
            <a:lvl1pPr>
              <a:defRPr/>
            </a:lvl1pPr>
          </a:lstStyle>
          <a:p>
            <a:pPr lvl="0"/>
            <a:fld id="{93B8D50C-6F17-4AD0-8B57-635A7DD684B0}" type="slidenum">
              <a:t>‹#›</a:t>
            </a:fld>
            <a:endParaRPr lang="en-US"/>
          </a:p>
        </p:txBody>
      </p:sp>
      <p:cxnSp>
        <p:nvCxnSpPr>
          <p:cNvPr id="9" name="Straight Connector 8">
            <a:extLst>
              <a:ext uri="{FF2B5EF4-FFF2-40B4-BE49-F238E27FC236}">
                <a16:creationId xmlns:a16="http://schemas.microsoft.com/office/drawing/2014/main" id="{FF77C146-1F03-C9C1-C346-84B9D71A539E}"/>
              </a:ext>
            </a:extLst>
          </p:cNvPr>
          <p:cNvCxnSpPr/>
          <p:nvPr/>
        </p:nvCxnSpPr>
        <p:spPr>
          <a:xfrm>
            <a:off x="1207657" y="4343400"/>
            <a:ext cx="9875520" cy="0"/>
          </a:xfrm>
          <a:prstGeom prst="straightConnector1">
            <a:avLst/>
          </a:prstGeom>
          <a:noFill/>
          <a:ln w="6345" cap="flat">
            <a:solidFill>
              <a:srgbClr val="7F7F7F"/>
            </a:solidFill>
            <a:prstDash val="solid"/>
          </a:ln>
        </p:spPr>
      </p:cxnSp>
    </p:spTree>
    <p:extLst>
      <p:ext uri="{BB962C8B-B14F-4D97-AF65-F5344CB8AC3E}">
        <p14:creationId xmlns:p14="http://schemas.microsoft.com/office/powerpoint/2010/main" val="2275464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7F8D6113-D3A3-CC29-4899-98AAE18AC4F5}"/>
              </a:ext>
            </a:extLst>
          </p:cNvPr>
          <p:cNvSpPr txBox="1">
            <a:spLocks noGrp="1"/>
          </p:cNvSpPr>
          <p:nvPr>
            <p:ph type="title"/>
          </p:nvPr>
        </p:nvSpPr>
        <p:spPr/>
        <p:txBody>
          <a:bodyPr/>
          <a:lstStyle>
            <a:lvl1pPr>
              <a:defRPr/>
            </a:lvl1pPr>
          </a:lstStyle>
          <a:p>
            <a:pPr lvl="0"/>
            <a:r>
              <a:rPr lang="zh-CN"/>
              <a:t>单击此处编辑母版标题样式</a:t>
            </a:r>
            <a:endParaRPr lang="en-US"/>
          </a:p>
        </p:txBody>
      </p:sp>
      <p:sp>
        <p:nvSpPr>
          <p:cNvPr id="3" name="Content Placeholder 2">
            <a:extLst>
              <a:ext uri="{FF2B5EF4-FFF2-40B4-BE49-F238E27FC236}">
                <a16:creationId xmlns:a16="http://schemas.microsoft.com/office/drawing/2014/main" id="{8D55425F-67DA-201A-6643-0F77E56A6AA1}"/>
              </a:ext>
            </a:extLst>
          </p:cNvPr>
          <p:cNvSpPr txBox="1">
            <a:spLocks noGrp="1"/>
          </p:cNvSpPr>
          <p:nvPr>
            <p:ph idx="1"/>
          </p:nvPr>
        </p:nvSpPr>
        <p:spPr>
          <a:xfrm>
            <a:off x="1097280" y="1845734"/>
            <a:ext cx="4937760" cy="4023360"/>
          </a:xfrm>
        </p:spPr>
        <p:txBody>
          <a:bodyPr/>
          <a:lstStyle>
            <a:lvl1pPr>
              <a:defRPr/>
            </a:lvl1pPr>
            <a:lvl2pPr>
              <a:defRPr/>
            </a:lvl2pPr>
            <a:lvl3pPr>
              <a:defRPr/>
            </a:lvl3pPr>
            <a:lvl4pPr>
              <a:defRPr/>
            </a:lvl4pPr>
            <a:lvl5pPr>
              <a:defRPr/>
            </a:lvl5pPr>
          </a:lstStyle>
          <a:p>
            <a:pPr lvl="0"/>
            <a:r>
              <a:rPr lang="zh-CN"/>
              <a:t>单击此处编辑母版文本样式</a:t>
            </a:r>
          </a:p>
          <a:p>
            <a:pPr lvl="1"/>
            <a:r>
              <a:rPr lang="zh-CN"/>
              <a:t>二级</a:t>
            </a:r>
          </a:p>
          <a:p>
            <a:pPr lvl="2"/>
            <a:r>
              <a:rPr lang="zh-CN"/>
              <a:t>三级</a:t>
            </a:r>
          </a:p>
          <a:p>
            <a:pPr lvl="3"/>
            <a:r>
              <a:rPr lang="zh-CN"/>
              <a:t>四级</a:t>
            </a:r>
          </a:p>
          <a:p>
            <a:pPr lvl="4"/>
            <a:r>
              <a:rPr lang="zh-CN"/>
              <a:t>五级</a:t>
            </a:r>
            <a:endParaRPr lang="en-US"/>
          </a:p>
        </p:txBody>
      </p:sp>
      <p:sp>
        <p:nvSpPr>
          <p:cNvPr id="4" name="Content Placeholder 3">
            <a:extLst>
              <a:ext uri="{FF2B5EF4-FFF2-40B4-BE49-F238E27FC236}">
                <a16:creationId xmlns:a16="http://schemas.microsoft.com/office/drawing/2014/main" id="{B2F1322B-1D55-B6F2-7C8C-FFAF34020A98}"/>
              </a:ext>
            </a:extLst>
          </p:cNvPr>
          <p:cNvSpPr txBox="1">
            <a:spLocks noGrp="1"/>
          </p:cNvSpPr>
          <p:nvPr>
            <p:ph idx="2"/>
          </p:nvPr>
        </p:nvSpPr>
        <p:spPr>
          <a:xfrm>
            <a:off x="6217920" y="1845734"/>
            <a:ext cx="4937760" cy="4023360"/>
          </a:xfrm>
        </p:spPr>
        <p:txBody>
          <a:bodyPr/>
          <a:lstStyle>
            <a:lvl1pPr>
              <a:defRPr/>
            </a:lvl1pPr>
            <a:lvl2pPr>
              <a:defRPr/>
            </a:lvl2pPr>
            <a:lvl3pPr>
              <a:defRPr/>
            </a:lvl3pPr>
            <a:lvl4pPr>
              <a:defRPr/>
            </a:lvl4pPr>
            <a:lvl5pPr>
              <a:defRPr/>
            </a:lvl5pPr>
          </a:lstStyle>
          <a:p>
            <a:pPr lvl="0"/>
            <a:r>
              <a:rPr lang="zh-CN"/>
              <a:t>单击此处编辑母版文本样式</a:t>
            </a:r>
          </a:p>
          <a:p>
            <a:pPr lvl="1"/>
            <a:r>
              <a:rPr lang="zh-CN"/>
              <a:t>二级</a:t>
            </a:r>
          </a:p>
          <a:p>
            <a:pPr lvl="2"/>
            <a:r>
              <a:rPr lang="zh-CN"/>
              <a:t>三级</a:t>
            </a:r>
          </a:p>
          <a:p>
            <a:pPr lvl="3"/>
            <a:r>
              <a:rPr lang="zh-CN"/>
              <a:t>四级</a:t>
            </a:r>
          </a:p>
          <a:p>
            <a:pPr lvl="4"/>
            <a:r>
              <a:rPr lang="zh-CN"/>
              <a:t>五级</a:t>
            </a:r>
            <a:endParaRPr lang="en-US"/>
          </a:p>
        </p:txBody>
      </p:sp>
      <p:sp>
        <p:nvSpPr>
          <p:cNvPr id="5" name="Date Placeholder 4">
            <a:extLst>
              <a:ext uri="{FF2B5EF4-FFF2-40B4-BE49-F238E27FC236}">
                <a16:creationId xmlns:a16="http://schemas.microsoft.com/office/drawing/2014/main" id="{E473BCDE-3945-06FA-CE65-1FF1B6358033}"/>
              </a:ext>
            </a:extLst>
          </p:cNvPr>
          <p:cNvSpPr txBox="1">
            <a:spLocks noGrp="1"/>
          </p:cNvSpPr>
          <p:nvPr>
            <p:ph type="dt" sz="half" idx="7"/>
          </p:nvPr>
        </p:nvSpPr>
        <p:spPr/>
        <p:txBody>
          <a:bodyPr/>
          <a:lstStyle>
            <a:lvl1pPr>
              <a:defRPr/>
            </a:lvl1pPr>
          </a:lstStyle>
          <a:p>
            <a:pPr lvl="0"/>
            <a:fld id="{7152377E-E96B-42BC-A6B0-451C2FBEADDA}" type="datetime1">
              <a:rPr lang="en-US"/>
              <a:pPr lvl="0"/>
              <a:t>2/14/2025</a:t>
            </a:fld>
            <a:endParaRPr lang="en-US"/>
          </a:p>
        </p:txBody>
      </p:sp>
      <p:sp>
        <p:nvSpPr>
          <p:cNvPr id="6" name="Footer Placeholder 5">
            <a:extLst>
              <a:ext uri="{FF2B5EF4-FFF2-40B4-BE49-F238E27FC236}">
                <a16:creationId xmlns:a16="http://schemas.microsoft.com/office/drawing/2014/main" id="{5C3BADC9-50A0-98AC-378D-638D2CF4C5C9}"/>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1E396DFA-E650-49A1-7E79-4B0148BDAB77}"/>
              </a:ext>
            </a:extLst>
          </p:cNvPr>
          <p:cNvSpPr txBox="1">
            <a:spLocks noGrp="1"/>
          </p:cNvSpPr>
          <p:nvPr>
            <p:ph type="sldNum" sz="quarter" idx="8"/>
          </p:nvPr>
        </p:nvSpPr>
        <p:spPr/>
        <p:txBody>
          <a:bodyPr/>
          <a:lstStyle>
            <a:lvl1pPr>
              <a:defRPr/>
            </a:lvl1pPr>
          </a:lstStyle>
          <a:p>
            <a:pPr lvl="0"/>
            <a:fld id="{E27CCA06-44B2-425B-AC26-3D134A95E690}" type="slidenum">
              <a:t>‹#›</a:t>
            </a:fld>
            <a:endParaRPr lang="en-US"/>
          </a:p>
        </p:txBody>
      </p:sp>
    </p:spTree>
    <p:extLst>
      <p:ext uri="{BB962C8B-B14F-4D97-AF65-F5344CB8AC3E}">
        <p14:creationId xmlns:p14="http://schemas.microsoft.com/office/powerpoint/2010/main" val="1328291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9">
            <a:extLst>
              <a:ext uri="{FF2B5EF4-FFF2-40B4-BE49-F238E27FC236}">
                <a16:creationId xmlns:a16="http://schemas.microsoft.com/office/drawing/2014/main" id="{EFFDA5DF-9B97-E0CA-B962-AA9A8F046F90}"/>
              </a:ext>
            </a:extLst>
          </p:cNvPr>
          <p:cNvSpPr txBox="1">
            <a:spLocks noGrp="1"/>
          </p:cNvSpPr>
          <p:nvPr>
            <p:ph type="title"/>
          </p:nvPr>
        </p:nvSpPr>
        <p:spPr/>
        <p:txBody>
          <a:bodyPr/>
          <a:lstStyle>
            <a:lvl1pPr>
              <a:defRPr/>
            </a:lvl1pPr>
          </a:lstStyle>
          <a:p>
            <a:pPr lvl="0"/>
            <a:r>
              <a:rPr lang="zh-CN"/>
              <a:t>单击此处编辑母版标题样式</a:t>
            </a:r>
            <a:endParaRPr lang="en-US"/>
          </a:p>
        </p:txBody>
      </p:sp>
      <p:sp>
        <p:nvSpPr>
          <p:cNvPr id="3" name="Text Placeholder 2">
            <a:extLst>
              <a:ext uri="{FF2B5EF4-FFF2-40B4-BE49-F238E27FC236}">
                <a16:creationId xmlns:a16="http://schemas.microsoft.com/office/drawing/2014/main" id="{5E992766-BBD6-53B9-3AA8-46A8DF4E4FAE}"/>
              </a:ext>
            </a:extLst>
          </p:cNvPr>
          <p:cNvSpPr txBox="1">
            <a:spLocks noGrp="1"/>
          </p:cNvSpPr>
          <p:nvPr>
            <p:ph type="body" idx="1"/>
          </p:nvPr>
        </p:nvSpPr>
        <p:spPr>
          <a:xfrm>
            <a:off x="1097280" y="1846054"/>
            <a:ext cx="4937760" cy="736284"/>
          </a:xfrm>
        </p:spPr>
        <p:txBody>
          <a:bodyPr lIns="91440" rIns="91440" anchor="ctr"/>
          <a:lstStyle>
            <a:lvl1pPr marL="0" indent="0">
              <a:buNone/>
              <a:defRPr cap="all">
                <a:solidFill>
                  <a:srgbClr val="637052"/>
                </a:solidFill>
              </a:defRPr>
            </a:lvl1pPr>
          </a:lstStyle>
          <a:p>
            <a:pPr lvl="0"/>
            <a:r>
              <a:rPr lang="zh-CN"/>
              <a:t>单击此处编辑母版文本样式</a:t>
            </a:r>
          </a:p>
        </p:txBody>
      </p:sp>
      <p:sp>
        <p:nvSpPr>
          <p:cNvPr id="4" name="Content Placeholder 3">
            <a:extLst>
              <a:ext uri="{FF2B5EF4-FFF2-40B4-BE49-F238E27FC236}">
                <a16:creationId xmlns:a16="http://schemas.microsoft.com/office/drawing/2014/main" id="{920CD62E-3981-1378-6FF5-4E726F674AE0}"/>
              </a:ext>
            </a:extLst>
          </p:cNvPr>
          <p:cNvSpPr txBox="1">
            <a:spLocks noGrp="1"/>
          </p:cNvSpPr>
          <p:nvPr>
            <p:ph idx="2"/>
          </p:nvPr>
        </p:nvSpPr>
        <p:spPr>
          <a:xfrm>
            <a:off x="1097280" y="2582329"/>
            <a:ext cx="4937760" cy="3378195"/>
          </a:xfrm>
        </p:spPr>
        <p:txBody>
          <a:bodyPr/>
          <a:lstStyle>
            <a:lvl1pPr>
              <a:defRPr/>
            </a:lvl1pPr>
            <a:lvl2pPr>
              <a:defRPr/>
            </a:lvl2pPr>
            <a:lvl3pPr>
              <a:defRPr/>
            </a:lvl3pPr>
            <a:lvl4pPr>
              <a:defRPr/>
            </a:lvl4pPr>
            <a:lvl5pPr>
              <a:defRPr/>
            </a:lvl5pPr>
          </a:lstStyle>
          <a:p>
            <a:pPr lvl="0"/>
            <a:r>
              <a:rPr lang="zh-CN"/>
              <a:t>单击此处编辑母版文本样式</a:t>
            </a:r>
          </a:p>
          <a:p>
            <a:pPr lvl="1"/>
            <a:r>
              <a:rPr lang="zh-CN"/>
              <a:t>二级</a:t>
            </a:r>
          </a:p>
          <a:p>
            <a:pPr lvl="2"/>
            <a:r>
              <a:rPr lang="zh-CN"/>
              <a:t>三级</a:t>
            </a:r>
          </a:p>
          <a:p>
            <a:pPr lvl="3"/>
            <a:r>
              <a:rPr lang="zh-CN"/>
              <a:t>四级</a:t>
            </a:r>
          </a:p>
          <a:p>
            <a:pPr lvl="4"/>
            <a:r>
              <a:rPr lang="zh-CN"/>
              <a:t>五级</a:t>
            </a:r>
            <a:endParaRPr lang="en-US"/>
          </a:p>
        </p:txBody>
      </p:sp>
      <p:sp>
        <p:nvSpPr>
          <p:cNvPr id="5" name="Text Placeholder 4">
            <a:extLst>
              <a:ext uri="{FF2B5EF4-FFF2-40B4-BE49-F238E27FC236}">
                <a16:creationId xmlns:a16="http://schemas.microsoft.com/office/drawing/2014/main" id="{4E45576E-7D31-95E1-131D-7CA8A83E467B}"/>
              </a:ext>
            </a:extLst>
          </p:cNvPr>
          <p:cNvSpPr txBox="1">
            <a:spLocks noGrp="1"/>
          </p:cNvSpPr>
          <p:nvPr>
            <p:ph type="body" idx="3"/>
          </p:nvPr>
        </p:nvSpPr>
        <p:spPr>
          <a:xfrm>
            <a:off x="6217920" y="1846054"/>
            <a:ext cx="4937760" cy="736284"/>
          </a:xfrm>
        </p:spPr>
        <p:txBody>
          <a:bodyPr lIns="91440" rIns="91440" anchor="ctr"/>
          <a:lstStyle>
            <a:lvl1pPr marL="0" indent="0">
              <a:buNone/>
              <a:defRPr cap="all">
                <a:solidFill>
                  <a:srgbClr val="637052"/>
                </a:solidFill>
              </a:defRPr>
            </a:lvl1pPr>
          </a:lstStyle>
          <a:p>
            <a:pPr lvl="0"/>
            <a:r>
              <a:rPr lang="zh-CN"/>
              <a:t>单击此处编辑母版文本样式</a:t>
            </a:r>
          </a:p>
        </p:txBody>
      </p:sp>
      <p:sp>
        <p:nvSpPr>
          <p:cNvPr id="6" name="Content Placeholder 5">
            <a:extLst>
              <a:ext uri="{FF2B5EF4-FFF2-40B4-BE49-F238E27FC236}">
                <a16:creationId xmlns:a16="http://schemas.microsoft.com/office/drawing/2014/main" id="{52E8EBA3-2BE2-A187-8F2C-5DD8B34FCEC9}"/>
              </a:ext>
            </a:extLst>
          </p:cNvPr>
          <p:cNvSpPr txBox="1">
            <a:spLocks noGrp="1"/>
          </p:cNvSpPr>
          <p:nvPr>
            <p:ph idx="4"/>
          </p:nvPr>
        </p:nvSpPr>
        <p:spPr>
          <a:xfrm>
            <a:off x="6217920" y="2582329"/>
            <a:ext cx="4937760" cy="3378195"/>
          </a:xfrm>
        </p:spPr>
        <p:txBody>
          <a:bodyPr/>
          <a:lstStyle>
            <a:lvl1pPr>
              <a:defRPr/>
            </a:lvl1pPr>
            <a:lvl2pPr>
              <a:defRPr/>
            </a:lvl2pPr>
            <a:lvl3pPr>
              <a:defRPr/>
            </a:lvl3pPr>
            <a:lvl4pPr>
              <a:defRPr/>
            </a:lvl4pPr>
            <a:lvl5pPr>
              <a:defRPr/>
            </a:lvl5pPr>
          </a:lstStyle>
          <a:p>
            <a:pPr lvl="0"/>
            <a:r>
              <a:rPr lang="zh-CN"/>
              <a:t>单击此处编辑母版文本样式</a:t>
            </a:r>
          </a:p>
          <a:p>
            <a:pPr lvl="1"/>
            <a:r>
              <a:rPr lang="zh-CN"/>
              <a:t>二级</a:t>
            </a:r>
          </a:p>
          <a:p>
            <a:pPr lvl="2"/>
            <a:r>
              <a:rPr lang="zh-CN"/>
              <a:t>三级</a:t>
            </a:r>
          </a:p>
          <a:p>
            <a:pPr lvl="3"/>
            <a:r>
              <a:rPr lang="zh-CN"/>
              <a:t>四级</a:t>
            </a:r>
          </a:p>
          <a:p>
            <a:pPr lvl="4"/>
            <a:r>
              <a:rPr lang="zh-CN"/>
              <a:t>五级</a:t>
            </a:r>
            <a:endParaRPr lang="en-US"/>
          </a:p>
        </p:txBody>
      </p:sp>
      <p:sp>
        <p:nvSpPr>
          <p:cNvPr id="7" name="Date Placeholder 6">
            <a:extLst>
              <a:ext uri="{FF2B5EF4-FFF2-40B4-BE49-F238E27FC236}">
                <a16:creationId xmlns:a16="http://schemas.microsoft.com/office/drawing/2014/main" id="{381F903E-2F95-2358-63EF-B9E5C60DF120}"/>
              </a:ext>
            </a:extLst>
          </p:cNvPr>
          <p:cNvSpPr txBox="1">
            <a:spLocks noGrp="1"/>
          </p:cNvSpPr>
          <p:nvPr>
            <p:ph type="dt" sz="half" idx="7"/>
          </p:nvPr>
        </p:nvSpPr>
        <p:spPr/>
        <p:txBody>
          <a:bodyPr/>
          <a:lstStyle>
            <a:lvl1pPr>
              <a:defRPr/>
            </a:lvl1pPr>
          </a:lstStyle>
          <a:p>
            <a:pPr lvl="0"/>
            <a:fld id="{4A4ED354-61E6-41B0-849E-E3FD47D9895A}" type="datetime1">
              <a:rPr lang="en-US"/>
              <a:pPr lvl="0"/>
              <a:t>2/14/2025</a:t>
            </a:fld>
            <a:endParaRPr lang="en-US"/>
          </a:p>
        </p:txBody>
      </p:sp>
      <p:sp>
        <p:nvSpPr>
          <p:cNvPr id="8" name="Footer Placeholder 7">
            <a:extLst>
              <a:ext uri="{FF2B5EF4-FFF2-40B4-BE49-F238E27FC236}">
                <a16:creationId xmlns:a16="http://schemas.microsoft.com/office/drawing/2014/main" id="{243AB740-F318-DACA-FC6D-0E9C311C3C04}"/>
              </a:ext>
            </a:extLst>
          </p:cNvPr>
          <p:cNvSpPr txBox="1">
            <a:spLocks noGrp="1"/>
          </p:cNvSpPr>
          <p:nvPr>
            <p:ph type="ftr" sz="quarter" idx="9"/>
          </p:nvPr>
        </p:nvSpPr>
        <p:spPr/>
        <p:txBody>
          <a:bodyPr/>
          <a:lstStyle>
            <a:lvl1pPr>
              <a:defRPr/>
            </a:lvl1pPr>
          </a:lstStyle>
          <a:p>
            <a:pPr lvl="0"/>
            <a:endParaRPr lang="en-US"/>
          </a:p>
        </p:txBody>
      </p:sp>
      <p:sp>
        <p:nvSpPr>
          <p:cNvPr id="9" name="Slide Number Placeholder 8">
            <a:extLst>
              <a:ext uri="{FF2B5EF4-FFF2-40B4-BE49-F238E27FC236}">
                <a16:creationId xmlns:a16="http://schemas.microsoft.com/office/drawing/2014/main" id="{A6A27BA2-A21C-267B-5DEE-E0AFE38ED84C}"/>
              </a:ext>
            </a:extLst>
          </p:cNvPr>
          <p:cNvSpPr txBox="1">
            <a:spLocks noGrp="1"/>
          </p:cNvSpPr>
          <p:nvPr>
            <p:ph type="sldNum" sz="quarter" idx="8"/>
          </p:nvPr>
        </p:nvSpPr>
        <p:spPr/>
        <p:txBody>
          <a:bodyPr/>
          <a:lstStyle>
            <a:lvl1pPr>
              <a:defRPr/>
            </a:lvl1pPr>
          </a:lstStyle>
          <a:p>
            <a:pPr lvl="0"/>
            <a:fld id="{4AE89840-DE4F-45D2-A6B8-C802C683CAE3}" type="slidenum">
              <a:t>‹#›</a:t>
            </a:fld>
            <a:endParaRPr lang="en-US"/>
          </a:p>
        </p:txBody>
      </p:sp>
    </p:spTree>
    <p:extLst>
      <p:ext uri="{BB962C8B-B14F-4D97-AF65-F5344CB8AC3E}">
        <p14:creationId xmlns:p14="http://schemas.microsoft.com/office/powerpoint/2010/main" val="3319740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E4162-CEE1-E3F0-ED45-78974C7EB4DE}"/>
              </a:ext>
            </a:extLst>
          </p:cNvPr>
          <p:cNvSpPr txBox="1">
            <a:spLocks noGrp="1"/>
          </p:cNvSpPr>
          <p:nvPr>
            <p:ph type="title"/>
          </p:nvPr>
        </p:nvSpPr>
        <p:spPr/>
        <p:txBody>
          <a:bodyPr/>
          <a:lstStyle>
            <a:lvl1pPr>
              <a:defRPr/>
            </a:lvl1pPr>
          </a:lstStyle>
          <a:p>
            <a:pPr lvl="0"/>
            <a:r>
              <a:rPr lang="zh-CN"/>
              <a:t>单击此处编辑母版标题样式</a:t>
            </a:r>
            <a:endParaRPr lang="en-US"/>
          </a:p>
        </p:txBody>
      </p:sp>
      <p:sp>
        <p:nvSpPr>
          <p:cNvPr id="3" name="Date Placeholder 2">
            <a:extLst>
              <a:ext uri="{FF2B5EF4-FFF2-40B4-BE49-F238E27FC236}">
                <a16:creationId xmlns:a16="http://schemas.microsoft.com/office/drawing/2014/main" id="{14AAA4D7-AE75-4C72-E4B0-91B2F55087F9}"/>
              </a:ext>
            </a:extLst>
          </p:cNvPr>
          <p:cNvSpPr txBox="1">
            <a:spLocks noGrp="1"/>
          </p:cNvSpPr>
          <p:nvPr>
            <p:ph type="dt" sz="half" idx="7"/>
          </p:nvPr>
        </p:nvSpPr>
        <p:spPr/>
        <p:txBody>
          <a:bodyPr/>
          <a:lstStyle>
            <a:lvl1pPr>
              <a:defRPr/>
            </a:lvl1pPr>
          </a:lstStyle>
          <a:p>
            <a:pPr lvl="0"/>
            <a:fld id="{BF936327-1A4A-4B2D-8307-5143A5C351BC}" type="datetime1">
              <a:rPr lang="en-US"/>
              <a:pPr lvl="0"/>
              <a:t>2/14/2025</a:t>
            </a:fld>
            <a:endParaRPr lang="en-US"/>
          </a:p>
        </p:txBody>
      </p:sp>
      <p:sp>
        <p:nvSpPr>
          <p:cNvPr id="4" name="Footer Placeholder 3">
            <a:extLst>
              <a:ext uri="{FF2B5EF4-FFF2-40B4-BE49-F238E27FC236}">
                <a16:creationId xmlns:a16="http://schemas.microsoft.com/office/drawing/2014/main" id="{32C28B19-60D0-B2C0-8E11-E8520C852F87}"/>
              </a:ext>
            </a:extLst>
          </p:cNvPr>
          <p:cNvSpPr txBox="1">
            <a:spLocks noGrp="1"/>
          </p:cNvSpPr>
          <p:nvPr>
            <p:ph type="ftr" sz="quarter" idx="9"/>
          </p:nvPr>
        </p:nvSpPr>
        <p:spPr/>
        <p:txBody>
          <a:bodyPr/>
          <a:lstStyle>
            <a:lvl1pPr>
              <a:defRPr/>
            </a:lvl1pPr>
          </a:lstStyle>
          <a:p>
            <a:pPr lvl="0"/>
            <a:endParaRPr lang="en-US"/>
          </a:p>
        </p:txBody>
      </p:sp>
      <p:sp>
        <p:nvSpPr>
          <p:cNvPr id="5" name="Slide Number Placeholder 4">
            <a:extLst>
              <a:ext uri="{FF2B5EF4-FFF2-40B4-BE49-F238E27FC236}">
                <a16:creationId xmlns:a16="http://schemas.microsoft.com/office/drawing/2014/main" id="{F1895AA7-D246-2725-8E5B-64358F46D97F}"/>
              </a:ext>
            </a:extLst>
          </p:cNvPr>
          <p:cNvSpPr txBox="1">
            <a:spLocks noGrp="1"/>
          </p:cNvSpPr>
          <p:nvPr>
            <p:ph type="sldNum" sz="quarter" idx="8"/>
          </p:nvPr>
        </p:nvSpPr>
        <p:spPr/>
        <p:txBody>
          <a:bodyPr/>
          <a:lstStyle>
            <a:lvl1pPr>
              <a:defRPr/>
            </a:lvl1pPr>
          </a:lstStyle>
          <a:p>
            <a:pPr lvl="0"/>
            <a:fld id="{0396DB6C-46E0-4830-ADC9-A55A94F1D366}" type="slidenum">
              <a:t>‹#›</a:t>
            </a:fld>
            <a:endParaRPr lang="en-US"/>
          </a:p>
        </p:txBody>
      </p:sp>
    </p:spTree>
    <p:extLst>
      <p:ext uri="{BB962C8B-B14F-4D97-AF65-F5344CB8AC3E}">
        <p14:creationId xmlns:p14="http://schemas.microsoft.com/office/powerpoint/2010/main" val="3540744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A20A25B-6BBC-761E-761F-414D35444147}"/>
              </a:ext>
            </a:extLst>
          </p:cNvPr>
          <p:cNvSpPr/>
          <p:nvPr/>
        </p:nvSpPr>
        <p:spPr>
          <a:xfrm>
            <a:off x="3172" y="6400800"/>
            <a:ext cx="12188823" cy="457200"/>
          </a:xfrm>
          <a:prstGeom prst="rect">
            <a:avLst/>
          </a:prstGeom>
          <a:solidFill>
            <a:srgbClr val="BD582C"/>
          </a:solidFill>
          <a:ln cap="flat">
            <a:noFill/>
            <a:prstDash val="solid"/>
          </a:ln>
        </p:spPr>
        <p:txBody>
          <a:bodyPr lIns="0" tIns="0" rIns="0" bIns="0"/>
          <a:lstStyle/>
          <a:p>
            <a:endParaRPr lang="zh-CN" altLang="en-US"/>
          </a:p>
        </p:txBody>
      </p:sp>
      <p:sp>
        <p:nvSpPr>
          <p:cNvPr id="3" name="Rectangle 5">
            <a:extLst>
              <a:ext uri="{FF2B5EF4-FFF2-40B4-BE49-F238E27FC236}">
                <a16:creationId xmlns:a16="http://schemas.microsoft.com/office/drawing/2014/main" id="{C198AD3E-EC17-5E88-A4F1-F79AFAC7F2B3}"/>
              </a:ext>
            </a:extLst>
          </p:cNvPr>
          <p:cNvSpPr/>
          <p:nvPr/>
        </p:nvSpPr>
        <p:spPr>
          <a:xfrm>
            <a:off x="18" y="6334313"/>
            <a:ext cx="12188823" cy="64008"/>
          </a:xfrm>
          <a:prstGeom prst="rect">
            <a:avLst/>
          </a:prstGeom>
          <a:solidFill>
            <a:srgbClr val="E48312"/>
          </a:solidFill>
          <a:ln cap="flat">
            <a:noFill/>
            <a:prstDash val="solid"/>
          </a:ln>
        </p:spPr>
        <p:txBody>
          <a:bodyPr lIns="0" tIns="0" rIns="0" bIns="0"/>
          <a:lstStyle/>
          <a:p>
            <a:endParaRPr lang="zh-CN" altLang="en-US"/>
          </a:p>
        </p:txBody>
      </p:sp>
      <p:sp>
        <p:nvSpPr>
          <p:cNvPr id="4" name="Date Placeholder 6">
            <a:extLst>
              <a:ext uri="{FF2B5EF4-FFF2-40B4-BE49-F238E27FC236}">
                <a16:creationId xmlns:a16="http://schemas.microsoft.com/office/drawing/2014/main" id="{46C55096-774E-5D5F-69B1-720891113A8A}"/>
              </a:ext>
            </a:extLst>
          </p:cNvPr>
          <p:cNvSpPr txBox="1">
            <a:spLocks noGrp="1"/>
          </p:cNvSpPr>
          <p:nvPr>
            <p:ph type="dt" sz="half" idx="7"/>
          </p:nvPr>
        </p:nvSpPr>
        <p:spPr/>
        <p:txBody>
          <a:bodyPr/>
          <a:lstStyle>
            <a:lvl1pPr>
              <a:defRPr/>
            </a:lvl1pPr>
          </a:lstStyle>
          <a:p>
            <a:pPr lvl="0"/>
            <a:fld id="{90D26C3D-5DBC-4EAB-BC3A-0777B6C4BB1B}" type="datetime1">
              <a:rPr lang="en-US"/>
              <a:pPr lvl="0"/>
              <a:t>2/14/2025</a:t>
            </a:fld>
            <a:endParaRPr lang="en-US"/>
          </a:p>
        </p:txBody>
      </p:sp>
      <p:sp>
        <p:nvSpPr>
          <p:cNvPr id="5" name="Footer Placeholder 7">
            <a:extLst>
              <a:ext uri="{FF2B5EF4-FFF2-40B4-BE49-F238E27FC236}">
                <a16:creationId xmlns:a16="http://schemas.microsoft.com/office/drawing/2014/main" id="{9CE5615F-C330-C921-0005-BED416B94980}"/>
              </a:ext>
            </a:extLst>
          </p:cNvPr>
          <p:cNvSpPr txBox="1">
            <a:spLocks noGrp="1"/>
          </p:cNvSpPr>
          <p:nvPr>
            <p:ph type="ftr" sz="quarter" idx="9"/>
          </p:nvPr>
        </p:nvSpPr>
        <p:spPr/>
        <p:txBody>
          <a:bodyPr/>
          <a:lstStyle>
            <a:lvl1pPr>
              <a:defRPr/>
            </a:lvl1pPr>
          </a:lstStyle>
          <a:p>
            <a:pPr lvl="0"/>
            <a:endParaRPr lang="en-US"/>
          </a:p>
        </p:txBody>
      </p:sp>
      <p:sp>
        <p:nvSpPr>
          <p:cNvPr id="6" name="Slide Number Placeholder 8">
            <a:extLst>
              <a:ext uri="{FF2B5EF4-FFF2-40B4-BE49-F238E27FC236}">
                <a16:creationId xmlns:a16="http://schemas.microsoft.com/office/drawing/2014/main" id="{5BFC9AAB-A9DD-8577-AF6B-E8395065531C}"/>
              </a:ext>
            </a:extLst>
          </p:cNvPr>
          <p:cNvSpPr txBox="1">
            <a:spLocks noGrp="1"/>
          </p:cNvSpPr>
          <p:nvPr>
            <p:ph type="sldNum" sz="quarter" idx="8"/>
          </p:nvPr>
        </p:nvSpPr>
        <p:spPr/>
        <p:txBody>
          <a:bodyPr/>
          <a:lstStyle>
            <a:lvl1pPr>
              <a:defRPr/>
            </a:lvl1pPr>
          </a:lstStyle>
          <a:p>
            <a:pPr lvl="0"/>
            <a:fld id="{94EB9781-E3CB-4CCB-99D7-680DF5CA65FF}" type="slidenum">
              <a:t>‹#›</a:t>
            </a:fld>
            <a:endParaRPr lang="en-US"/>
          </a:p>
        </p:txBody>
      </p:sp>
    </p:spTree>
    <p:extLst>
      <p:ext uri="{BB962C8B-B14F-4D97-AF65-F5344CB8AC3E}">
        <p14:creationId xmlns:p14="http://schemas.microsoft.com/office/powerpoint/2010/main" val="264238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5BAD0250-0010-1054-232C-BCC02FEDB057}"/>
              </a:ext>
            </a:extLst>
          </p:cNvPr>
          <p:cNvSpPr/>
          <p:nvPr/>
        </p:nvSpPr>
        <p:spPr>
          <a:xfrm>
            <a:off x="18" y="0"/>
            <a:ext cx="4050792" cy="6858000"/>
          </a:xfrm>
          <a:prstGeom prst="rect">
            <a:avLst/>
          </a:prstGeom>
          <a:solidFill>
            <a:srgbClr val="BD582C"/>
          </a:solidFill>
          <a:ln cap="flat">
            <a:noFill/>
            <a:prstDash val="solid"/>
          </a:ln>
        </p:spPr>
        <p:txBody>
          <a:bodyPr lIns="0" tIns="0" rIns="0" bIns="0"/>
          <a:lstStyle/>
          <a:p>
            <a:endParaRPr lang="zh-CN" altLang="en-US"/>
          </a:p>
        </p:txBody>
      </p:sp>
      <p:sp>
        <p:nvSpPr>
          <p:cNvPr id="3" name="Rectangle 8">
            <a:extLst>
              <a:ext uri="{FF2B5EF4-FFF2-40B4-BE49-F238E27FC236}">
                <a16:creationId xmlns:a16="http://schemas.microsoft.com/office/drawing/2014/main" id="{0DC18D70-CAC4-8309-159B-F425186EB374}"/>
              </a:ext>
            </a:extLst>
          </p:cNvPr>
          <p:cNvSpPr/>
          <p:nvPr/>
        </p:nvSpPr>
        <p:spPr>
          <a:xfrm>
            <a:off x="4040075" y="0"/>
            <a:ext cx="64008" cy="6858000"/>
          </a:xfrm>
          <a:prstGeom prst="rect">
            <a:avLst/>
          </a:prstGeom>
          <a:solidFill>
            <a:srgbClr val="E48312"/>
          </a:solidFill>
          <a:ln cap="flat">
            <a:noFill/>
            <a:prstDash val="solid"/>
          </a:ln>
        </p:spPr>
        <p:txBody>
          <a:bodyPr lIns="0" tIns="0" rIns="0" bIns="0"/>
          <a:lstStyle/>
          <a:p>
            <a:endParaRPr lang="zh-CN" altLang="en-US"/>
          </a:p>
        </p:txBody>
      </p:sp>
      <p:sp>
        <p:nvSpPr>
          <p:cNvPr id="4" name="Title 1">
            <a:extLst>
              <a:ext uri="{FF2B5EF4-FFF2-40B4-BE49-F238E27FC236}">
                <a16:creationId xmlns:a16="http://schemas.microsoft.com/office/drawing/2014/main" id="{429C62AA-9BCB-330B-D13F-F275A80CF25F}"/>
              </a:ext>
            </a:extLst>
          </p:cNvPr>
          <p:cNvSpPr txBox="1">
            <a:spLocks noGrp="1"/>
          </p:cNvSpPr>
          <p:nvPr>
            <p:ph type="title"/>
          </p:nvPr>
        </p:nvSpPr>
        <p:spPr>
          <a:xfrm>
            <a:off x="457200" y="594360"/>
            <a:ext cx="3200400" cy="2286000"/>
          </a:xfrm>
        </p:spPr>
        <p:txBody>
          <a:bodyPr/>
          <a:lstStyle>
            <a:lvl1pPr>
              <a:defRPr sz="3600">
                <a:solidFill>
                  <a:srgbClr val="FFFFFF"/>
                </a:solidFill>
              </a:defRPr>
            </a:lvl1pPr>
          </a:lstStyle>
          <a:p>
            <a:pPr lvl="0"/>
            <a:r>
              <a:rPr lang="zh-CN"/>
              <a:t>单击此处编辑母版标题样式</a:t>
            </a:r>
            <a:endParaRPr lang="en-US"/>
          </a:p>
        </p:txBody>
      </p:sp>
      <p:sp>
        <p:nvSpPr>
          <p:cNvPr id="5" name="Content Placeholder 2">
            <a:extLst>
              <a:ext uri="{FF2B5EF4-FFF2-40B4-BE49-F238E27FC236}">
                <a16:creationId xmlns:a16="http://schemas.microsoft.com/office/drawing/2014/main" id="{86A965EA-F772-EF82-2AF3-4BDA31D0C168}"/>
              </a:ext>
            </a:extLst>
          </p:cNvPr>
          <p:cNvSpPr txBox="1">
            <a:spLocks noGrp="1"/>
          </p:cNvSpPr>
          <p:nvPr>
            <p:ph idx="1"/>
          </p:nvPr>
        </p:nvSpPr>
        <p:spPr>
          <a:xfrm>
            <a:off x="4800600" y="731520"/>
            <a:ext cx="6492240" cy="5257800"/>
          </a:xfrm>
        </p:spPr>
        <p:txBody>
          <a:bodyPr/>
          <a:lstStyle>
            <a:lvl1pPr>
              <a:defRPr/>
            </a:lvl1pPr>
            <a:lvl2pPr>
              <a:defRPr/>
            </a:lvl2pPr>
            <a:lvl3pPr>
              <a:defRPr/>
            </a:lvl3pPr>
            <a:lvl4pPr>
              <a:defRPr/>
            </a:lvl4pPr>
            <a:lvl5pPr>
              <a:defRPr/>
            </a:lvl5pPr>
          </a:lstStyle>
          <a:p>
            <a:pPr lvl="0"/>
            <a:r>
              <a:rPr lang="zh-CN"/>
              <a:t>单击此处编辑母版文本样式</a:t>
            </a:r>
          </a:p>
          <a:p>
            <a:pPr lvl="1"/>
            <a:r>
              <a:rPr lang="zh-CN"/>
              <a:t>二级</a:t>
            </a:r>
          </a:p>
          <a:p>
            <a:pPr lvl="2"/>
            <a:r>
              <a:rPr lang="zh-CN"/>
              <a:t>三级</a:t>
            </a:r>
          </a:p>
          <a:p>
            <a:pPr lvl="3"/>
            <a:r>
              <a:rPr lang="zh-CN"/>
              <a:t>四级</a:t>
            </a:r>
          </a:p>
          <a:p>
            <a:pPr lvl="4"/>
            <a:r>
              <a:rPr lang="zh-CN"/>
              <a:t>五级</a:t>
            </a:r>
            <a:endParaRPr lang="en-US"/>
          </a:p>
        </p:txBody>
      </p:sp>
      <p:sp>
        <p:nvSpPr>
          <p:cNvPr id="6" name="Text Placeholder 3">
            <a:extLst>
              <a:ext uri="{FF2B5EF4-FFF2-40B4-BE49-F238E27FC236}">
                <a16:creationId xmlns:a16="http://schemas.microsoft.com/office/drawing/2014/main" id="{27F474D4-BC7E-813B-97F1-79B54596CEEA}"/>
              </a:ext>
            </a:extLst>
          </p:cNvPr>
          <p:cNvSpPr txBox="1">
            <a:spLocks noGrp="1"/>
          </p:cNvSpPr>
          <p:nvPr>
            <p:ph type="body" idx="2"/>
          </p:nvPr>
        </p:nvSpPr>
        <p:spPr>
          <a:xfrm>
            <a:off x="457200" y="2926080"/>
            <a:ext cx="3200400" cy="3379119"/>
          </a:xfrm>
        </p:spPr>
        <p:txBody>
          <a:bodyPr lIns="91440" rIns="91440"/>
          <a:lstStyle>
            <a:lvl1pPr marL="0" indent="0">
              <a:buNone/>
              <a:defRPr sz="1500">
                <a:solidFill>
                  <a:srgbClr val="FFFFFF"/>
                </a:solidFill>
              </a:defRPr>
            </a:lvl1pPr>
          </a:lstStyle>
          <a:p>
            <a:pPr lvl="0"/>
            <a:r>
              <a:rPr lang="zh-CN"/>
              <a:t>单击此处编辑母版文本样式</a:t>
            </a:r>
          </a:p>
        </p:txBody>
      </p:sp>
      <p:sp>
        <p:nvSpPr>
          <p:cNvPr id="7" name="Date Placeholder 4">
            <a:extLst>
              <a:ext uri="{FF2B5EF4-FFF2-40B4-BE49-F238E27FC236}">
                <a16:creationId xmlns:a16="http://schemas.microsoft.com/office/drawing/2014/main" id="{B810090A-75B2-204C-A819-C08BDED6DB43}"/>
              </a:ext>
            </a:extLst>
          </p:cNvPr>
          <p:cNvSpPr txBox="1">
            <a:spLocks noGrp="1"/>
          </p:cNvSpPr>
          <p:nvPr>
            <p:ph type="dt" sz="half" idx="7"/>
          </p:nvPr>
        </p:nvSpPr>
        <p:spPr>
          <a:xfrm>
            <a:off x="465511" y="6459787"/>
            <a:ext cx="2618512" cy="365129"/>
          </a:xfrm>
        </p:spPr>
        <p:txBody>
          <a:bodyPr/>
          <a:lstStyle>
            <a:lvl1pPr>
              <a:defRPr/>
            </a:lvl1pPr>
          </a:lstStyle>
          <a:p>
            <a:pPr lvl="0"/>
            <a:fld id="{931484D2-5883-4E8D-B3D8-4936CC3D71F7}" type="datetime1">
              <a:rPr lang="en-US"/>
              <a:pPr lvl="0"/>
              <a:t>2/14/2025</a:t>
            </a:fld>
            <a:endParaRPr lang="en-US"/>
          </a:p>
        </p:txBody>
      </p:sp>
      <p:sp>
        <p:nvSpPr>
          <p:cNvPr id="8" name="Footer Placeholder 5">
            <a:extLst>
              <a:ext uri="{FF2B5EF4-FFF2-40B4-BE49-F238E27FC236}">
                <a16:creationId xmlns:a16="http://schemas.microsoft.com/office/drawing/2014/main" id="{CA252C33-8402-BCB6-A704-D0F59FB7A898}"/>
              </a:ext>
            </a:extLst>
          </p:cNvPr>
          <p:cNvSpPr txBox="1">
            <a:spLocks noGrp="1"/>
          </p:cNvSpPr>
          <p:nvPr>
            <p:ph type="ftr" sz="quarter" idx="9"/>
          </p:nvPr>
        </p:nvSpPr>
        <p:spPr>
          <a:xfrm>
            <a:off x="4800600" y="6459787"/>
            <a:ext cx="4648196" cy="365129"/>
          </a:xfrm>
        </p:spPr>
        <p:txBody>
          <a:bodyPr anchorCtr="0"/>
          <a:lstStyle>
            <a:lvl1pPr algn="l">
              <a:defRPr>
                <a:solidFill>
                  <a:srgbClr val="637052"/>
                </a:solidFill>
              </a:defRPr>
            </a:lvl1pPr>
          </a:lstStyle>
          <a:p>
            <a:pPr lvl="0"/>
            <a:endParaRPr lang="en-US"/>
          </a:p>
        </p:txBody>
      </p:sp>
      <p:sp>
        <p:nvSpPr>
          <p:cNvPr id="9" name="Slide Number Placeholder 6">
            <a:extLst>
              <a:ext uri="{FF2B5EF4-FFF2-40B4-BE49-F238E27FC236}">
                <a16:creationId xmlns:a16="http://schemas.microsoft.com/office/drawing/2014/main" id="{37169899-877A-0BA7-F41B-307D645821E1}"/>
              </a:ext>
            </a:extLst>
          </p:cNvPr>
          <p:cNvSpPr txBox="1">
            <a:spLocks noGrp="1"/>
          </p:cNvSpPr>
          <p:nvPr>
            <p:ph type="sldNum" sz="quarter" idx="8"/>
          </p:nvPr>
        </p:nvSpPr>
        <p:spPr/>
        <p:txBody>
          <a:bodyPr/>
          <a:lstStyle>
            <a:lvl1pPr>
              <a:defRPr>
                <a:solidFill>
                  <a:srgbClr val="637052"/>
                </a:solidFill>
              </a:defRPr>
            </a:lvl1pPr>
          </a:lstStyle>
          <a:p>
            <a:pPr lvl="0"/>
            <a:fld id="{8C54C5B2-5D7D-49AE-8DC6-662A43885CCA}" type="slidenum">
              <a:t>‹#›</a:t>
            </a:fld>
            <a:endParaRPr lang="en-US"/>
          </a:p>
        </p:txBody>
      </p:sp>
    </p:spTree>
    <p:extLst>
      <p:ext uri="{BB962C8B-B14F-4D97-AF65-F5344CB8AC3E}">
        <p14:creationId xmlns:p14="http://schemas.microsoft.com/office/powerpoint/2010/main" val="2014050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5D748025-7A82-771F-6AAE-98795C844E3D}"/>
              </a:ext>
            </a:extLst>
          </p:cNvPr>
          <p:cNvSpPr/>
          <p:nvPr/>
        </p:nvSpPr>
        <p:spPr>
          <a:xfrm>
            <a:off x="0" y="4953003"/>
            <a:ext cx="12188823" cy="1904996"/>
          </a:xfrm>
          <a:prstGeom prst="rect">
            <a:avLst/>
          </a:prstGeom>
          <a:solidFill>
            <a:srgbClr val="BD582C"/>
          </a:solidFill>
          <a:ln cap="flat">
            <a:noFill/>
            <a:prstDash val="solid"/>
          </a:ln>
        </p:spPr>
        <p:txBody>
          <a:bodyPr lIns="0" tIns="0" rIns="0" bIns="0"/>
          <a:lstStyle/>
          <a:p>
            <a:endParaRPr lang="zh-CN" altLang="en-US"/>
          </a:p>
        </p:txBody>
      </p:sp>
      <p:sp>
        <p:nvSpPr>
          <p:cNvPr id="3" name="Rectangle 8">
            <a:extLst>
              <a:ext uri="{FF2B5EF4-FFF2-40B4-BE49-F238E27FC236}">
                <a16:creationId xmlns:a16="http://schemas.microsoft.com/office/drawing/2014/main" id="{BAB65DA0-B6ED-BCFD-F128-78EFF9DBD373}"/>
              </a:ext>
            </a:extLst>
          </p:cNvPr>
          <p:cNvSpPr/>
          <p:nvPr/>
        </p:nvSpPr>
        <p:spPr>
          <a:xfrm>
            <a:off x="18" y="4915073"/>
            <a:ext cx="12188823" cy="64008"/>
          </a:xfrm>
          <a:prstGeom prst="rect">
            <a:avLst/>
          </a:prstGeom>
          <a:solidFill>
            <a:srgbClr val="E48312"/>
          </a:solidFill>
          <a:ln cap="flat">
            <a:noFill/>
            <a:prstDash val="solid"/>
          </a:ln>
        </p:spPr>
        <p:txBody>
          <a:bodyPr lIns="0" tIns="0" rIns="0" bIns="0"/>
          <a:lstStyle/>
          <a:p>
            <a:endParaRPr lang="zh-CN" altLang="en-US"/>
          </a:p>
        </p:txBody>
      </p:sp>
      <p:sp>
        <p:nvSpPr>
          <p:cNvPr id="4" name="Title 1">
            <a:extLst>
              <a:ext uri="{FF2B5EF4-FFF2-40B4-BE49-F238E27FC236}">
                <a16:creationId xmlns:a16="http://schemas.microsoft.com/office/drawing/2014/main" id="{176A5B97-ABF9-757A-BA6F-F71AE1EBFC3D}"/>
              </a:ext>
            </a:extLst>
          </p:cNvPr>
          <p:cNvSpPr txBox="1">
            <a:spLocks noGrp="1"/>
          </p:cNvSpPr>
          <p:nvPr>
            <p:ph type="title"/>
          </p:nvPr>
        </p:nvSpPr>
        <p:spPr>
          <a:xfrm>
            <a:off x="1097280" y="5074920"/>
            <a:ext cx="10113264" cy="822960"/>
          </a:xfrm>
        </p:spPr>
        <p:txBody>
          <a:bodyPr tIns="0" bIns="0">
            <a:noAutofit/>
          </a:bodyPr>
          <a:lstStyle>
            <a:lvl1pPr>
              <a:defRPr sz="3600">
                <a:solidFill>
                  <a:srgbClr val="FFFFFF"/>
                </a:solidFill>
              </a:defRPr>
            </a:lvl1pPr>
          </a:lstStyle>
          <a:p>
            <a:pPr lvl="0"/>
            <a:r>
              <a:rPr lang="zh-CN"/>
              <a:t>单击此处编辑母版标题样式</a:t>
            </a:r>
            <a:endParaRPr lang="en-US"/>
          </a:p>
        </p:txBody>
      </p:sp>
      <p:sp>
        <p:nvSpPr>
          <p:cNvPr id="5" name="Picture Placeholder 2">
            <a:extLst>
              <a:ext uri="{FF2B5EF4-FFF2-40B4-BE49-F238E27FC236}">
                <a16:creationId xmlns:a16="http://schemas.microsoft.com/office/drawing/2014/main" id="{8EBC94BF-A89D-5E75-DF5A-8FF1DAB8DE24}"/>
              </a:ext>
            </a:extLst>
          </p:cNvPr>
          <p:cNvSpPr txBox="1">
            <a:spLocks noGrp="1"/>
          </p:cNvSpPr>
          <p:nvPr>
            <p:ph type="pic" idx="1"/>
          </p:nvPr>
        </p:nvSpPr>
        <p:spPr>
          <a:xfrm>
            <a:off x="18" y="0"/>
            <a:ext cx="12191987" cy="4915073"/>
          </a:xfrm>
          <a:blipFill>
            <a:blip r:embed="rId2"/>
            <a:stretch>
              <a:fillRect/>
            </a:stretch>
          </a:blipFill>
        </p:spPr>
        <p:txBody>
          <a:bodyPr lIns="457200" tIns="457200"/>
          <a:lstStyle>
            <a:lvl1pPr marL="0" indent="0">
              <a:buNone/>
              <a:defRPr sz="3200">
                <a:solidFill>
                  <a:srgbClr val="FFFFFF"/>
                </a:solidFill>
              </a:defRPr>
            </a:lvl1pPr>
          </a:lstStyle>
          <a:p>
            <a:pPr lvl="0"/>
            <a:r>
              <a:rPr lang="zh-CN"/>
              <a:t>单击图标添加图片</a:t>
            </a:r>
            <a:endParaRPr lang="en-US"/>
          </a:p>
        </p:txBody>
      </p:sp>
      <p:sp>
        <p:nvSpPr>
          <p:cNvPr id="6" name="Text Placeholder 3">
            <a:extLst>
              <a:ext uri="{FF2B5EF4-FFF2-40B4-BE49-F238E27FC236}">
                <a16:creationId xmlns:a16="http://schemas.microsoft.com/office/drawing/2014/main" id="{0FC5425D-D05F-67CC-A9E8-331B09B6B57D}"/>
              </a:ext>
            </a:extLst>
          </p:cNvPr>
          <p:cNvSpPr txBox="1">
            <a:spLocks noGrp="1"/>
          </p:cNvSpPr>
          <p:nvPr>
            <p:ph type="body" idx="2"/>
          </p:nvPr>
        </p:nvSpPr>
        <p:spPr>
          <a:xfrm>
            <a:off x="1097280" y="5907024"/>
            <a:ext cx="10113264" cy="594360"/>
          </a:xfrm>
        </p:spPr>
        <p:txBody>
          <a:bodyPr lIns="91440" tIns="0" rIns="91440" bIns="0"/>
          <a:lstStyle>
            <a:lvl1pPr marL="0" indent="0">
              <a:spcBef>
                <a:spcPts val="0"/>
              </a:spcBef>
              <a:spcAft>
                <a:spcPts val="600"/>
              </a:spcAft>
              <a:buNone/>
              <a:defRPr sz="1500">
                <a:solidFill>
                  <a:srgbClr val="FFFFFF"/>
                </a:solidFill>
              </a:defRPr>
            </a:lvl1pPr>
          </a:lstStyle>
          <a:p>
            <a:pPr lvl="0"/>
            <a:r>
              <a:rPr lang="zh-CN"/>
              <a:t>单击此处编辑母版文本样式</a:t>
            </a:r>
          </a:p>
        </p:txBody>
      </p:sp>
      <p:sp>
        <p:nvSpPr>
          <p:cNvPr id="7" name="Date Placeholder 4">
            <a:extLst>
              <a:ext uri="{FF2B5EF4-FFF2-40B4-BE49-F238E27FC236}">
                <a16:creationId xmlns:a16="http://schemas.microsoft.com/office/drawing/2014/main" id="{9608AFE5-4AF8-98AE-D5F0-5DEBCF44EABE}"/>
              </a:ext>
            </a:extLst>
          </p:cNvPr>
          <p:cNvSpPr txBox="1">
            <a:spLocks noGrp="1"/>
          </p:cNvSpPr>
          <p:nvPr>
            <p:ph type="dt" sz="half" idx="7"/>
          </p:nvPr>
        </p:nvSpPr>
        <p:spPr/>
        <p:txBody>
          <a:bodyPr/>
          <a:lstStyle>
            <a:lvl1pPr>
              <a:defRPr/>
            </a:lvl1pPr>
          </a:lstStyle>
          <a:p>
            <a:pPr lvl="0"/>
            <a:fld id="{519B729D-AB5D-4665-85C0-5BE89FFD8F9C}" type="datetime1">
              <a:rPr lang="en-US"/>
              <a:pPr lvl="0"/>
              <a:t>2/14/2025</a:t>
            </a:fld>
            <a:endParaRPr lang="en-US"/>
          </a:p>
        </p:txBody>
      </p:sp>
      <p:sp>
        <p:nvSpPr>
          <p:cNvPr id="8" name="Footer Placeholder 5">
            <a:extLst>
              <a:ext uri="{FF2B5EF4-FFF2-40B4-BE49-F238E27FC236}">
                <a16:creationId xmlns:a16="http://schemas.microsoft.com/office/drawing/2014/main" id="{FE697ABB-E11C-8C61-9B5B-03AB089EBBE2}"/>
              </a:ext>
            </a:extLst>
          </p:cNvPr>
          <p:cNvSpPr txBox="1">
            <a:spLocks noGrp="1"/>
          </p:cNvSpPr>
          <p:nvPr>
            <p:ph type="ftr" sz="quarter" idx="9"/>
          </p:nvPr>
        </p:nvSpPr>
        <p:spPr/>
        <p:txBody>
          <a:bodyPr/>
          <a:lstStyle>
            <a:lvl1pPr>
              <a:defRPr/>
            </a:lvl1pPr>
          </a:lstStyle>
          <a:p>
            <a:pPr lvl="0"/>
            <a:endParaRPr lang="en-US"/>
          </a:p>
        </p:txBody>
      </p:sp>
      <p:sp>
        <p:nvSpPr>
          <p:cNvPr id="9" name="Slide Number Placeholder 6">
            <a:extLst>
              <a:ext uri="{FF2B5EF4-FFF2-40B4-BE49-F238E27FC236}">
                <a16:creationId xmlns:a16="http://schemas.microsoft.com/office/drawing/2014/main" id="{A0AAD09D-3041-3152-4B9A-EA9D7FB18F4F}"/>
              </a:ext>
            </a:extLst>
          </p:cNvPr>
          <p:cNvSpPr txBox="1">
            <a:spLocks noGrp="1"/>
          </p:cNvSpPr>
          <p:nvPr>
            <p:ph type="sldNum" sz="quarter" idx="8"/>
          </p:nvPr>
        </p:nvSpPr>
        <p:spPr/>
        <p:txBody>
          <a:bodyPr/>
          <a:lstStyle>
            <a:lvl1pPr>
              <a:defRPr/>
            </a:lvl1pPr>
          </a:lstStyle>
          <a:p>
            <a:pPr lvl="0"/>
            <a:fld id="{4E6F68E2-E4EE-47E7-8E08-679B45E678E9}" type="slidenum">
              <a:t>‹#›</a:t>
            </a:fld>
            <a:endParaRPr lang="en-US"/>
          </a:p>
        </p:txBody>
      </p:sp>
    </p:spTree>
    <p:extLst>
      <p:ext uri="{BB962C8B-B14F-4D97-AF65-F5344CB8AC3E}">
        <p14:creationId xmlns:p14="http://schemas.microsoft.com/office/powerpoint/2010/main" val="4127296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6F99CE0D-87E1-355D-81F8-CBCAD3072EC7}"/>
              </a:ext>
            </a:extLst>
          </p:cNvPr>
          <p:cNvSpPr/>
          <p:nvPr/>
        </p:nvSpPr>
        <p:spPr>
          <a:xfrm>
            <a:off x="0" y="6400800"/>
            <a:ext cx="12191996" cy="457200"/>
          </a:xfrm>
          <a:prstGeom prst="rect">
            <a:avLst/>
          </a:prstGeom>
          <a:solidFill>
            <a:srgbClr val="BD582C"/>
          </a:solidFill>
          <a:ln cap="flat">
            <a:noFill/>
            <a:prstDash val="solid"/>
          </a:ln>
        </p:spPr>
        <p:txBody>
          <a:bodyPr lIns="0" tIns="0" rIns="0" bIns="0"/>
          <a:lstStyle/>
          <a:p>
            <a:endParaRPr lang="zh-CN" altLang="en-US"/>
          </a:p>
        </p:txBody>
      </p:sp>
      <p:sp>
        <p:nvSpPr>
          <p:cNvPr id="3" name="Rectangle 8">
            <a:extLst>
              <a:ext uri="{FF2B5EF4-FFF2-40B4-BE49-F238E27FC236}">
                <a16:creationId xmlns:a16="http://schemas.microsoft.com/office/drawing/2014/main" id="{16BE17F9-57C4-554B-E92E-0E1C666EA405}"/>
              </a:ext>
            </a:extLst>
          </p:cNvPr>
          <p:cNvSpPr/>
          <p:nvPr/>
        </p:nvSpPr>
        <p:spPr>
          <a:xfrm>
            <a:off x="0" y="6334313"/>
            <a:ext cx="12191996" cy="66001"/>
          </a:xfrm>
          <a:prstGeom prst="rect">
            <a:avLst/>
          </a:prstGeom>
          <a:solidFill>
            <a:srgbClr val="E48312"/>
          </a:solidFill>
          <a:ln cap="flat">
            <a:noFill/>
            <a:prstDash val="solid"/>
          </a:ln>
        </p:spPr>
        <p:txBody>
          <a:bodyPr lIns="0" tIns="0" rIns="0" bIns="0"/>
          <a:lstStyle/>
          <a:p>
            <a:endParaRPr lang="zh-CN" altLang="en-US"/>
          </a:p>
        </p:txBody>
      </p:sp>
      <p:sp>
        <p:nvSpPr>
          <p:cNvPr id="4" name="Title Placeholder 1">
            <a:extLst>
              <a:ext uri="{FF2B5EF4-FFF2-40B4-BE49-F238E27FC236}">
                <a16:creationId xmlns:a16="http://schemas.microsoft.com/office/drawing/2014/main" id="{4FD827B7-0989-B15D-E8ED-3BEDFD3E43F6}"/>
              </a:ext>
            </a:extLst>
          </p:cNvPr>
          <p:cNvSpPr txBox="1">
            <a:spLocks noGrp="1"/>
          </p:cNvSpPr>
          <p:nvPr>
            <p:ph type="title"/>
          </p:nvPr>
        </p:nvSpPr>
        <p:spPr>
          <a:xfrm>
            <a:off x="1097280" y="286600"/>
            <a:ext cx="10058400" cy="1450759"/>
          </a:xfrm>
          <a:prstGeom prst="rect">
            <a:avLst/>
          </a:prstGeom>
          <a:noFill/>
          <a:ln>
            <a:noFill/>
          </a:ln>
        </p:spPr>
        <p:txBody>
          <a:bodyPr vert="horz" wrap="square" lIns="91440" tIns="45720" rIns="91440" bIns="45720" anchor="b" anchorCtr="0" compatLnSpc="1">
            <a:normAutofit/>
          </a:bodyPr>
          <a:lstStyle/>
          <a:p>
            <a:pPr lvl="0"/>
            <a:r>
              <a:rPr lang="zh-CN"/>
              <a:t>单击此处编辑母版标题样式</a:t>
            </a:r>
            <a:endParaRPr lang="en-US"/>
          </a:p>
        </p:txBody>
      </p:sp>
      <p:sp>
        <p:nvSpPr>
          <p:cNvPr id="5" name="Text Placeholder 2">
            <a:extLst>
              <a:ext uri="{FF2B5EF4-FFF2-40B4-BE49-F238E27FC236}">
                <a16:creationId xmlns:a16="http://schemas.microsoft.com/office/drawing/2014/main" id="{A0865886-B02A-44D9-D446-9CED6147F3A7}"/>
              </a:ext>
            </a:extLst>
          </p:cNvPr>
          <p:cNvSpPr txBox="1">
            <a:spLocks noGrp="1"/>
          </p:cNvSpPr>
          <p:nvPr>
            <p:ph type="body" idx="1"/>
          </p:nvPr>
        </p:nvSpPr>
        <p:spPr>
          <a:xfrm>
            <a:off x="1097280" y="1845734"/>
            <a:ext cx="10058400" cy="4023360"/>
          </a:xfrm>
          <a:prstGeom prst="rect">
            <a:avLst/>
          </a:prstGeom>
          <a:noFill/>
          <a:ln>
            <a:noFill/>
          </a:ln>
        </p:spPr>
        <p:txBody>
          <a:bodyPr vert="horz" wrap="square" lIns="0" tIns="45720" rIns="0" bIns="45720" anchor="t" anchorCtr="0" compatLnSpc="1">
            <a:normAutofit/>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endParaRPr lang="en-US"/>
          </a:p>
        </p:txBody>
      </p:sp>
      <p:sp>
        <p:nvSpPr>
          <p:cNvPr id="6" name="Date Placeholder 3">
            <a:extLst>
              <a:ext uri="{FF2B5EF4-FFF2-40B4-BE49-F238E27FC236}">
                <a16:creationId xmlns:a16="http://schemas.microsoft.com/office/drawing/2014/main" id="{C9FEC7EB-932C-77A7-6B77-D29FD0B7C187}"/>
              </a:ext>
            </a:extLst>
          </p:cNvPr>
          <p:cNvSpPr txBox="1">
            <a:spLocks noGrp="1"/>
          </p:cNvSpPr>
          <p:nvPr>
            <p:ph type="dt" sz="half" idx="2"/>
          </p:nvPr>
        </p:nvSpPr>
        <p:spPr>
          <a:xfrm>
            <a:off x="1097280" y="6459787"/>
            <a:ext cx="2472272" cy="365129"/>
          </a:xfrm>
          <a:prstGeom prst="rect">
            <a:avLst/>
          </a:prstGeom>
          <a:noFill/>
          <a:ln>
            <a:noFill/>
          </a:ln>
        </p:spPr>
        <p:txBody>
          <a:bodyPr vert="horz" wrap="square" lIns="91440" tIns="45720" rIns="91440" bIns="45720" anchor="ctr" anchorCtr="0" compatLnSpc="1">
            <a:noAutofit/>
          </a:bodyPr>
          <a:lstStyle>
            <a:lvl1pPr marL="0" marR="0" lvl="0" indent="0" algn="l" defTabSz="457200" rtl="0" fontAlgn="auto" hangingPunct="1">
              <a:lnSpc>
                <a:spcPct val="100000"/>
              </a:lnSpc>
              <a:spcBef>
                <a:spcPts val="0"/>
              </a:spcBef>
              <a:spcAft>
                <a:spcPts val="0"/>
              </a:spcAft>
              <a:buNone/>
              <a:tabLst/>
              <a:defRPr lang="en-US" sz="900" b="0" i="0" u="none" strike="noStrike" kern="1200" cap="none" spc="0" baseline="0">
                <a:solidFill>
                  <a:srgbClr val="FFFFFF"/>
                </a:solidFill>
                <a:uFillTx/>
                <a:latin typeface="Calibri"/>
              </a:defRPr>
            </a:lvl1pPr>
          </a:lstStyle>
          <a:p>
            <a:pPr lvl="0"/>
            <a:fld id="{60994DB2-2D28-405C-B298-1A95FDE3B8D2}" type="datetime1">
              <a:rPr lang="en-US"/>
              <a:pPr lvl="0"/>
              <a:t>2/14/2025</a:t>
            </a:fld>
            <a:endParaRPr lang="en-US"/>
          </a:p>
        </p:txBody>
      </p:sp>
      <p:sp>
        <p:nvSpPr>
          <p:cNvPr id="7" name="Footer Placeholder 4">
            <a:extLst>
              <a:ext uri="{FF2B5EF4-FFF2-40B4-BE49-F238E27FC236}">
                <a16:creationId xmlns:a16="http://schemas.microsoft.com/office/drawing/2014/main" id="{BC6B0E30-EDD2-24F6-7433-CF343F4AC9B1}"/>
              </a:ext>
            </a:extLst>
          </p:cNvPr>
          <p:cNvSpPr txBox="1">
            <a:spLocks noGrp="1"/>
          </p:cNvSpPr>
          <p:nvPr>
            <p:ph type="ftr" sz="quarter" idx="3"/>
          </p:nvPr>
        </p:nvSpPr>
        <p:spPr>
          <a:xfrm>
            <a:off x="3686184" y="6459787"/>
            <a:ext cx="4822801" cy="365129"/>
          </a:xfrm>
          <a:prstGeom prst="rect">
            <a:avLst/>
          </a:prstGeom>
          <a:noFill/>
          <a:ln>
            <a:noFill/>
          </a:ln>
        </p:spPr>
        <p:txBody>
          <a:bodyPr vert="horz" wrap="square" lIns="91440" tIns="45720" rIns="91440" bIns="45720" anchor="ctr" anchorCtr="1" compatLnSpc="1">
            <a:noAutofit/>
          </a:bodyPr>
          <a:lstStyle>
            <a:lvl1pPr marL="0" marR="0" lvl="0" indent="0" algn="ctr" defTabSz="457200" rtl="0" fontAlgn="auto" hangingPunct="1">
              <a:lnSpc>
                <a:spcPct val="100000"/>
              </a:lnSpc>
              <a:spcBef>
                <a:spcPts val="0"/>
              </a:spcBef>
              <a:spcAft>
                <a:spcPts val="0"/>
              </a:spcAft>
              <a:buNone/>
              <a:tabLst/>
              <a:defRPr lang="en-US" sz="900" b="0" i="0" u="none" strike="noStrike" kern="1200" cap="all" spc="0" baseline="0">
                <a:solidFill>
                  <a:srgbClr val="FFFFFF"/>
                </a:solidFill>
                <a:uFillTx/>
                <a:latin typeface="Calibri"/>
              </a:defRPr>
            </a:lvl1pPr>
          </a:lstStyle>
          <a:p>
            <a:pPr lvl="0"/>
            <a:endParaRPr lang="en-US"/>
          </a:p>
        </p:txBody>
      </p:sp>
      <p:sp>
        <p:nvSpPr>
          <p:cNvPr id="8" name="Slide Number Placeholder 5">
            <a:extLst>
              <a:ext uri="{FF2B5EF4-FFF2-40B4-BE49-F238E27FC236}">
                <a16:creationId xmlns:a16="http://schemas.microsoft.com/office/drawing/2014/main" id="{9FB43F42-63E2-FADE-F2F9-5DF4EFC59CF2}"/>
              </a:ext>
            </a:extLst>
          </p:cNvPr>
          <p:cNvSpPr txBox="1">
            <a:spLocks noGrp="1"/>
          </p:cNvSpPr>
          <p:nvPr>
            <p:ph type="sldNum" sz="quarter" idx="4"/>
          </p:nvPr>
        </p:nvSpPr>
        <p:spPr>
          <a:xfrm>
            <a:off x="9900455" y="6459787"/>
            <a:ext cx="1312026" cy="365129"/>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en-US" sz="1050" b="0" i="0" u="none" strike="noStrike" kern="1200" cap="none" spc="0" baseline="0">
                <a:solidFill>
                  <a:srgbClr val="FFFFFF"/>
                </a:solidFill>
                <a:uFillTx/>
                <a:latin typeface="Calibri"/>
              </a:defRPr>
            </a:lvl1pPr>
          </a:lstStyle>
          <a:p>
            <a:pPr lvl="0"/>
            <a:fld id="{5768561F-128F-4CE4-9EE1-802E158E3BD0}" type="slidenum">
              <a:t>‹#›</a:t>
            </a:fld>
            <a:endParaRPr lang="en-US"/>
          </a:p>
        </p:txBody>
      </p:sp>
      <p:cxnSp>
        <p:nvCxnSpPr>
          <p:cNvPr id="9" name="Straight Connector 9">
            <a:extLst>
              <a:ext uri="{FF2B5EF4-FFF2-40B4-BE49-F238E27FC236}">
                <a16:creationId xmlns:a16="http://schemas.microsoft.com/office/drawing/2014/main" id="{DA7C58DA-F112-030D-9F57-04A79BAC51A2}"/>
              </a:ext>
            </a:extLst>
          </p:cNvPr>
          <p:cNvCxnSpPr/>
          <p:nvPr/>
        </p:nvCxnSpPr>
        <p:spPr>
          <a:xfrm>
            <a:off x="1193529" y="1737844"/>
            <a:ext cx="9966960" cy="0"/>
          </a:xfrm>
          <a:prstGeom prst="straightConnector1">
            <a:avLst/>
          </a:prstGeom>
          <a:noFill/>
          <a:ln w="6345" cap="flat">
            <a:solidFill>
              <a:srgbClr val="7F7F7F"/>
            </a:solidFill>
            <a:prstDash val="solid"/>
          </a:ln>
        </p:spPr>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85000"/>
        </a:lnSpc>
        <a:spcBef>
          <a:spcPts val="0"/>
        </a:spcBef>
        <a:spcAft>
          <a:spcPts val="0"/>
        </a:spcAft>
        <a:buNone/>
        <a:tabLst/>
        <a:defRPr lang="zh-CN" sz="4800" b="0" i="0" u="none" strike="noStrike" kern="1200" cap="none" spc="-50" baseline="0">
          <a:solidFill>
            <a:srgbClr val="404040"/>
          </a:solidFill>
          <a:uFillTx/>
          <a:latin typeface="Calibri Light"/>
          <a:ea typeface="宋体" pitchFamily="2"/>
        </a:defRPr>
      </a:lvl1pPr>
    </p:titleStyle>
    <p:bodyStyle>
      <a:lvl1pPr marL="91440" marR="0" lvl="0" indent="-91440" algn="l" defTabSz="914400" rtl="0" fontAlgn="auto" hangingPunct="1">
        <a:lnSpc>
          <a:spcPct val="90000"/>
        </a:lnSpc>
        <a:spcBef>
          <a:spcPts val="1200"/>
        </a:spcBef>
        <a:spcAft>
          <a:spcPts val="200"/>
        </a:spcAft>
        <a:buClr>
          <a:srgbClr val="E48312"/>
        </a:buClr>
        <a:buSzPct val="100000"/>
        <a:buFont typeface="Calibri" pitchFamily="34"/>
        <a:buChar char=" "/>
        <a:tabLst/>
        <a:defRPr lang="zh-CN" sz="2000" b="0" i="0" u="none" strike="noStrike" kern="1200" cap="none" spc="0" baseline="0">
          <a:solidFill>
            <a:srgbClr val="404040"/>
          </a:solidFill>
          <a:uFillTx/>
          <a:latin typeface="Calibri"/>
          <a:ea typeface="宋体" pitchFamily="2"/>
        </a:defRPr>
      </a:lvl1pPr>
      <a:lvl2pPr marL="384048" marR="0" lvl="1" indent="-182880" algn="l" defTabSz="914400" rtl="0" fontAlgn="auto" hangingPunct="1">
        <a:lnSpc>
          <a:spcPct val="90000"/>
        </a:lnSpc>
        <a:spcBef>
          <a:spcPts val="200"/>
        </a:spcBef>
        <a:spcAft>
          <a:spcPts val="400"/>
        </a:spcAft>
        <a:buClr>
          <a:srgbClr val="E48312"/>
        </a:buClr>
        <a:buSzPct val="100000"/>
        <a:buFont typeface="Calibri" pitchFamily="34"/>
        <a:buChar char="◦"/>
        <a:tabLst/>
        <a:defRPr lang="zh-CN" sz="1800" b="0" i="0" u="none" strike="noStrike" kern="1200" cap="none" spc="0" baseline="0">
          <a:solidFill>
            <a:srgbClr val="404040"/>
          </a:solidFill>
          <a:uFillTx/>
          <a:latin typeface="Calibri"/>
          <a:ea typeface="宋体" pitchFamily="2"/>
        </a:defRPr>
      </a:lvl2pPr>
      <a:lvl3pPr marL="566928" marR="0" lvl="2" indent="-182880" algn="l" defTabSz="914400" rtl="0" fontAlgn="auto" hangingPunct="1">
        <a:lnSpc>
          <a:spcPct val="90000"/>
        </a:lnSpc>
        <a:spcBef>
          <a:spcPts val="200"/>
        </a:spcBef>
        <a:spcAft>
          <a:spcPts val="400"/>
        </a:spcAft>
        <a:buClr>
          <a:srgbClr val="E48312"/>
        </a:buClr>
        <a:buSzPct val="100000"/>
        <a:buFont typeface="Calibri" pitchFamily="34"/>
        <a:buChar char="◦"/>
        <a:tabLst/>
        <a:defRPr lang="zh-CN" sz="1400" b="0" i="0" u="none" strike="noStrike" kern="1200" cap="none" spc="0" baseline="0">
          <a:solidFill>
            <a:srgbClr val="404040"/>
          </a:solidFill>
          <a:uFillTx/>
          <a:latin typeface="Calibri"/>
          <a:ea typeface="宋体" pitchFamily="2"/>
        </a:defRPr>
      </a:lvl3pPr>
      <a:lvl4pPr marL="749808" marR="0" lvl="3" indent="-182880" algn="l" defTabSz="914400" rtl="0" fontAlgn="auto" hangingPunct="1">
        <a:lnSpc>
          <a:spcPct val="90000"/>
        </a:lnSpc>
        <a:spcBef>
          <a:spcPts val="200"/>
        </a:spcBef>
        <a:spcAft>
          <a:spcPts val="400"/>
        </a:spcAft>
        <a:buClr>
          <a:srgbClr val="E48312"/>
        </a:buClr>
        <a:buSzPct val="100000"/>
        <a:buFont typeface="Calibri" pitchFamily="34"/>
        <a:buChar char="◦"/>
        <a:tabLst/>
        <a:defRPr lang="zh-CN" sz="1400" b="0" i="0" u="none" strike="noStrike" kern="1200" cap="none" spc="0" baseline="0">
          <a:solidFill>
            <a:srgbClr val="404040"/>
          </a:solidFill>
          <a:uFillTx/>
          <a:latin typeface="Calibri"/>
          <a:ea typeface="宋体" pitchFamily="2"/>
        </a:defRPr>
      </a:lvl4pPr>
      <a:lvl5pPr marL="932688" marR="0" lvl="4" indent="-182880" algn="l" defTabSz="914400" rtl="0" fontAlgn="auto" hangingPunct="1">
        <a:lnSpc>
          <a:spcPct val="90000"/>
        </a:lnSpc>
        <a:spcBef>
          <a:spcPts val="200"/>
        </a:spcBef>
        <a:spcAft>
          <a:spcPts val="400"/>
        </a:spcAft>
        <a:buClr>
          <a:srgbClr val="E48312"/>
        </a:buClr>
        <a:buSzPct val="100000"/>
        <a:buFont typeface="Calibri" pitchFamily="34"/>
        <a:buChar char="◦"/>
        <a:tabLst/>
        <a:defRPr lang="zh-CN" sz="1400" b="0" i="0" u="none" strike="noStrike" kern="1200" cap="none" spc="0" baseline="0">
          <a:solidFill>
            <a:srgbClr val="404040"/>
          </a:solidFill>
          <a:uFillTx/>
          <a:latin typeface="Calibri"/>
          <a:ea typeface="宋体" pitchFamily="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aclanthology.org/D17-105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A0B5BD-1EF0-0BEC-C60A-26F922EEF70C}"/>
              </a:ext>
            </a:extLst>
          </p:cNvPr>
          <p:cNvSpPr txBox="1">
            <a:spLocks noGrp="1"/>
          </p:cNvSpPr>
          <p:nvPr>
            <p:ph type="ctrTitle"/>
          </p:nvPr>
        </p:nvSpPr>
        <p:spPr/>
        <p:txBody>
          <a:bodyPr/>
          <a:lstStyle/>
          <a:p>
            <a:pPr lvl="0"/>
            <a:r>
              <a:rPr lang="fr-FR" b="1" dirty="0"/>
              <a:t>     Sarcasm Detection</a:t>
            </a:r>
            <a:endParaRPr lang="en-US" dirty="0"/>
          </a:p>
        </p:txBody>
      </p:sp>
      <p:sp>
        <p:nvSpPr>
          <p:cNvPr id="3" name="副标题 2">
            <a:extLst>
              <a:ext uri="{FF2B5EF4-FFF2-40B4-BE49-F238E27FC236}">
                <a16:creationId xmlns:a16="http://schemas.microsoft.com/office/drawing/2014/main" id="{FCECB556-03E5-B9D0-2F56-58CB1F353927}"/>
              </a:ext>
            </a:extLst>
          </p:cNvPr>
          <p:cNvSpPr txBox="1">
            <a:spLocks noGrp="1"/>
          </p:cNvSpPr>
          <p:nvPr>
            <p:ph type="subTitle" idx="1"/>
          </p:nvPr>
        </p:nvSpPr>
        <p:spPr/>
        <p:txBody>
          <a:bodyPr/>
          <a:lstStyle/>
          <a:p>
            <a:pPr lvl="0"/>
            <a:r>
              <a:rPr lang="en-US" dirty="0" err="1"/>
              <a:t>jiren</a:t>
            </a:r>
            <a:r>
              <a:rPr lang="en-US" dirty="0"/>
              <a:t> ren</a:t>
            </a:r>
          </a:p>
          <a:p>
            <a:pPr lvl="0"/>
            <a:r>
              <a:rPr lang="en-US" altLang="zh-CN" dirty="0" err="1"/>
              <a:t>Leqi</a:t>
            </a:r>
            <a:r>
              <a:rPr lang="en-US" altLang="zh-CN" dirty="0"/>
              <a:t> </a:t>
            </a:r>
            <a:r>
              <a:rPr lang="en-US" altLang="zh-CN" dirty="0" err="1"/>
              <a:t>liu</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19AD98-7F54-677A-DCFB-5DE72E06BC39}"/>
              </a:ext>
            </a:extLst>
          </p:cNvPr>
          <p:cNvSpPr>
            <a:spLocks noGrp="1"/>
          </p:cNvSpPr>
          <p:nvPr>
            <p:ph type="title"/>
          </p:nvPr>
        </p:nvSpPr>
        <p:spPr/>
        <p:txBody>
          <a:bodyPr/>
          <a:lstStyle/>
          <a:p>
            <a:r>
              <a:rPr lang="en-US" altLang="zh-CN" dirty="0"/>
              <a:t>Result: CNN skip-gram model</a:t>
            </a:r>
            <a:endParaRPr lang="zh-CN" altLang="en-US" dirty="0"/>
          </a:p>
        </p:txBody>
      </p:sp>
      <p:pic>
        <p:nvPicPr>
          <p:cNvPr id="8" name="内容占位符 7">
            <a:extLst>
              <a:ext uri="{FF2B5EF4-FFF2-40B4-BE49-F238E27FC236}">
                <a16:creationId xmlns:a16="http://schemas.microsoft.com/office/drawing/2014/main" id="{A269FE64-96AC-6C4F-F9D1-76B9C00108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6320" y="1737359"/>
            <a:ext cx="4848377" cy="4535139"/>
          </a:xfrm>
        </p:spPr>
      </p:pic>
      <p:pic>
        <p:nvPicPr>
          <p:cNvPr id="10" name="图片 9">
            <a:extLst>
              <a:ext uri="{FF2B5EF4-FFF2-40B4-BE49-F238E27FC236}">
                <a16:creationId xmlns:a16="http://schemas.microsoft.com/office/drawing/2014/main" id="{C0105991-C862-01BB-FE15-E44C0366AC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7102" y="1887462"/>
            <a:ext cx="5138578" cy="2319900"/>
          </a:xfrm>
          <a:prstGeom prst="rect">
            <a:avLst/>
          </a:prstGeom>
        </p:spPr>
      </p:pic>
      <p:sp>
        <p:nvSpPr>
          <p:cNvPr id="12" name="文本框 11">
            <a:extLst>
              <a:ext uri="{FF2B5EF4-FFF2-40B4-BE49-F238E27FC236}">
                <a16:creationId xmlns:a16="http://schemas.microsoft.com/office/drawing/2014/main" id="{78BC511D-041E-1EB5-FD93-5A9744413FCF}"/>
              </a:ext>
            </a:extLst>
          </p:cNvPr>
          <p:cNvSpPr txBox="1"/>
          <p:nvPr/>
        </p:nvSpPr>
        <p:spPr>
          <a:xfrm>
            <a:off x="5939493" y="4565286"/>
            <a:ext cx="6096912" cy="830997"/>
          </a:xfrm>
          <a:prstGeom prst="rect">
            <a:avLst/>
          </a:prstGeom>
          <a:noFill/>
        </p:spPr>
        <p:txBody>
          <a:bodyPr wrap="square">
            <a:spAutoFit/>
          </a:bodyPr>
          <a:lstStyle/>
          <a:p>
            <a:pPr marL="342900" indent="-342900">
              <a:buFont typeface="Arial" panose="020B0604020202020204" pitchFamily="34" charset="0"/>
              <a:buChar char="•"/>
            </a:pPr>
            <a:r>
              <a:rPr lang="en-US" altLang="zh-CN" sz="2400" dirty="0"/>
              <a:t>missing many actual positive cases</a:t>
            </a:r>
          </a:p>
          <a:p>
            <a:pPr marL="342900" indent="-342900">
              <a:buFont typeface="Arial" panose="020B0604020202020204" pitchFamily="34" charset="0"/>
              <a:buChar char="•"/>
            </a:pPr>
            <a:r>
              <a:rPr lang="en-US" altLang="zh-CN" sz="2400" dirty="0"/>
              <a:t>Weaker performance</a:t>
            </a:r>
            <a:endParaRPr lang="zh-CN" altLang="en-US" sz="2400" dirty="0"/>
          </a:p>
        </p:txBody>
      </p:sp>
    </p:spTree>
    <p:extLst>
      <p:ext uri="{BB962C8B-B14F-4D97-AF65-F5344CB8AC3E}">
        <p14:creationId xmlns:p14="http://schemas.microsoft.com/office/powerpoint/2010/main" val="2575799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941C9E-22D9-0E35-5669-98A1534B3215}"/>
              </a:ext>
            </a:extLst>
          </p:cNvPr>
          <p:cNvSpPr>
            <a:spLocks noGrp="1"/>
          </p:cNvSpPr>
          <p:nvPr>
            <p:ph type="title"/>
          </p:nvPr>
        </p:nvSpPr>
        <p:spPr/>
        <p:txBody>
          <a:bodyPr/>
          <a:lstStyle/>
          <a:p>
            <a:r>
              <a:rPr lang="en-US" altLang="zh-CN" dirty="0"/>
              <a:t>Result: CNN </a:t>
            </a:r>
            <a:r>
              <a:rPr lang="en-US" altLang="zh-CN" dirty="0" err="1"/>
              <a:t>fasttext</a:t>
            </a:r>
            <a:r>
              <a:rPr lang="en-US" altLang="zh-CN" dirty="0"/>
              <a:t> model</a:t>
            </a:r>
            <a:endParaRPr lang="zh-CN" altLang="en-US" dirty="0"/>
          </a:p>
        </p:txBody>
      </p:sp>
      <p:pic>
        <p:nvPicPr>
          <p:cNvPr id="8" name="图片 7">
            <a:extLst>
              <a:ext uri="{FF2B5EF4-FFF2-40B4-BE49-F238E27FC236}">
                <a16:creationId xmlns:a16="http://schemas.microsoft.com/office/drawing/2014/main" id="{A70EA2C5-A214-5526-8FB5-9263F0E4E6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919" y="1737359"/>
            <a:ext cx="4921241" cy="4603295"/>
          </a:xfrm>
          <a:prstGeom prst="rect">
            <a:avLst/>
          </a:prstGeom>
        </p:spPr>
      </p:pic>
      <p:pic>
        <p:nvPicPr>
          <p:cNvPr id="10" name="图片 9">
            <a:extLst>
              <a:ext uri="{FF2B5EF4-FFF2-40B4-BE49-F238E27FC236}">
                <a16:creationId xmlns:a16="http://schemas.microsoft.com/office/drawing/2014/main" id="{1E546B2F-416A-4C3D-665A-D3DF5C50D9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9371" y="1818816"/>
            <a:ext cx="4985440" cy="2152934"/>
          </a:xfrm>
          <a:prstGeom prst="rect">
            <a:avLst/>
          </a:prstGeom>
        </p:spPr>
      </p:pic>
      <p:sp>
        <p:nvSpPr>
          <p:cNvPr id="12" name="文本框 11">
            <a:extLst>
              <a:ext uri="{FF2B5EF4-FFF2-40B4-BE49-F238E27FC236}">
                <a16:creationId xmlns:a16="http://schemas.microsoft.com/office/drawing/2014/main" id="{B85C9DD3-80A2-462F-2C6F-6E0A835E2222}"/>
              </a:ext>
            </a:extLst>
          </p:cNvPr>
          <p:cNvSpPr txBox="1"/>
          <p:nvPr/>
        </p:nvSpPr>
        <p:spPr>
          <a:xfrm>
            <a:off x="6300873" y="4149152"/>
            <a:ext cx="6096912" cy="1200329"/>
          </a:xfrm>
          <a:prstGeom prst="rect">
            <a:avLst/>
          </a:prstGeom>
          <a:noFill/>
        </p:spPr>
        <p:txBody>
          <a:bodyPr wrap="square">
            <a:spAutoFit/>
          </a:bodyPr>
          <a:lstStyle/>
          <a:p>
            <a:pPr marL="285750" indent="-285750">
              <a:buFont typeface="Arial" panose="020B0604020202020204" pitchFamily="34" charset="0"/>
              <a:buChar char="•"/>
            </a:pPr>
            <a:r>
              <a:rPr lang="fr-FR" altLang="zh-CN" sz="2400" dirty="0"/>
              <a:t>more false positives</a:t>
            </a:r>
            <a:r>
              <a:rPr lang="fr-FR" altLang="zh-CN" sz="2000" dirty="0"/>
              <a:t>.</a:t>
            </a:r>
          </a:p>
          <a:p>
            <a:pPr marL="285750" indent="-285750">
              <a:buFont typeface="Arial" panose="020B0604020202020204" pitchFamily="34" charset="0"/>
              <a:buChar char="•"/>
            </a:pPr>
            <a:r>
              <a:rPr lang="en-US" altLang="zh-CN" sz="2400" dirty="0"/>
              <a:t>missing many actual positive cases</a:t>
            </a:r>
          </a:p>
          <a:p>
            <a:pPr marL="285750" indent="-285750">
              <a:buFont typeface="Arial" panose="020B0604020202020204" pitchFamily="34" charset="0"/>
              <a:buChar char="•"/>
            </a:pPr>
            <a:r>
              <a:rPr lang="en-US" altLang="zh-CN" sz="2400" dirty="0"/>
              <a:t>weaker performance</a:t>
            </a:r>
            <a:endParaRPr lang="zh-CN" altLang="en-US" sz="2400" dirty="0"/>
          </a:p>
        </p:txBody>
      </p:sp>
    </p:spTree>
    <p:extLst>
      <p:ext uri="{BB962C8B-B14F-4D97-AF65-F5344CB8AC3E}">
        <p14:creationId xmlns:p14="http://schemas.microsoft.com/office/powerpoint/2010/main" val="1779061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137FC8-485A-B36F-DBC1-4ABF3C9414D9}"/>
              </a:ext>
            </a:extLst>
          </p:cNvPr>
          <p:cNvSpPr>
            <a:spLocks noGrp="1"/>
          </p:cNvSpPr>
          <p:nvPr>
            <p:ph type="title"/>
          </p:nvPr>
        </p:nvSpPr>
        <p:spPr/>
        <p:txBody>
          <a:bodyPr/>
          <a:lstStyle/>
          <a:p>
            <a:r>
              <a:rPr lang="en-US" altLang="zh-CN" dirty="0"/>
              <a:t>Result: LSTM skip-gram model</a:t>
            </a:r>
            <a:endParaRPr lang="zh-CN" altLang="en-US" dirty="0"/>
          </a:p>
        </p:txBody>
      </p:sp>
      <p:pic>
        <p:nvPicPr>
          <p:cNvPr id="6" name="内容占位符 5">
            <a:extLst>
              <a:ext uri="{FF2B5EF4-FFF2-40B4-BE49-F238E27FC236}">
                <a16:creationId xmlns:a16="http://schemas.microsoft.com/office/drawing/2014/main" id="{7DD43B08-7FBC-B4CB-942F-D2E6DCF86D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868702"/>
            <a:ext cx="4439608" cy="4152779"/>
          </a:xfrm>
        </p:spPr>
      </p:pic>
      <p:pic>
        <p:nvPicPr>
          <p:cNvPr id="9" name="图片 8">
            <a:extLst>
              <a:ext uri="{FF2B5EF4-FFF2-40B4-BE49-F238E27FC236}">
                <a16:creationId xmlns:a16="http://schemas.microsoft.com/office/drawing/2014/main" id="{9AFDA22F-FDB9-1D4E-E4A2-387C8D4FE3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8624" y="1913129"/>
            <a:ext cx="5299057" cy="2422943"/>
          </a:xfrm>
          <a:prstGeom prst="rect">
            <a:avLst/>
          </a:prstGeom>
        </p:spPr>
      </p:pic>
    </p:spTree>
    <p:extLst>
      <p:ext uri="{BB962C8B-B14F-4D97-AF65-F5344CB8AC3E}">
        <p14:creationId xmlns:p14="http://schemas.microsoft.com/office/powerpoint/2010/main" val="3294174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DBF89D-9695-5BE3-A924-C35439F6A0F2}"/>
              </a:ext>
            </a:extLst>
          </p:cNvPr>
          <p:cNvSpPr>
            <a:spLocks noGrp="1"/>
          </p:cNvSpPr>
          <p:nvPr>
            <p:ph type="title"/>
          </p:nvPr>
        </p:nvSpPr>
        <p:spPr/>
        <p:txBody>
          <a:bodyPr/>
          <a:lstStyle/>
          <a:p>
            <a:r>
              <a:rPr lang="en-US" altLang="zh-CN" dirty="0"/>
              <a:t>Result: LSTM </a:t>
            </a:r>
            <a:r>
              <a:rPr lang="en-US" altLang="zh-CN" dirty="0" err="1"/>
              <a:t>fasttext</a:t>
            </a:r>
            <a:r>
              <a:rPr lang="en-US" altLang="zh-CN" dirty="0"/>
              <a:t> model</a:t>
            </a:r>
            <a:endParaRPr lang="zh-CN" altLang="en-US" dirty="0"/>
          </a:p>
        </p:txBody>
      </p:sp>
      <p:pic>
        <p:nvPicPr>
          <p:cNvPr id="8" name="图片 7">
            <a:extLst>
              <a:ext uri="{FF2B5EF4-FFF2-40B4-BE49-F238E27FC236}">
                <a16:creationId xmlns:a16="http://schemas.microsoft.com/office/drawing/2014/main" id="{99896D5E-6AB3-DDBE-EAD1-BBA61A930A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1909354"/>
            <a:ext cx="4520635" cy="4228571"/>
          </a:xfrm>
          <a:prstGeom prst="rect">
            <a:avLst/>
          </a:prstGeom>
        </p:spPr>
      </p:pic>
      <p:pic>
        <p:nvPicPr>
          <p:cNvPr id="10" name="图片 9">
            <a:extLst>
              <a:ext uri="{FF2B5EF4-FFF2-40B4-BE49-F238E27FC236}">
                <a16:creationId xmlns:a16="http://schemas.microsoft.com/office/drawing/2014/main" id="{0D8CAABB-18A0-B1E8-9C2C-6E92F10356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9793" y="1909354"/>
            <a:ext cx="5213009" cy="2377864"/>
          </a:xfrm>
          <a:prstGeom prst="rect">
            <a:avLst/>
          </a:prstGeom>
        </p:spPr>
      </p:pic>
    </p:spTree>
    <p:extLst>
      <p:ext uri="{BB962C8B-B14F-4D97-AF65-F5344CB8AC3E}">
        <p14:creationId xmlns:p14="http://schemas.microsoft.com/office/powerpoint/2010/main" val="1637402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769C05-07E3-5D52-71D8-AFC696E4EF26}"/>
              </a:ext>
            </a:extLst>
          </p:cNvPr>
          <p:cNvSpPr>
            <a:spLocks noGrp="1"/>
          </p:cNvSpPr>
          <p:nvPr>
            <p:ph type="title"/>
          </p:nvPr>
        </p:nvSpPr>
        <p:spPr/>
        <p:txBody>
          <a:bodyPr/>
          <a:lstStyle/>
          <a:p>
            <a:r>
              <a:rPr lang="en-US" altLang="zh-CN" dirty="0"/>
              <a:t>Result: Comparison</a:t>
            </a:r>
            <a:endParaRPr lang="zh-CN" altLang="en-US" dirty="0"/>
          </a:p>
        </p:txBody>
      </p:sp>
      <p:pic>
        <p:nvPicPr>
          <p:cNvPr id="7" name="内容占位符 6">
            <a:extLst>
              <a:ext uri="{FF2B5EF4-FFF2-40B4-BE49-F238E27FC236}">
                <a16:creationId xmlns:a16="http://schemas.microsoft.com/office/drawing/2014/main" id="{8ABAB5B7-04C1-5FC7-A365-60FFE39437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8218" y="1737359"/>
            <a:ext cx="8180146" cy="4537075"/>
          </a:xfrm>
        </p:spPr>
      </p:pic>
      <p:sp>
        <p:nvSpPr>
          <p:cNvPr id="8" name="文本框 7">
            <a:extLst>
              <a:ext uri="{FF2B5EF4-FFF2-40B4-BE49-F238E27FC236}">
                <a16:creationId xmlns:a16="http://schemas.microsoft.com/office/drawing/2014/main" id="{C5CFF1A8-9267-1C01-8E16-208CB6C3FF37}"/>
              </a:ext>
            </a:extLst>
          </p:cNvPr>
          <p:cNvSpPr txBox="1"/>
          <p:nvPr/>
        </p:nvSpPr>
        <p:spPr>
          <a:xfrm>
            <a:off x="1412666" y="2020441"/>
            <a:ext cx="2496805" cy="286232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LSTM models perform the best</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CNN models show mixed results: paper is better</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fr-FR" altLang="zh-CN" dirty="0"/>
              <a:t>SVM models perform moderately</a:t>
            </a:r>
            <a:r>
              <a:rPr lang="en-US" altLang="zh-CN" dirty="0"/>
              <a:t>: paper</a:t>
            </a:r>
            <a:r>
              <a:rPr lang="zh-CN" altLang="en-US" dirty="0"/>
              <a:t> </a:t>
            </a:r>
            <a:r>
              <a:rPr lang="en-US" altLang="zh-CN" dirty="0"/>
              <a:t>is</a:t>
            </a:r>
            <a:r>
              <a:rPr lang="zh-CN" altLang="en-US" dirty="0"/>
              <a:t> </a:t>
            </a:r>
            <a:r>
              <a:rPr lang="en-US" altLang="zh-CN" dirty="0"/>
              <a:t>better</a:t>
            </a:r>
            <a:r>
              <a:rPr lang="zh-CN" altLang="en-US" dirty="0"/>
              <a:t> </a:t>
            </a:r>
            <a:r>
              <a:rPr lang="en-US" altLang="zh-CN" dirty="0"/>
              <a:t>too</a:t>
            </a:r>
          </a:p>
        </p:txBody>
      </p:sp>
    </p:spTree>
    <p:extLst>
      <p:ext uri="{BB962C8B-B14F-4D97-AF65-F5344CB8AC3E}">
        <p14:creationId xmlns:p14="http://schemas.microsoft.com/office/powerpoint/2010/main" val="731712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DDCF36-0C85-EBC0-0039-791E514A0280}"/>
              </a:ext>
            </a:extLst>
          </p:cNvPr>
          <p:cNvSpPr>
            <a:spLocks noGrp="1"/>
          </p:cNvSpPr>
          <p:nvPr>
            <p:ph type="title"/>
          </p:nvPr>
        </p:nvSpPr>
        <p:spPr/>
        <p:txBody>
          <a:bodyPr/>
          <a:lstStyle/>
          <a:p>
            <a:r>
              <a:rPr lang="en-US" altLang="zh-CN" dirty="0"/>
              <a:t>Conclusion &amp; Future work</a:t>
            </a:r>
            <a:endParaRPr lang="zh-CN" altLang="en-US" dirty="0"/>
          </a:p>
        </p:txBody>
      </p:sp>
      <p:sp>
        <p:nvSpPr>
          <p:cNvPr id="3" name="内容占位符 2">
            <a:extLst>
              <a:ext uri="{FF2B5EF4-FFF2-40B4-BE49-F238E27FC236}">
                <a16:creationId xmlns:a16="http://schemas.microsoft.com/office/drawing/2014/main" id="{90957F9C-7DC6-F7B1-6295-33D88A83196D}"/>
              </a:ext>
            </a:extLst>
          </p:cNvPr>
          <p:cNvSpPr>
            <a:spLocks noGrp="1"/>
          </p:cNvSpPr>
          <p:nvPr>
            <p:ph idx="1"/>
          </p:nvPr>
        </p:nvSpPr>
        <p:spPr/>
        <p:txBody>
          <a:bodyPr/>
          <a:lstStyle/>
          <a:p>
            <a:pPr>
              <a:buFont typeface="Wingdings" panose="05000000000000000000" pitchFamily="2" charset="2"/>
              <a:buChar char="l"/>
            </a:pPr>
            <a:r>
              <a:rPr lang="fr-FR" altLang="zh-CN" dirty="0"/>
              <a:t>This project explored sarcasm detection using SVM, CNN, and LSTM with SkipGram and FastText embeddings. LSTM performed best in capturing sarcasm’s context, while FastText handled rare words well. Despite good results, challenges remain in detecting complex sarcasm. </a:t>
            </a:r>
          </a:p>
          <a:p>
            <a:pPr>
              <a:buFont typeface="Wingdings" panose="05000000000000000000" pitchFamily="2" charset="2"/>
              <a:buChar char="l"/>
            </a:pPr>
            <a:r>
              <a:rPr lang="fr-FR" altLang="zh-CN" dirty="0"/>
              <a:t>Future work could explore Transformers, BERT, ensemble methods, multilingual detection, richer contextual features, diverse datasets, and multimodal data like images or audio.</a:t>
            </a:r>
            <a:endParaRPr lang="zh-CN" altLang="en-US" dirty="0"/>
          </a:p>
        </p:txBody>
      </p:sp>
    </p:spTree>
    <p:extLst>
      <p:ext uri="{BB962C8B-B14F-4D97-AF65-F5344CB8AC3E}">
        <p14:creationId xmlns:p14="http://schemas.microsoft.com/office/powerpoint/2010/main" val="1445497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2A27AD-2C78-9702-E6E3-8CF94DE0AC5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5C59FED-C83C-A31A-7F44-56A6FB56ACC7}"/>
              </a:ext>
            </a:extLst>
          </p:cNvPr>
          <p:cNvSpPr txBox="1">
            <a:spLocks noGrp="1"/>
          </p:cNvSpPr>
          <p:nvPr>
            <p:ph type="title"/>
          </p:nvPr>
        </p:nvSpPr>
        <p:spPr/>
        <p:txBody>
          <a:bodyPr/>
          <a:lstStyle/>
          <a:p>
            <a:pPr lvl="0"/>
            <a:r>
              <a:rPr lang="en-US" dirty="0"/>
              <a:t>Reference</a:t>
            </a:r>
          </a:p>
        </p:txBody>
      </p:sp>
      <p:sp>
        <p:nvSpPr>
          <p:cNvPr id="3" name="内容占位符 2">
            <a:extLst>
              <a:ext uri="{FF2B5EF4-FFF2-40B4-BE49-F238E27FC236}">
                <a16:creationId xmlns:a16="http://schemas.microsoft.com/office/drawing/2014/main" id="{0847B574-0B66-4D49-2652-87E1A1B650D9}"/>
              </a:ext>
            </a:extLst>
          </p:cNvPr>
          <p:cNvSpPr txBox="1">
            <a:spLocks noGrp="1"/>
          </p:cNvSpPr>
          <p:nvPr>
            <p:ph idx="1"/>
          </p:nvPr>
        </p:nvSpPr>
        <p:spPr/>
        <p:txBody>
          <a:bodyPr>
            <a:normAutofit fontScale="77500" lnSpcReduction="20000"/>
          </a:bodyPr>
          <a:lstStyle/>
          <a:p>
            <a:pPr marL="457200" indent="-457200">
              <a:buFont typeface="+mj-lt"/>
              <a:buAutoNum type="arabicPeriod"/>
            </a:pPr>
            <a:endParaRPr lang="en-US" dirty="0"/>
          </a:p>
          <a:p>
            <a:pPr marL="457200" indent="-457200">
              <a:buFont typeface="+mj-lt"/>
              <a:buAutoNum type="arabicPeriod"/>
            </a:pPr>
            <a:r>
              <a:rPr lang="en-US" dirty="0"/>
              <a:t> </a:t>
            </a:r>
            <a:r>
              <a:rPr lang="en-US" altLang="zh-CN" b="0" i="0" dirty="0">
                <a:solidFill>
                  <a:srgbClr val="212529"/>
                </a:solidFill>
                <a:effectLst/>
                <a:latin typeface="-apple-system"/>
              </a:rPr>
              <a:t>Aniruddha Ghosh and Tony Veale. 2017. </a:t>
            </a:r>
            <a:r>
              <a:rPr lang="en-US" altLang="zh-CN" b="0" i="0" u="none" strike="noStrike" dirty="0">
                <a:solidFill>
                  <a:srgbClr val="446E9B"/>
                </a:solidFill>
                <a:effectLst/>
                <a:latin typeface="-apple-system"/>
                <a:hlinkClick r:id="rId2"/>
              </a:rPr>
              <a:t>Magnets for Sarcasm: Making Sarcasm Detection Timely, Contextual and Very Personal</a:t>
            </a:r>
            <a:r>
              <a:rPr lang="en-US" altLang="zh-CN" b="0" i="0" dirty="0">
                <a:solidFill>
                  <a:srgbClr val="212529"/>
                </a:solidFill>
                <a:effectLst/>
                <a:latin typeface="-apple-system"/>
              </a:rPr>
              <a:t>. In </a:t>
            </a:r>
            <a:r>
              <a:rPr lang="en-US" altLang="zh-CN" b="0" i="1" dirty="0">
                <a:solidFill>
                  <a:srgbClr val="212529"/>
                </a:solidFill>
                <a:effectLst/>
                <a:latin typeface="-apple-system"/>
              </a:rPr>
              <a:t>Proceedings of the 2017 Conference on Empirical Methods in Natural Language Processing</a:t>
            </a:r>
            <a:r>
              <a:rPr lang="en-US" altLang="zh-CN" b="0" i="0" dirty="0">
                <a:solidFill>
                  <a:srgbClr val="212529"/>
                </a:solidFill>
                <a:effectLst/>
                <a:latin typeface="-apple-system"/>
              </a:rPr>
              <a:t>, pages 482–491, Copenhagen, Denmark. Association for Computational Linguistics.</a:t>
            </a:r>
          </a:p>
          <a:p>
            <a:pPr marL="457200" indent="-457200">
              <a:buFont typeface="+mj-lt"/>
              <a:buAutoNum type="arabicPeriod"/>
            </a:pPr>
            <a:r>
              <a:rPr lang="fr-FR" altLang="zh-CN" dirty="0"/>
              <a:t>Ghosh, A., &amp; Veale, D. T. 2016. Fracking Sarcasm using Neural Network. Proceedings of the 7th Workshop on Computational Approaches to Subjectivity, Sentiment and Social Media Analysis, pages 161–169, San Diego, California. Association for Computational Linguistics. </a:t>
            </a:r>
          </a:p>
          <a:p>
            <a:pPr marL="457200" indent="-457200">
              <a:buFont typeface="+mj-lt"/>
              <a:buAutoNum type="arabicPeriod"/>
            </a:pPr>
            <a:r>
              <a:rPr lang="fr-FR" altLang="zh-CN" dirty="0"/>
              <a:t>Hochreiter, S., &amp; Schmidhuber, J. 1997. Long shortterm memory Neural computation 9(8):1735-1780. </a:t>
            </a:r>
          </a:p>
          <a:p>
            <a:pPr marL="457200" indent="-457200">
              <a:buFont typeface="+mj-lt"/>
              <a:buAutoNum type="arabicPeriod"/>
            </a:pPr>
            <a:r>
              <a:rPr lang="fr-FR" altLang="zh-CN" dirty="0"/>
              <a:t>Kreuz, R., &amp; Caucci, G. 2007. Lexical Influences on the Perception of Sarcasm. In Proceedings of the Workshop on Computational Approaches to Figurative Language, pages 1–4, Rochester, New York. Association for Computational Linguistics. </a:t>
            </a:r>
          </a:p>
          <a:p>
            <a:pPr marL="457200" indent="-457200">
              <a:buFont typeface="+mj-lt"/>
              <a:buAutoNum type="arabicPeriod"/>
            </a:pPr>
            <a:r>
              <a:rPr lang="fr-FR" altLang="zh-CN" dirty="0"/>
              <a:t>Burfoot, C., &amp; Baldwin, T. 2009. Automatic Satire Detection: Are You Having a Laugh?. In Proceedings of the ACL-IJCNLP 2009 Conference Short Papers, pages 161–164, Suntec, Singapore. Association for Computational Linguistics. </a:t>
            </a:r>
          </a:p>
          <a:p>
            <a:pPr marL="457200" indent="-457200">
              <a:buFont typeface="+mj-lt"/>
              <a:buAutoNum type="arabicPeriod"/>
            </a:pPr>
            <a:r>
              <a:rPr lang="fr-FR" altLang="zh-CN" dirty="0"/>
              <a:t>Tungthamthiti, P., Shirai, K., &amp; Mohd, M. 2014. Recognition of Sarcasms in Tweets Based on Concept Level Sentiment Analysis and Supervised Learning Approaches. Pacific Asia Conference on Language, Information and Computation,</a:t>
            </a:r>
            <a:endParaRPr lang="en-US" altLang="zh-CN" b="0" i="0" dirty="0">
              <a:solidFill>
                <a:srgbClr val="212529"/>
              </a:solidFill>
              <a:effectLst/>
              <a:latin typeface="-apple-system"/>
            </a:endParaRPr>
          </a:p>
        </p:txBody>
      </p:sp>
    </p:spTree>
    <p:extLst>
      <p:ext uri="{BB962C8B-B14F-4D97-AF65-F5344CB8AC3E}">
        <p14:creationId xmlns:p14="http://schemas.microsoft.com/office/powerpoint/2010/main" val="784104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74284B-07A3-AA28-941D-0993D5FFAD7F}"/>
              </a:ext>
            </a:extLst>
          </p:cNvPr>
          <p:cNvSpPr txBox="1">
            <a:spLocks noGrp="1"/>
          </p:cNvSpPr>
          <p:nvPr>
            <p:ph type="title"/>
          </p:nvPr>
        </p:nvSpPr>
        <p:spPr/>
        <p:txBody>
          <a:bodyPr/>
          <a:lstStyle/>
          <a:p>
            <a:pPr lvl="0"/>
            <a:r>
              <a:rPr lang="en-US" dirty="0"/>
              <a:t>Task</a:t>
            </a:r>
          </a:p>
        </p:txBody>
      </p:sp>
      <p:sp>
        <p:nvSpPr>
          <p:cNvPr id="3" name="内容占位符 2">
            <a:extLst>
              <a:ext uri="{FF2B5EF4-FFF2-40B4-BE49-F238E27FC236}">
                <a16:creationId xmlns:a16="http://schemas.microsoft.com/office/drawing/2014/main" id="{6C7CD65C-2FC6-F481-D94B-A9366C2B10F6}"/>
              </a:ext>
            </a:extLst>
          </p:cNvPr>
          <p:cNvSpPr txBox="1">
            <a:spLocks noGrp="1"/>
          </p:cNvSpPr>
          <p:nvPr>
            <p:ph idx="1"/>
          </p:nvPr>
        </p:nvSpPr>
        <p:spPr/>
        <p:txBody>
          <a:bodyPr>
            <a:normAutofit fontScale="92500" lnSpcReduction="10000"/>
          </a:bodyPr>
          <a:lstStyle/>
          <a:p>
            <a:pPr marL="0" lvl="0" indent="0">
              <a:lnSpc>
                <a:spcPct val="150000"/>
              </a:lnSpc>
              <a:buNone/>
            </a:pPr>
            <a:endParaRPr lang="en-US" altLang="zh-CN" sz="2200" dirty="0"/>
          </a:p>
          <a:p>
            <a:pPr lvl="0">
              <a:lnSpc>
                <a:spcPct val="150000"/>
              </a:lnSpc>
              <a:buFont typeface="Wingdings" pitchFamily="2"/>
              <a:buChar char="l"/>
            </a:pPr>
            <a:r>
              <a:rPr lang="en-US" sz="2200" dirty="0"/>
              <a:t>   Sarcasm is an implicit expression that often has a true meaning opposite to its surface meaning, making sentiment analysis and text comprehension more complex.</a:t>
            </a:r>
          </a:p>
          <a:p>
            <a:pPr lvl="0">
              <a:lnSpc>
                <a:spcPct val="150000"/>
              </a:lnSpc>
              <a:buFont typeface="Wingdings" pitchFamily="2"/>
              <a:buChar char="l"/>
            </a:pPr>
            <a:r>
              <a:rPr lang="en-US" sz="2200" dirty="0"/>
              <a:t>   Sarcasm Detection aims to automatically identify sarcastic expressions in text, distinguishing between truly positive emotions and sarcastic expressions.</a:t>
            </a:r>
          </a:p>
          <a:p>
            <a:pPr lvl="0">
              <a:lnSpc>
                <a:spcPct val="150000"/>
              </a:lnSpc>
              <a:buFont typeface="Wingdings" pitchFamily="2"/>
              <a:buChar char="l"/>
            </a:pPr>
            <a:r>
              <a:rPr lang="en-US" sz="2200" dirty="0"/>
              <a:t>   </a:t>
            </a:r>
            <a:r>
              <a:rPr lang="en-US" altLang="zh-CN" sz="2200" dirty="0"/>
              <a:t>Improving the ability of NLP models to understand sarcasm can help improve reasoning about implicit information and enhance adaptability to areas such as sarcastic literature and </a:t>
            </a:r>
            <a:r>
              <a:rPr lang="en-US" altLang="zh-CN" sz="2200" dirty="0" err="1"/>
              <a:t>humour</a:t>
            </a:r>
            <a:r>
              <a:rPr lang="en-US" altLang="zh-CN" sz="2200" dirty="0"/>
              <a:t> analysis.</a:t>
            </a:r>
            <a:endParaRPr lang="en-US" sz="2200" dirty="0"/>
          </a:p>
        </p:txBody>
      </p:sp>
      <p:sp>
        <p:nvSpPr>
          <p:cNvPr id="4" name="文本框 3">
            <a:extLst>
              <a:ext uri="{FF2B5EF4-FFF2-40B4-BE49-F238E27FC236}">
                <a16:creationId xmlns:a16="http://schemas.microsoft.com/office/drawing/2014/main" id="{6519AD48-B5C3-9AEF-90FF-105ECE3292CD}"/>
              </a:ext>
            </a:extLst>
          </p:cNvPr>
          <p:cNvSpPr txBox="1"/>
          <p:nvPr/>
        </p:nvSpPr>
        <p:spPr>
          <a:xfrm>
            <a:off x="3278908" y="527241"/>
            <a:ext cx="4738256" cy="646331"/>
          </a:xfrm>
          <a:prstGeom prst="rect">
            <a:avLst/>
          </a:prstGeom>
          <a:noFill/>
        </p:spPr>
        <p:txBody>
          <a:bodyPr wrap="square" rtlCol="0">
            <a:spAutoFit/>
          </a:bodyPr>
          <a:lstStyle/>
          <a:p>
            <a:r>
              <a:rPr lang="en-US" altLang="zh-CN" dirty="0"/>
              <a:t>Great, my flight has been cancelled. </a:t>
            </a:r>
          </a:p>
          <a:p>
            <a:r>
              <a:rPr lang="en-US" altLang="zh-CN" dirty="0"/>
              <a:t>(sarcastic, the actual emotion is negative)</a:t>
            </a:r>
          </a:p>
        </p:txBody>
      </p:sp>
      <p:sp>
        <p:nvSpPr>
          <p:cNvPr id="5" name="文本框 4">
            <a:extLst>
              <a:ext uri="{FF2B5EF4-FFF2-40B4-BE49-F238E27FC236}">
                <a16:creationId xmlns:a16="http://schemas.microsoft.com/office/drawing/2014/main" id="{66B6A58E-72FD-033D-3AAB-988D1E64C490}"/>
              </a:ext>
            </a:extLst>
          </p:cNvPr>
          <p:cNvSpPr txBox="1"/>
          <p:nvPr/>
        </p:nvSpPr>
        <p:spPr>
          <a:xfrm>
            <a:off x="8340435" y="527241"/>
            <a:ext cx="3713019" cy="923330"/>
          </a:xfrm>
          <a:prstGeom prst="rect">
            <a:avLst/>
          </a:prstGeom>
          <a:noFill/>
        </p:spPr>
        <p:txBody>
          <a:bodyPr wrap="square" rtlCol="0">
            <a:spAutoFit/>
          </a:bodyPr>
          <a:lstStyle/>
          <a:p>
            <a:r>
              <a:rPr lang="en-US" altLang="zh-CN" dirty="0"/>
              <a:t>This movie is really good! </a:t>
            </a:r>
          </a:p>
          <a:p>
            <a:r>
              <a:rPr lang="en-US" altLang="zh-CN" dirty="0"/>
              <a:t>(non sarcastic, positive emotion)</a:t>
            </a:r>
            <a:endParaRPr lang="zh-CN" altLang="en-US" dirty="0"/>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977278-6259-890A-0DA7-198C76259AB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2EFB017-3120-4652-6F1F-201CE9168AF9}"/>
              </a:ext>
            </a:extLst>
          </p:cNvPr>
          <p:cNvSpPr txBox="1">
            <a:spLocks noGrp="1"/>
          </p:cNvSpPr>
          <p:nvPr>
            <p:ph type="title"/>
          </p:nvPr>
        </p:nvSpPr>
        <p:spPr/>
        <p:txBody>
          <a:bodyPr/>
          <a:lstStyle/>
          <a:p>
            <a:pPr lvl="0"/>
            <a:r>
              <a:rPr lang="en-US" dirty="0"/>
              <a:t>Dataset</a:t>
            </a:r>
          </a:p>
        </p:txBody>
      </p:sp>
      <p:sp>
        <p:nvSpPr>
          <p:cNvPr id="3" name="内容占位符 2">
            <a:extLst>
              <a:ext uri="{FF2B5EF4-FFF2-40B4-BE49-F238E27FC236}">
                <a16:creationId xmlns:a16="http://schemas.microsoft.com/office/drawing/2014/main" id="{7459FB55-0C5A-95C1-128C-FFCDE5BB8164}"/>
              </a:ext>
            </a:extLst>
          </p:cNvPr>
          <p:cNvSpPr txBox="1">
            <a:spLocks noGrp="1"/>
          </p:cNvSpPr>
          <p:nvPr>
            <p:ph idx="1"/>
          </p:nvPr>
        </p:nvSpPr>
        <p:spPr/>
        <p:txBody>
          <a:bodyPr>
            <a:normAutofit/>
          </a:bodyPr>
          <a:lstStyle/>
          <a:p>
            <a:pPr marL="0" lvl="0" indent="0">
              <a:buNone/>
            </a:pPr>
            <a:endParaRPr lang="en-US" sz="2200" dirty="0"/>
          </a:p>
          <a:p>
            <a:pPr lvl="0">
              <a:buFont typeface="Wingdings" pitchFamily="2"/>
              <a:buChar char="l"/>
            </a:pPr>
            <a:r>
              <a:rPr lang="en-US" altLang="zh-CN" sz="2200" b="1" dirty="0"/>
              <a:t>   Ghosh Sarcasm Detection Dataset</a:t>
            </a:r>
            <a:r>
              <a:rPr lang="en-US" altLang="zh-CN" sz="2200" dirty="0"/>
              <a:t> (Magnets for Sarcasm: Making Sarcasm Detection Timely, Contextual and Very Personal (Ghosh &amp; Veale, EMNLP 2017))</a:t>
            </a:r>
          </a:p>
          <a:p>
            <a:pPr lvl="0">
              <a:buFont typeface="Wingdings" pitchFamily="2"/>
              <a:buChar char="l"/>
            </a:pPr>
            <a:r>
              <a:rPr lang="en-US" altLang="zh-CN" sz="2200" dirty="0"/>
              <a:t>   Crawled from the Twittersphere, using a user’s self-declaration of sarcasm as a retrieval cue (#sarcasm, #sarcastic, #yeahright, etc.).</a:t>
            </a:r>
          </a:p>
        </p:txBody>
      </p:sp>
      <p:graphicFrame>
        <p:nvGraphicFramePr>
          <p:cNvPr id="4" name="表格 3">
            <a:extLst>
              <a:ext uri="{FF2B5EF4-FFF2-40B4-BE49-F238E27FC236}">
                <a16:creationId xmlns:a16="http://schemas.microsoft.com/office/drawing/2014/main" id="{5F7D7830-465E-96B6-3EDD-C03DAE778103}"/>
              </a:ext>
            </a:extLst>
          </p:cNvPr>
          <p:cNvGraphicFramePr>
            <a:graphicFrameLocks noGrp="1"/>
          </p:cNvGraphicFramePr>
          <p:nvPr>
            <p:extLst>
              <p:ext uri="{D42A27DB-BD31-4B8C-83A1-F6EECF244321}">
                <p14:modId xmlns:p14="http://schemas.microsoft.com/office/powerpoint/2010/main" val="1444523560"/>
              </p:ext>
            </p:extLst>
          </p:nvPr>
        </p:nvGraphicFramePr>
        <p:xfrm>
          <a:off x="2032000" y="4264366"/>
          <a:ext cx="8128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920512300"/>
                    </a:ext>
                  </a:extLst>
                </a:gridCol>
                <a:gridCol w="2032000">
                  <a:extLst>
                    <a:ext uri="{9D8B030D-6E8A-4147-A177-3AD203B41FA5}">
                      <a16:colId xmlns:a16="http://schemas.microsoft.com/office/drawing/2014/main" val="2050992546"/>
                    </a:ext>
                  </a:extLst>
                </a:gridCol>
                <a:gridCol w="2032000">
                  <a:extLst>
                    <a:ext uri="{9D8B030D-6E8A-4147-A177-3AD203B41FA5}">
                      <a16:colId xmlns:a16="http://schemas.microsoft.com/office/drawing/2014/main" val="1776907269"/>
                    </a:ext>
                  </a:extLst>
                </a:gridCol>
                <a:gridCol w="2032000">
                  <a:extLst>
                    <a:ext uri="{9D8B030D-6E8A-4147-A177-3AD203B41FA5}">
                      <a16:colId xmlns:a16="http://schemas.microsoft.com/office/drawing/2014/main" val="3754125801"/>
                    </a:ext>
                  </a:extLst>
                </a:gridCol>
              </a:tblGrid>
              <a:tr h="370840">
                <a:tc gridSpan="2">
                  <a:txBody>
                    <a:bodyPr/>
                    <a:lstStyle/>
                    <a:p>
                      <a:pPr algn="ctr"/>
                      <a:r>
                        <a:rPr lang="en-US" altLang="zh-CN" dirty="0"/>
                        <a:t>Train Set</a:t>
                      </a:r>
                      <a:endParaRPr lang="zh-CN" altLang="en-US" dirty="0"/>
                    </a:p>
                  </a:txBody>
                  <a:tcPr/>
                </a:tc>
                <a:tc hMerge="1">
                  <a:txBody>
                    <a:bodyPr/>
                    <a:lstStyle/>
                    <a:p>
                      <a:endParaRPr lang="zh-CN" altLang="en-US" dirty="0"/>
                    </a:p>
                  </a:txBody>
                  <a:tcPr/>
                </a:tc>
                <a:tc gridSpan="2">
                  <a:txBody>
                    <a:bodyPr/>
                    <a:lstStyle/>
                    <a:p>
                      <a:pPr algn="ctr"/>
                      <a:r>
                        <a:rPr lang="en-US" altLang="zh-CN" dirty="0"/>
                        <a:t>Test Set</a:t>
                      </a:r>
                      <a:endParaRPr lang="zh-CN" altLang="en-US" dirty="0"/>
                    </a:p>
                  </a:txBody>
                  <a:tcPr/>
                </a:tc>
                <a:tc hMerge="1">
                  <a:txBody>
                    <a:bodyPr/>
                    <a:lstStyle/>
                    <a:p>
                      <a:endParaRPr lang="zh-CN" altLang="en-US" dirty="0"/>
                    </a:p>
                  </a:txBody>
                  <a:tcPr/>
                </a:tc>
                <a:extLst>
                  <a:ext uri="{0D108BD9-81ED-4DB2-BD59-A6C34878D82A}">
                    <a16:rowId xmlns:a16="http://schemas.microsoft.com/office/drawing/2014/main" val="546718326"/>
                  </a:ext>
                </a:extLst>
              </a:tr>
              <a:tr h="370840">
                <a:tc>
                  <a:txBody>
                    <a:bodyPr/>
                    <a:lstStyle/>
                    <a:p>
                      <a:pPr algn="ctr"/>
                      <a:r>
                        <a:rPr lang="en-US" dirty="0">
                          <a:effectLst/>
                        </a:rPr>
                        <a:t>Sarcastic</a:t>
                      </a:r>
                    </a:p>
                  </a:txBody>
                  <a:tcPr marL="82550" marR="82550" marT="38100" marB="38100" anchor="ctr"/>
                </a:tc>
                <a:tc>
                  <a:txBody>
                    <a:bodyPr/>
                    <a:lstStyle/>
                    <a:p>
                      <a:pPr algn="ctr"/>
                      <a:r>
                        <a:rPr lang="en-US">
                          <a:effectLst/>
                        </a:rPr>
                        <a:t>Non-sarcastic</a:t>
                      </a:r>
                    </a:p>
                  </a:txBody>
                  <a:tcPr marL="82550" marR="82550" marT="38100" marB="38100" anchor="ctr"/>
                </a:tc>
                <a:tc>
                  <a:txBody>
                    <a:bodyPr/>
                    <a:lstStyle/>
                    <a:p>
                      <a:pPr algn="ctr"/>
                      <a:r>
                        <a:rPr lang="en-US">
                          <a:effectLst/>
                        </a:rPr>
                        <a:t>Sarcastic</a:t>
                      </a:r>
                    </a:p>
                  </a:txBody>
                  <a:tcPr marL="82550" marR="82550" marT="38100" marB="38100" anchor="ctr"/>
                </a:tc>
                <a:tc>
                  <a:txBody>
                    <a:bodyPr/>
                    <a:lstStyle/>
                    <a:p>
                      <a:pPr algn="ctr"/>
                      <a:r>
                        <a:rPr lang="en-US" dirty="0">
                          <a:effectLst/>
                        </a:rPr>
                        <a:t>Non-sarcastic</a:t>
                      </a:r>
                    </a:p>
                  </a:txBody>
                  <a:tcPr marL="82550" marR="82550" marT="38100" marB="38100" anchor="ctr"/>
                </a:tc>
                <a:extLst>
                  <a:ext uri="{0D108BD9-81ED-4DB2-BD59-A6C34878D82A}">
                    <a16:rowId xmlns:a16="http://schemas.microsoft.com/office/drawing/2014/main" val="2138674468"/>
                  </a:ext>
                </a:extLst>
              </a:tr>
              <a:tr h="370840">
                <a:tc>
                  <a:txBody>
                    <a:bodyPr/>
                    <a:lstStyle/>
                    <a:p>
                      <a:pPr algn="ctr"/>
                      <a:r>
                        <a:rPr lang="en-US" altLang="zh-CN" dirty="0">
                          <a:effectLst/>
                        </a:rPr>
                        <a:t>24,453</a:t>
                      </a:r>
                    </a:p>
                  </a:txBody>
                  <a:tcPr marL="82550" marR="82550" marT="38100" marB="38100" anchor="ctr"/>
                </a:tc>
                <a:tc>
                  <a:txBody>
                    <a:bodyPr/>
                    <a:lstStyle/>
                    <a:p>
                      <a:pPr algn="ctr"/>
                      <a:r>
                        <a:rPr lang="en-US" altLang="zh-CN">
                          <a:effectLst/>
                        </a:rPr>
                        <a:t>26,736</a:t>
                      </a:r>
                    </a:p>
                  </a:txBody>
                  <a:tcPr marL="82550" marR="82550" marT="38100" marB="38100" anchor="ctr"/>
                </a:tc>
                <a:tc>
                  <a:txBody>
                    <a:bodyPr/>
                    <a:lstStyle/>
                    <a:p>
                      <a:pPr algn="ctr"/>
                      <a:r>
                        <a:rPr lang="en-US" altLang="zh-CN">
                          <a:effectLst/>
                        </a:rPr>
                        <a:t>1,419</a:t>
                      </a:r>
                    </a:p>
                  </a:txBody>
                  <a:tcPr marL="82550" marR="82550" marT="38100" marB="38100" anchor="ctr"/>
                </a:tc>
                <a:tc>
                  <a:txBody>
                    <a:bodyPr/>
                    <a:lstStyle/>
                    <a:p>
                      <a:pPr algn="ctr"/>
                      <a:r>
                        <a:rPr lang="en-US" altLang="zh-CN" dirty="0">
                          <a:effectLst/>
                        </a:rPr>
                        <a:t>2,323</a:t>
                      </a:r>
                    </a:p>
                  </a:txBody>
                  <a:tcPr marL="82550" marR="82550" marT="38100" marB="38100" anchor="ctr"/>
                </a:tc>
                <a:extLst>
                  <a:ext uri="{0D108BD9-81ED-4DB2-BD59-A6C34878D82A}">
                    <a16:rowId xmlns:a16="http://schemas.microsoft.com/office/drawing/2014/main" val="855154777"/>
                  </a:ext>
                </a:extLst>
              </a:tr>
            </a:tbl>
          </a:graphicData>
        </a:graphic>
      </p:graphicFrame>
    </p:spTree>
    <p:extLst>
      <p:ext uri="{BB962C8B-B14F-4D97-AF65-F5344CB8AC3E}">
        <p14:creationId xmlns:p14="http://schemas.microsoft.com/office/powerpoint/2010/main" val="1969947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CFD91F-4EC2-A814-6DB5-3AC485EC0EE3}"/>
              </a:ext>
            </a:extLst>
          </p:cNvPr>
          <p:cNvSpPr>
            <a:spLocks noGrp="1"/>
          </p:cNvSpPr>
          <p:nvPr>
            <p:ph type="title"/>
          </p:nvPr>
        </p:nvSpPr>
        <p:spPr/>
        <p:txBody>
          <a:bodyPr/>
          <a:lstStyle/>
          <a:p>
            <a:r>
              <a:rPr lang="en-US" altLang="zh-CN" dirty="0"/>
              <a:t>Dataset Visualization: Data Balancing</a:t>
            </a:r>
            <a:endParaRPr lang="zh-CN" altLang="en-US" dirty="0"/>
          </a:p>
        </p:txBody>
      </p:sp>
      <p:pic>
        <p:nvPicPr>
          <p:cNvPr id="5" name="内容占位符 4">
            <a:extLst>
              <a:ext uri="{FF2B5EF4-FFF2-40B4-BE49-F238E27FC236}">
                <a16:creationId xmlns:a16="http://schemas.microsoft.com/office/drawing/2014/main" id="{E4C90F94-D4B1-5BC0-5940-F3810338C9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3534" y="1840788"/>
            <a:ext cx="4370577" cy="4362896"/>
          </a:xfrm>
        </p:spPr>
      </p:pic>
      <p:pic>
        <p:nvPicPr>
          <p:cNvPr id="7" name="图片 6">
            <a:extLst>
              <a:ext uri="{FF2B5EF4-FFF2-40B4-BE49-F238E27FC236}">
                <a16:creationId xmlns:a16="http://schemas.microsoft.com/office/drawing/2014/main" id="{B981CA8E-E793-358D-0EFB-54ABC5D855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131" y="1781085"/>
            <a:ext cx="4477196" cy="4469327"/>
          </a:xfrm>
          <a:prstGeom prst="rect">
            <a:avLst/>
          </a:prstGeom>
        </p:spPr>
      </p:pic>
    </p:spTree>
    <p:extLst>
      <p:ext uri="{BB962C8B-B14F-4D97-AF65-F5344CB8AC3E}">
        <p14:creationId xmlns:p14="http://schemas.microsoft.com/office/powerpoint/2010/main" val="2414975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457567-8F5D-D167-8F30-E8C2E381C425}"/>
              </a:ext>
            </a:extLst>
          </p:cNvPr>
          <p:cNvSpPr>
            <a:spLocks noGrp="1"/>
          </p:cNvSpPr>
          <p:nvPr>
            <p:ph type="title"/>
          </p:nvPr>
        </p:nvSpPr>
        <p:spPr>
          <a:xfrm>
            <a:off x="1097279" y="286600"/>
            <a:ext cx="10280703" cy="1450759"/>
          </a:xfrm>
        </p:spPr>
        <p:txBody>
          <a:bodyPr>
            <a:normAutofit/>
          </a:bodyPr>
          <a:lstStyle/>
          <a:p>
            <a:r>
              <a:rPr lang="en-US" altLang="zh-CN" sz="4400" dirty="0"/>
              <a:t>Dataset Visualization: High Frequency Words</a:t>
            </a:r>
            <a:endParaRPr lang="zh-CN" altLang="en-US" sz="4400" dirty="0"/>
          </a:p>
        </p:txBody>
      </p:sp>
      <p:sp>
        <p:nvSpPr>
          <p:cNvPr id="3" name="内容占位符 2">
            <a:extLst>
              <a:ext uri="{FF2B5EF4-FFF2-40B4-BE49-F238E27FC236}">
                <a16:creationId xmlns:a16="http://schemas.microsoft.com/office/drawing/2014/main" id="{16F616A6-1934-17D0-03A3-C37410DC8EDF}"/>
              </a:ext>
            </a:extLst>
          </p:cNvPr>
          <p:cNvSpPr>
            <a:spLocks noGrp="1"/>
          </p:cNvSpPr>
          <p:nvPr>
            <p:ph idx="1"/>
          </p:nvPr>
        </p:nvSpPr>
        <p:spPr/>
        <p:txBody>
          <a:bodyPr/>
          <a:lstStyle/>
          <a:p>
            <a:r>
              <a:rPr lang="en-US" altLang="zh-CN" sz="2000" dirty="0"/>
              <a:t>without </a:t>
            </a:r>
            <a:r>
              <a:rPr lang="en-US" altLang="zh-CN" sz="2000" dirty="0" err="1"/>
              <a:t>stopwords</a:t>
            </a:r>
            <a:r>
              <a:rPr lang="en-US" altLang="zh-CN" sz="2000" dirty="0"/>
              <a:t>:</a:t>
            </a:r>
          </a:p>
          <a:p>
            <a:endParaRPr lang="zh-CN" altLang="en-US" dirty="0"/>
          </a:p>
        </p:txBody>
      </p:sp>
      <p:pic>
        <p:nvPicPr>
          <p:cNvPr id="5" name="图片 4">
            <a:extLst>
              <a:ext uri="{FF2B5EF4-FFF2-40B4-BE49-F238E27FC236}">
                <a16:creationId xmlns:a16="http://schemas.microsoft.com/office/drawing/2014/main" id="{5C199EEA-7420-FF54-7F1C-0B4649FCA9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449" y="2293743"/>
            <a:ext cx="10044062" cy="2754621"/>
          </a:xfrm>
          <a:prstGeom prst="rect">
            <a:avLst/>
          </a:prstGeom>
        </p:spPr>
      </p:pic>
    </p:spTree>
    <p:extLst>
      <p:ext uri="{BB962C8B-B14F-4D97-AF65-F5344CB8AC3E}">
        <p14:creationId xmlns:p14="http://schemas.microsoft.com/office/powerpoint/2010/main" val="3206490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ACB669-6FA8-C9B0-E574-DA5C07A7D8A9}"/>
              </a:ext>
            </a:extLst>
          </p:cNvPr>
          <p:cNvSpPr>
            <a:spLocks noGrp="1"/>
          </p:cNvSpPr>
          <p:nvPr>
            <p:ph type="title"/>
          </p:nvPr>
        </p:nvSpPr>
        <p:spPr/>
        <p:txBody>
          <a:bodyPr/>
          <a:lstStyle/>
          <a:p>
            <a:r>
              <a:rPr lang="en-US" altLang="zh-CN" sz="4800" dirty="0"/>
              <a:t>Dataset Visualization:</a:t>
            </a:r>
            <a:endParaRPr lang="zh-CN" altLang="en-US" dirty="0"/>
          </a:p>
        </p:txBody>
      </p:sp>
      <p:pic>
        <p:nvPicPr>
          <p:cNvPr id="5" name="内容占位符 4">
            <a:extLst>
              <a:ext uri="{FF2B5EF4-FFF2-40B4-BE49-F238E27FC236}">
                <a16:creationId xmlns:a16="http://schemas.microsoft.com/office/drawing/2014/main" id="{1C326F1B-7D63-A065-7057-3498C5BE65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8415" y="1512261"/>
            <a:ext cx="7108009" cy="4811883"/>
          </a:xfrm>
        </p:spPr>
      </p:pic>
      <p:sp>
        <p:nvSpPr>
          <p:cNvPr id="6" name="文本框 5">
            <a:extLst>
              <a:ext uri="{FF2B5EF4-FFF2-40B4-BE49-F238E27FC236}">
                <a16:creationId xmlns:a16="http://schemas.microsoft.com/office/drawing/2014/main" id="{D645256C-6A09-F1B8-75C3-4038CAFC8EE7}"/>
              </a:ext>
            </a:extLst>
          </p:cNvPr>
          <p:cNvSpPr txBox="1"/>
          <p:nvPr/>
        </p:nvSpPr>
        <p:spPr>
          <a:xfrm>
            <a:off x="8056424" y="2283262"/>
            <a:ext cx="3701404" cy="646331"/>
          </a:xfrm>
          <a:prstGeom prst="rect">
            <a:avLst/>
          </a:prstGeom>
          <a:noFill/>
        </p:spPr>
        <p:txBody>
          <a:bodyPr wrap="square" rtlCol="0">
            <a:spAutoFit/>
          </a:bodyPr>
          <a:lstStyle/>
          <a:p>
            <a:r>
              <a:rPr lang="en-US" altLang="zh-CN" dirty="0"/>
              <a:t>Not separated very well, that’s </a:t>
            </a:r>
          </a:p>
          <a:p>
            <a:r>
              <a:rPr lang="en-US" altLang="zh-CN" dirty="0"/>
              <a:t>why LSTM performances better</a:t>
            </a:r>
            <a:endParaRPr lang="zh-CN" altLang="en-US" dirty="0"/>
          </a:p>
        </p:txBody>
      </p:sp>
    </p:spTree>
    <p:extLst>
      <p:ext uri="{BB962C8B-B14F-4D97-AF65-F5344CB8AC3E}">
        <p14:creationId xmlns:p14="http://schemas.microsoft.com/office/powerpoint/2010/main" val="1775221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CA4F08-E23E-F84B-187A-7E35FDC5C20C}"/>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3C3F405-D64B-F944-D547-4FF3D3EFEB13}"/>
              </a:ext>
            </a:extLst>
          </p:cNvPr>
          <p:cNvSpPr txBox="1">
            <a:spLocks noGrp="1"/>
          </p:cNvSpPr>
          <p:nvPr>
            <p:ph type="title"/>
          </p:nvPr>
        </p:nvSpPr>
        <p:spPr/>
        <p:txBody>
          <a:bodyPr/>
          <a:lstStyle/>
          <a:p>
            <a:pPr lvl="0"/>
            <a:r>
              <a:rPr lang="en-US" dirty="0"/>
              <a:t>Model</a:t>
            </a:r>
          </a:p>
        </p:txBody>
      </p:sp>
      <p:graphicFrame>
        <p:nvGraphicFramePr>
          <p:cNvPr id="4" name="表格 3">
            <a:extLst>
              <a:ext uri="{FF2B5EF4-FFF2-40B4-BE49-F238E27FC236}">
                <a16:creationId xmlns:a16="http://schemas.microsoft.com/office/drawing/2014/main" id="{8BF0F500-0ACA-C260-D8E6-36134AC092CA}"/>
              </a:ext>
            </a:extLst>
          </p:cNvPr>
          <p:cNvGraphicFramePr>
            <a:graphicFrameLocks noGrp="1"/>
          </p:cNvGraphicFramePr>
          <p:nvPr>
            <p:extLst>
              <p:ext uri="{D42A27DB-BD31-4B8C-83A1-F6EECF244321}">
                <p14:modId xmlns:p14="http://schemas.microsoft.com/office/powerpoint/2010/main" val="2680573391"/>
              </p:ext>
            </p:extLst>
          </p:nvPr>
        </p:nvGraphicFramePr>
        <p:xfrm>
          <a:off x="2032000" y="2157273"/>
          <a:ext cx="8128000" cy="3364638"/>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888888984"/>
                    </a:ext>
                  </a:extLst>
                </a:gridCol>
                <a:gridCol w="4064000">
                  <a:extLst>
                    <a:ext uri="{9D8B030D-6E8A-4147-A177-3AD203B41FA5}">
                      <a16:colId xmlns:a16="http://schemas.microsoft.com/office/drawing/2014/main" val="497525107"/>
                    </a:ext>
                  </a:extLst>
                </a:gridCol>
              </a:tblGrid>
              <a:tr h="1682319">
                <a:tc>
                  <a:txBody>
                    <a:bodyPr/>
                    <a:lstStyle/>
                    <a:p>
                      <a:pPr algn="ctr"/>
                      <a:endParaRPr lang="en-US" altLang="zh-CN" sz="2200" dirty="0"/>
                    </a:p>
                    <a:p>
                      <a:pPr algn="ctr"/>
                      <a:r>
                        <a:rPr lang="en-US" altLang="zh-CN" sz="2200" dirty="0"/>
                        <a:t>Feature-based machine learning models</a:t>
                      </a:r>
                      <a:endParaRPr lang="zh-CN" altLang="en-US" sz="2200" dirty="0"/>
                    </a:p>
                  </a:txBody>
                  <a:tcPr/>
                </a:tc>
                <a:tc>
                  <a:txBody>
                    <a:bodyPr/>
                    <a:lstStyle/>
                    <a:p>
                      <a:pPr algn="ctr"/>
                      <a:endParaRPr lang="en-US" altLang="zh-CN" sz="2200" dirty="0"/>
                    </a:p>
                    <a:p>
                      <a:pPr algn="ctr"/>
                      <a:endParaRPr lang="en-US" altLang="zh-CN" sz="2200" dirty="0"/>
                    </a:p>
                    <a:p>
                      <a:pPr algn="ctr"/>
                      <a:r>
                        <a:rPr lang="en-US" altLang="zh-CN" sz="2200" dirty="0"/>
                        <a:t>Deep learning models</a:t>
                      </a:r>
                      <a:endParaRPr lang="zh-CN" altLang="en-US" sz="2200" dirty="0"/>
                    </a:p>
                  </a:txBody>
                  <a:tcPr/>
                </a:tc>
                <a:extLst>
                  <a:ext uri="{0D108BD9-81ED-4DB2-BD59-A6C34878D82A}">
                    <a16:rowId xmlns:a16="http://schemas.microsoft.com/office/drawing/2014/main" val="3422434626"/>
                  </a:ext>
                </a:extLst>
              </a:tr>
              <a:tr h="1682319">
                <a:tc>
                  <a:txBody>
                    <a:bodyPr/>
                    <a:lstStyle/>
                    <a:p>
                      <a:pPr algn="ctr"/>
                      <a:endParaRPr lang="en-US" altLang="zh-CN" sz="2200" dirty="0"/>
                    </a:p>
                    <a:p>
                      <a:pPr algn="ctr"/>
                      <a:r>
                        <a:rPr lang="zh-CN" altLang="en-US" sz="2200" dirty="0"/>
                        <a:t> </a:t>
                      </a:r>
                      <a:endParaRPr lang="en-US" altLang="zh-CN" sz="2200" dirty="0"/>
                    </a:p>
                    <a:p>
                      <a:pPr algn="ctr"/>
                      <a:r>
                        <a:rPr lang="en-US" altLang="zh-CN" sz="2200" dirty="0"/>
                        <a:t>TF-IDF + SVM</a:t>
                      </a:r>
                      <a:endParaRPr lang="zh-CN" altLang="en-US" sz="2200" dirty="0"/>
                    </a:p>
                  </a:txBody>
                  <a:tcPr/>
                </a:tc>
                <a:tc>
                  <a:txBody>
                    <a:bodyPr/>
                    <a:lstStyle/>
                    <a:p>
                      <a:pPr algn="ctr"/>
                      <a:endParaRPr lang="en-US" altLang="zh-CN" sz="2200" dirty="0"/>
                    </a:p>
                    <a:p>
                      <a:pPr algn="ctr"/>
                      <a:endParaRPr lang="en-US" altLang="zh-CN" sz="2200" dirty="0"/>
                    </a:p>
                    <a:p>
                      <a:pPr algn="ctr"/>
                      <a:r>
                        <a:rPr lang="en-US" altLang="zh-CN" sz="2200" dirty="0"/>
                        <a:t>skip-gram + </a:t>
                      </a:r>
                      <a:r>
                        <a:rPr lang="en-US" altLang="zh-CN" sz="2200" dirty="0" err="1"/>
                        <a:t>fasttext</a:t>
                      </a:r>
                      <a:r>
                        <a:rPr lang="en-US" altLang="zh-CN" sz="2200" dirty="0"/>
                        <a:t> + CNN + LSTM</a:t>
                      </a:r>
                      <a:endParaRPr lang="zh-CN" altLang="en-US" sz="2200" dirty="0"/>
                    </a:p>
                  </a:txBody>
                  <a:tcPr/>
                </a:tc>
                <a:extLst>
                  <a:ext uri="{0D108BD9-81ED-4DB2-BD59-A6C34878D82A}">
                    <a16:rowId xmlns:a16="http://schemas.microsoft.com/office/drawing/2014/main" val="2121553721"/>
                  </a:ext>
                </a:extLst>
              </a:tr>
            </a:tbl>
          </a:graphicData>
        </a:graphic>
      </p:graphicFrame>
    </p:spTree>
    <p:extLst>
      <p:ext uri="{BB962C8B-B14F-4D97-AF65-F5344CB8AC3E}">
        <p14:creationId xmlns:p14="http://schemas.microsoft.com/office/powerpoint/2010/main" val="2578229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896E2E-1233-FE53-3D10-874C5978C91B}"/>
              </a:ext>
            </a:extLst>
          </p:cNvPr>
          <p:cNvSpPr txBox="1">
            <a:spLocks noGrp="1"/>
          </p:cNvSpPr>
          <p:nvPr>
            <p:ph type="title"/>
          </p:nvPr>
        </p:nvSpPr>
        <p:spPr/>
        <p:txBody>
          <a:bodyPr/>
          <a:lstStyle/>
          <a:p>
            <a:pPr lvl="0"/>
            <a:r>
              <a:rPr lang="en-US" dirty="0"/>
              <a:t>Metrics</a:t>
            </a:r>
          </a:p>
        </p:txBody>
      </p:sp>
      <p:sp>
        <p:nvSpPr>
          <p:cNvPr id="3" name="内容占位符 2">
            <a:extLst>
              <a:ext uri="{FF2B5EF4-FFF2-40B4-BE49-F238E27FC236}">
                <a16:creationId xmlns:a16="http://schemas.microsoft.com/office/drawing/2014/main" id="{15FFA81F-885E-AB67-45A9-8E822E74BD83}"/>
              </a:ext>
            </a:extLst>
          </p:cNvPr>
          <p:cNvSpPr txBox="1">
            <a:spLocks noGrp="1"/>
          </p:cNvSpPr>
          <p:nvPr>
            <p:ph idx="1"/>
          </p:nvPr>
        </p:nvSpPr>
        <p:spPr/>
        <p:txBody>
          <a:bodyPr>
            <a:normAutofit/>
          </a:bodyPr>
          <a:lstStyle/>
          <a:p>
            <a:pPr marL="0" lvl="0" indent="0">
              <a:buNone/>
            </a:pPr>
            <a:endParaRPr lang="en-US" sz="2200" dirty="0"/>
          </a:p>
          <a:p>
            <a:pPr lvl="0">
              <a:buFont typeface="Wingdings" pitchFamily="2"/>
              <a:buChar char="l"/>
            </a:pPr>
            <a:r>
              <a:rPr lang="en-US" sz="2200" dirty="0"/>
              <a:t>   Confusion matrix</a:t>
            </a:r>
          </a:p>
          <a:p>
            <a:pPr lvl="0">
              <a:buFont typeface="Wingdings" pitchFamily="2"/>
              <a:buChar char="l"/>
            </a:pPr>
            <a:r>
              <a:rPr lang="en-US" sz="2200" dirty="0"/>
              <a:t>    4 classical classification metrics: </a:t>
            </a:r>
          </a:p>
          <a:p>
            <a:pPr lvl="1">
              <a:buFont typeface="Wingdings" pitchFamily="2"/>
              <a:buChar char="l"/>
            </a:pPr>
            <a:r>
              <a:rPr lang="en-US" sz="2200" dirty="0"/>
              <a:t>   Precision</a:t>
            </a:r>
          </a:p>
          <a:p>
            <a:pPr lvl="1">
              <a:buFont typeface="Wingdings" pitchFamily="2"/>
              <a:buChar char="l"/>
            </a:pPr>
            <a:r>
              <a:rPr lang="en-US" sz="2200" dirty="0"/>
              <a:t>   Recall</a:t>
            </a:r>
          </a:p>
          <a:p>
            <a:pPr lvl="1">
              <a:buFont typeface="Wingdings" pitchFamily="2"/>
              <a:buChar char="l"/>
            </a:pPr>
            <a:r>
              <a:rPr lang="en-US" sz="2200" dirty="0"/>
              <a:t>   Accuracy</a:t>
            </a:r>
          </a:p>
          <a:p>
            <a:pPr lvl="1">
              <a:buFont typeface="Wingdings" pitchFamily="2"/>
              <a:buChar char="l"/>
            </a:pPr>
            <a:r>
              <a:rPr lang="en-US" sz="2200" dirty="0"/>
              <a:t>   </a:t>
            </a:r>
            <a:r>
              <a:rPr lang="en-US" sz="2200"/>
              <a:t>F1 Score</a:t>
            </a:r>
            <a:endParaRPr lang="en-US"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15D808-4FC3-EDE6-E56B-A17A9F710418}"/>
              </a:ext>
            </a:extLst>
          </p:cNvPr>
          <p:cNvSpPr>
            <a:spLocks noGrp="1"/>
          </p:cNvSpPr>
          <p:nvPr>
            <p:ph type="title"/>
          </p:nvPr>
        </p:nvSpPr>
        <p:spPr/>
        <p:txBody>
          <a:bodyPr/>
          <a:lstStyle/>
          <a:p>
            <a:r>
              <a:rPr lang="en-US" altLang="zh-CN" dirty="0"/>
              <a:t>Result: SVM model</a:t>
            </a:r>
            <a:endParaRPr lang="zh-CN" altLang="en-US" dirty="0"/>
          </a:p>
        </p:txBody>
      </p:sp>
      <p:pic>
        <p:nvPicPr>
          <p:cNvPr id="8" name="内容占位符 7">
            <a:extLst>
              <a:ext uri="{FF2B5EF4-FFF2-40B4-BE49-F238E27FC236}">
                <a16:creationId xmlns:a16="http://schemas.microsoft.com/office/drawing/2014/main" id="{D56DD6ED-060F-1D42-0828-B144ED5DA0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8153" y="1738728"/>
            <a:ext cx="4691758" cy="4388639"/>
          </a:xfrm>
        </p:spPr>
      </p:pic>
      <p:pic>
        <p:nvPicPr>
          <p:cNvPr id="10" name="图片 9">
            <a:extLst>
              <a:ext uri="{FF2B5EF4-FFF2-40B4-BE49-F238E27FC236}">
                <a16:creationId xmlns:a16="http://schemas.microsoft.com/office/drawing/2014/main" id="{62F1BEC9-FD8F-33AF-FEEA-CBB2510ECA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2091" y="1804923"/>
            <a:ext cx="4932876" cy="2181204"/>
          </a:xfrm>
          <a:prstGeom prst="rect">
            <a:avLst/>
          </a:prstGeom>
        </p:spPr>
      </p:pic>
      <p:sp>
        <p:nvSpPr>
          <p:cNvPr id="12" name="文本框 11">
            <a:extLst>
              <a:ext uri="{FF2B5EF4-FFF2-40B4-BE49-F238E27FC236}">
                <a16:creationId xmlns:a16="http://schemas.microsoft.com/office/drawing/2014/main" id="{12258AE9-E38A-181A-3877-587ED66844B1}"/>
              </a:ext>
            </a:extLst>
          </p:cNvPr>
          <p:cNvSpPr txBox="1"/>
          <p:nvPr/>
        </p:nvSpPr>
        <p:spPr>
          <a:xfrm>
            <a:off x="6383004" y="4192956"/>
            <a:ext cx="6096912" cy="461665"/>
          </a:xfrm>
          <a:prstGeom prst="rect">
            <a:avLst/>
          </a:prstGeom>
          <a:noFill/>
        </p:spPr>
        <p:txBody>
          <a:bodyPr wrap="square">
            <a:spAutoFit/>
          </a:bodyPr>
          <a:lstStyle/>
          <a:p>
            <a:pPr marL="342900" indent="-342900">
              <a:buFont typeface="Arial" panose="020B0604020202020204" pitchFamily="34" charset="0"/>
              <a:buChar char="•"/>
            </a:pPr>
            <a:r>
              <a:rPr lang="fr-FR" altLang="zh-CN" sz="2400" dirty="0"/>
              <a:t>more false positives.</a:t>
            </a:r>
            <a:endParaRPr lang="zh-CN" altLang="en-US" sz="2400" dirty="0"/>
          </a:p>
        </p:txBody>
      </p:sp>
    </p:spTree>
    <p:extLst>
      <p:ext uri="{BB962C8B-B14F-4D97-AF65-F5344CB8AC3E}">
        <p14:creationId xmlns:p14="http://schemas.microsoft.com/office/powerpoint/2010/main" val="1959861588"/>
      </p:ext>
    </p:extLst>
  </p:cSld>
  <p:clrMapOvr>
    <a:masterClrMapping/>
  </p:clrMapOvr>
</p:sld>
</file>

<file path=ppt/theme/theme1.xml><?xml version="1.0" encoding="utf-8"?>
<a:theme xmlns:a="http://schemas.openxmlformats.org/drawingml/2006/main" name="回顾">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1234</TotalTime>
  <Words>644</Words>
  <Application>Microsoft Office PowerPoint</Application>
  <PresentationFormat>宽屏</PresentationFormat>
  <Paragraphs>80</Paragraphs>
  <Slides>16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-apple-system</vt:lpstr>
      <vt:lpstr>等线</vt:lpstr>
      <vt:lpstr>Arial</vt:lpstr>
      <vt:lpstr>Calibri</vt:lpstr>
      <vt:lpstr>Calibri Light</vt:lpstr>
      <vt:lpstr>Wingdings</vt:lpstr>
      <vt:lpstr>回顾</vt:lpstr>
      <vt:lpstr>     Sarcasm Detection</vt:lpstr>
      <vt:lpstr>Task</vt:lpstr>
      <vt:lpstr>Dataset</vt:lpstr>
      <vt:lpstr>Dataset Visualization: Data Balancing</vt:lpstr>
      <vt:lpstr>Dataset Visualization: High Frequency Words</vt:lpstr>
      <vt:lpstr>Dataset Visualization:</vt:lpstr>
      <vt:lpstr>Model</vt:lpstr>
      <vt:lpstr>Metrics</vt:lpstr>
      <vt:lpstr>Result: SVM model</vt:lpstr>
      <vt:lpstr>Result: CNN skip-gram model</vt:lpstr>
      <vt:lpstr>Result: CNN fasttext model</vt:lpstr>
      <vt:lpstr>Result: LSTM skip-gram model</vt:lpstr>
      <vt:lpstr>Result: LSTM fasttext model</vt:lpstr>
      <vt:lpstr>Result: Comparison</vt:lpstr>
      <vt:lpstr>Conclusion &amp; Future work</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佶壬 任</dc:creator>
  <cp:lastModifiedBy>乐奇 刘</cp:lastModifiedBy>
  <cp:revision>19</cp:revision>
  <dcterms:created xsi:type="dcterms:W3CDTF">2025-01-30T19:02:21Z</dcterms:created>
  <dcterms:modified xsi:type="dcterms:W3CDTF">2025-02-14T10:41:36Z</dcterms:modified>
</cp:coreProperties>
</file>