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6035-B270-4E63-99AF-450D58E4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6B872-75D0-4F13-AE33-89ADE97DA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F2AF9-ADBC-476A-979E-ADDB1BA6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60C95-45DC-4C55-BB67-B26F5500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6F5DB-E1F7-419E-B7B4-19C63BB1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678A-C193-42D6-A18F-D90FD0C2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F2E34-B408-47B0-BD3D-283316B2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3A2F8-A365-4268-8D8D-E296ECFC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DA79A-DF1C-4F8A-AC4B-7F937C37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C6F88-EE84-494F-AAE9-62410977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8CD39B-BA3E-455C-8076-CEA986E3E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D2206-CE9F-4068-AEFB-1887075EC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3D0C6-9C65-4E3A-932E-07E56A7A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ACCA2-3E05-40BD-A843-42BD9E9A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3DBEE-6224-499B-9B88-75F75DFD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0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219F-0837-4FDF-8863-11A7F153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A466D-ECF6-472E-BC19-1BA4C270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8E2E7-D4B7-4A2A-9FF7-A8C0A44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11846-A88B-49E8-99C9-97FC153C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B3D53-3936-4047-ACAA-BB23F646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6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45CB8-6671-4ED8-ACBA-4A969B36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27F46-3332-4B61-A328-7F2768A9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87ED-040D-4CA8-A6C6-F157AC8F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7D81A-2C03-465C-900F-F2CF7B0D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7D384-E76F-46F3-98D3-EC95B8D1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9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A335-46AD-4222-ADE0-FAA0B0AF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AF822-7DB1-49AC-9053-FE726E030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D5F23-B0BB-4E7D-BF3B-1D8C48E3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5C997-A5F7-4D88-A783-FABEF782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3E78F-AD2E-4ADE-A483-7942BB8D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D20A4-BD7A-42E1-9745-829D9AA8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4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00FA6-713A-4E66-A511-643BD824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017E7-CC35-4555-BF25-C3FBE9D8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D2954-9821-42CB-A63C-0658D091C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EF8A23-F409-4F06-B46C-28EF9254E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57063A-7099-4FB7-9549-4B7E2CE4F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F80EAE-21B3-4052-A425-84D1EF39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0D340B-C4A1-4151-90CD-C0031FCB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2DAB8-FC3A-4A24-9BC3-EA33A36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1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FAD33-4D48-4C52-8E75-787E9CC9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0FA1D-097C-41D2-9C5D-F5B36404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85DE43-A574-4B6A-A401-B6A2994A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164C2-0757-4D4D-BE2C-FDBEF21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DBFD03-DCA0-437A-872A-3C1B2193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E3F4FA-6F98-4DA1-BE13-4650681F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3F2FF-5FE6-40C8-80C5-449543D6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2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BD78C-EFB4-4166-A7BD-D45C42FE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F209E-FDCD-45CC-988D-BDB3C12F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BE84E-4AE4-4E60-9B82-EBF87D666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50FBF-63FB-40C4-B832-A05E1CF9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D30F7-9D98-49E0-9347-D887A5C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61157-B255-4A22-87CA-FFF2600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9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7F1ED-90EA-473C-85A2-216C98F2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264B96-D143-4D41-B196-3B467BA0A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74D0D-A04E-4EBB-B4E5-837F50F0F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4FEE2-AC3E-4CB3-8C92-762C5768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C69E7-8CE7-42C0-9910-EA3A932D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4993-7850-4243-9551-78E07682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5A4A08-9743-4CD0-AD00-6E08A633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DD7B7-DBAD-4B48-AF3B-1FFA570E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389C7-ADCD-440A-985D-851E583E8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76E5-841D-4DA4-A65F-6AC67291C02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A99B0-565D-4285-9F81-26AA60D0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8A574-F7CD-44ED-A699-B98BBB15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6DE5-9007-423B-9BC3-AFA0601CA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3E0B7B-05C7-40C8-B2E4-8C659A40A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FD2201-F33D-4E0D-B184-694BA7B76FEB}"/>
              </a:ext>
            </a:extLst>
          </p:cNvPr>
          <p:cNvSpPr txBox="1"/>
          <p:nvPr/>
        </p:nvSpPr>
        <p:spPr>
          <a:xfrm>
            <a:off x="3021169" y="4314423"/>
            <a:ext cx="614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Java Project</a:t>
            </a:r>
          </a:p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组员：刘乐奇，张秦博</a:t>
            </a:r>
          </a:p>
        </p:txBody>
      </p:sp>
    </p:spTree>
    <p:extLst>
      <p:ext uri="{BB962C8B-B14F-4D97-AF65-F5344CB8AC3E}">
        <p14:creationId xmlns:p14="http://schemas.microsoft.com/office/powerpoint/2010/main" val="40951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2D0B31-2D47-4571-B3AD-4AB90B424AFB}"/>
              </a:ext>
            </a:extLst>
          </p:cNvPr>
          <p:cNvSpPr txBox="1"/>
          <p:nvPr/>
        </p:nvSpPr>
        <p:spPr>
          <a:xfrm>
            <a:off x="1094704" y="1371600"/>
            <a:ext cx="956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分工：五五开</a:t>
            </a:r>
            <a:endParaRPr lang="zh-CN" altLang="en-US" sz="3600" strike="sngStrike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475F49-FC20-4465-83F8-509069AA2D59}"/>
              </a:ext>
            </a:extLst>
          </p:cNvPr>
          <p:cNvSpPr txBox="1"/>
          <p:nvPr/>
        </p:nvSpPr>
        <p:spPr>
          <a:xfrm>
            <a:off x="227527" y="2599145"/>
            <a:ext cx="1196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实现功能：</a:t>
            </a:r>
            <a:endParaRPr lang="en-US" altLang="zh-CN" sz="3600" dirty="0"/>
          </a:p>
          <a:p>
            <a:r>
              <a:rPr lang="zh-CN" altLang="en-US" sz="3600" dirty="0"/>
              <a:t>精美</a:t>
            </a:r>
            <a:r>
              <a:rPr lang="en-US" altLang="zh-CN" sz="3600" dirty="0"/>
              <a:t>GUI</a:t>
            </a:r>
            <a:r>
              <a:rPr lang="zh-CN" altLang="en-US" sz="3600" dirty="0"/>
              <a:t>、游戏实现（插旗、递归开雷、优化游戏规则）、</a:t>
            </a:r>
            <a:endParaRPr lang="en-US" altLang="zh-CN" sz="3600" dirty="0"/>
          </a:p>
          <a:p>
            <a:r>
              <a:rPr lang="zh-CN" altLang="en-US" sz="3600" dirty="0"/>
              <a:t>音频、角色和技能、计时器、存</a:t>
            </a:r>
            <a:r>
              <a:rPr lang="en-US" altLang="zh-CN" sz="3600" dirty="0"/>
              <a:t>/</a:t>
            </a:r>
            <a:r>
              <a:rPr lang="zh-CN" altLang="en-US" sz="3600" dirty="0"/>
              <a:t>读档、</a:t>
            </a:r>
            <a:endParaRPr lang="en-US" altLang="zh-CN" sz="3600" dirty="0"/>
          </a:p>
          <a:p>
            <a:r>
              <a:rPr lang="zh-CN" altLang="en-US" sz="3600" strike="sngStrike" dirty="0"/>
              <a:t>局域网对战（出师未捷身先死）</a:t>
            </a:r>
          </a:p>
        </p:txBody>
      </p:sp>
    </p:spTree>
    <p:extLst>
      <p:ext uri="{BB962C8B-B14F-4D97-AF65-F5344CB8AC3E}">
        <p14:creationId xmlns:p14="http://schemas.microsoft.com/office/powerpoint/2010/main" val="36961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5BD9F5-ADC6-48F4-A901-1CB5476B3F57}"/>
              </a:ext>
            </a:extLst>
          </p:cNvPr>
          <p:cNvSpPr txBox="1"/>
          <p:nvPr/>
        </p:nvSpPr>
        <p:spPr>
          <a:xfrm>
            <a:off x="1435994" y="1223493"/>
            <a:ext cx="719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亮点：都是亮点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429CBC-56C5-42A8-A956-4F0FCF5CBCD7}"/>
              </a:ext>
            </a:extLst>
          </p:cNvPr>
          <p:cNvSpPr txBox="1"/>
          <p:nvPr/>
        </p:nvSpPr>
        <p:spPr>
          <a:xfrm>
            <a:off x="1435994" y="2414789"/>
            <a:ext cx="70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困难：局域网未完全实现</a:t>
            </a:r>
          </a:p>
        </p:txBody>
      </p:sp>
    </p:spTree>
    <p:extLst>
      <p:ext uri="{BB962C8B-B14F-4D97-AF65-F5344CB8AC3E}">
        <p14:creationId xmlns:p14="http://schemas.microsoft.com/office/powerpoint/2010/main" val="7736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4410-F27B-41D6-9E25-593EA502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56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游戏实机演示</a:t>
            </a:r>
          </a:p>
        </p:txBody>
      </p:sp>
    </p:spTree>
    <p:extLst>
      <p:ext uri="{BB962C8B-B14F-4D97-AF65-F5344CB8AC3E}">
        <p14:creationId xmlns:p14="http://schemas.microsoft.com/office/powerpoint/2010/main" val="335273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游戏实机演示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乐奇</dc:creator>
  <cp:lastModifiedBy>刘 乐奇</cp:lastModifiedBy>
  <cp:revision>2</cp:revision>
  <dcterms:created xsi:type="dcterms:W3CDTF">2021-05-19T04:05:50Z</dcterms:created>
  <dcterms:modified xsi:type="dcterms:W3CDTF">2021-05-19T04:21:35Z</dcterms:modified>
</cp:coreProperties>
</file>