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ABF368-FF11-4851-8E55-85E4E5EE61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2DEADE-42F3-43B5-812C-52A8C5298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FDD95C-A66F-4A64-B82B-54C7C5F2A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1998-1B71-4703-9660-A017E79600DA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65BE45-A3A2-4875-ABD4-FA5B22FFF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F37677-A483-4EDA-8C73-46091EA75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16E4-94D2-4CEB-B611-6D94929F6D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4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F68FF9-D779-4DB0-A0A5-70E8B1FE8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3626D6-83A0-4907-8E52-F13BB0A8E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9FCA8C-795F-4411-A824-22E89897A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1998-1B71-4703-9660-A017E79600DA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EC2044-D44F-4A67-AF6B-2F3792676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04E4CE-BB22-4AC9-AB2C-286F3FAA1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16E4-94D2-4CEB-B611-6D94929F6D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935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190346B-B382-450D-81BD-326F9FD2E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9A88FC-12D1-4978-9709-511105DC6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4987CB-E0A6-4767-BACA-4E95E9D0F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1998-1B71-4703-9660-A017E79600DA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589E2A-55FD-401A-A586-60C319F78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42EA19-DA89-4C0A-8E6C-69A4C52B6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16E4-94D2-4CEB-B611-6D94929F6D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621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75ACE0-304A-47F1-826C-5F39C4491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2DFD37-DD76-4F42-8E04-DFDE6E4DC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9100F7-D820-43BE-87D1-534106A97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1998-1B71-4703-9660-A017E79600DA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6B480A-D575-42A6-ABC1-DF60B476E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8215A4-DC13-4A35-8E6B-03C625AC5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16E4-94D2-4CEB-B611-6D94929F6D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878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9CECCA-2377-46E5-AAC7-2A2B54754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B65556-9BA1-4B30-AFEF-385AF355C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FF0AC2-1EB1-442F-93EC-91371F6AF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1998-1B71-4703-9660-A017E79600DA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9D08D1-8DB9-4871-9A90-C9D054023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05CE6E-315E-4328-8D9B-A7D22A22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16E4-94D2-4CEB-B611-6D94929F6D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968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496641-AADF-489F-98B5-FACE1EB2F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E5FFFA-CF42-4557-B1D2-DF66DF2A9E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D1C766-6FB2-43B9-BD5D-C8E206D50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B42724-284A-4C90-B456-3385AAC6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1998-1B71-4703-9660-A017E79600DA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31569C-99A7-4D86-8DF4-36BDAC934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DA280D-BD42-48A4-A2BA-3A3E67AF9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16E4-94D2-4CEB-B611-6D94929F6D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518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BB3DF2-CBE3-4191-BF0C-35F6A313A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2720AA-F82A-4AE0-A3A0-9B121A8A0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51C0DA-D955-4391-8476-619FED04F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803D414-A800-426B-BB14-38E1134E1B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4990D6-7A36-4B9B-A42F-4413EDEBE2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496F89F-1C18-41E7-8DC0-6728866F5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1998-1B71-4703-9660-A017E79600DA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4229BB-2656-42EE-926C-2CBFF0CF5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FAC35DD-F50A-492B-9C90-26FA67AC0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16E4-94D2-4CEB-B611-6D94929F6D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05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3D903A-CA80-473C-899C-7B311FF51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0D5F601-9BFB-4E11-8035-1391FB1C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1998-1B71-4703-9660-A017E79600DA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57EA611-6EA8-4A52-BB81-5A2FE27D6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EFCE59-6855-4B34-8DAE-238A82BCD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16E4-94D2-4CEB-B611-6D94929F6D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544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A45757-479C-446C-877B-C66505740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1998-1B71-4703-9660-A017E79600DA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4D8CBB-DEC9-4ED5-9DBB-ACF05CEF0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690A9B-D56D-47E0-BE20-15278EE31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16E4-94D2-4CEB-B611-6D94929F6D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245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6862F9-BB2C-4D72-BED9-CF37B61E4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202828-F74D-4DB7-95D4-269C0125C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D4E7B5-8844-4586-9DC4-B506C25B3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0D5B25-CF86-46AF-969B-147EFF9E4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1998-1B71-4703-9660-A017E79600DA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0A5837-2C86-445E-94CD-E72E0CA03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0BAFAC-948C-4C59-B3B7-FD804BC3D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16E4-94D2-4CEB-B611-6D94929F6D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700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20EC36-C7D4-43E7-8CA9-DAE38C5D2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2D57374-22CE-491D-9798-B31426ADBE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2D5524-EDFC-4790-94E3-CA4DC4CB6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3A24B8-CF13-4029-83F1-8E2C94D10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1998-1B71-4703-9660-A017E79600DA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766A60-F117-4C25-8049-ED8858C30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0F3D1F-50DD-46CF-9304-B99F1DFDA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16E4-94D2-4CEB-B611-6D94929F6D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426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9DC5C05-EECC-4CFF-8BF0-5D773F35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3A39D8-BAA9-4F68-9AEB-08AAB6832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3CCF55-94DE-439E-B7CF-73675C3167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11998-1B71-4703-9660-A017E79600DA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DC1575-7D84-4CDF-A5E0-8416457102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66EF45-06C8-471E-B40F-081CC2383C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116E4-94D2-4CEB-B611-6D94929F6D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19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85B49B-0F93-40B5-AE25-2912AA8092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计算机组成原理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F44B6B-C202-4A7A-9EC8-BEF476F737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Chapter 1</a:t>
            </a:r>
          </a:p>
          <a:p>
            <a:r>
              <a:rPr lang="zh-CN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复习</a:t>
            </a:r>
          </a:p>
        </p:txBody>
      </p:sp>
    </p:spTree>
    <p:extLst>
      <p:ext uri="{BB962C8B-B14F-4D97-AF65-F5344CB8AC3E}">
        <p14:creationId xmlns:p14="http://schemas.microsoft.com/office/powerpoint/2010/main" val="65072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B0CC91F-47F9-42DA-9364-8A768852E9CD}"/>
              </a:ext>
            </a:extLst>
          </p:cNvPr>
          <p:cNvSpPr txBox="1"/>
          <p:nvPr/>
        </p:nvSpPr>
        <p:spPr>
          <a:xfrm>
            <a:off x="256674" y="192759"/>
            <a:ext cx="43754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第七个知识点：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Amdahl’s Law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B4F8A74-9767-4119-85BE-07226793B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473" y="1942444"/>
            <a:ext cx="9459053" cy="280103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0B49C2E-C761-44C5-AA9B-0BA9A622D83E}"/>
              </a:ext>
            </a:extLst>
          </p:cNvPr>
          <p:cNvSpPr txBox="1"/>
          <p:nvPr/>
        </p:nvSpPr>
        <p:spPr>
          <a:xfrm>
            <a:off x="1981199" y="5292835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改进后的执行时间 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= 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受改进影响的执行时间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/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改进量 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+ 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不受影响的执行时间</a:t>
            </a:r>
          </a:p>
        </p:txBody>
      </p:sp>
    </p:spTree>
    <p:extLst>
      <p:ext uri="{BB962C8B-B14F-4D97-AF65-F5344CB8AC3E}">
        <p14:creationId xmlns:p14="http://schemas.microsoft.com/office/powerpoint/2010/main" val="861321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F15DA81-17E5-47BC-9DB4-A6402B20A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272" y="628179"/>
            <a:ext cx="8905456" cy="297875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48CA8D8-CB56-4826-B2ED-66B672242E0E}"/>
              </a:ext>
            </a:extLst>
          </p:cNvPr>
          <p:cNvSpPr txBox="1"/>
          <p:nvPr/>
        </p:nvSpPr>
        <p:spPr>
          <a:xfrm>
            <a:off x="1643272" y="4042610"/>
            <a:ext cx="91971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lphaLcPeriod"/>
            </a:pPr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Global CPI= clock cycles/count of instructions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=</a:t>
            </a:r>
            <a:r>
              <a:rPr lang="zh-CN" alt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∑ 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(Number of instructions × CPI)/ count of instructions</a:t>
            </a:r>
            <a:endParaRPr lang="zh-CN" altLang="en-US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9DAE1E2-93E1-4A20-B3D6-88316A2351A6}"/>
              </a:ext>
            </a:extLst>
          </p:cNvPr>
          <p:cNvSpPr txBox="1"/>
          <p:nvPr/>
        </p:nvSpPr>
        <p:spPr>
          <a:xfrm>
            <a:off x="1643272" y="5309280"/>
            <a:ext cx="9197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b.   Clock cycles=</a:t>
            </a:r>
            <a:r>
              <a:rPr lang="zh-CN" alt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∑ 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(Number of instructions × CPI)</a:t>
            </a:r>
            <a:endParaRPr lang="zh-CN" altLang="en-US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63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E53B2D3-3EAE-4BB8-ADC0-47E8E2E0E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058" y="336213"/>
            <a:ext cx="7392747" cy="250256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192CAF7-E307-48BE-817D-E65BAF93AA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363"/>
          <a:stretch/>
        </p:blipFill>
        <p:spPr>
          <a:xfrm>
            <a:off x="2108431" y="3973249"/>
            <a:ext cx="7975138" cy="120033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9C5C43C-1431-4E62-8302-0EC5C229A4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9174" y="3014989"/>
            <a:ext cx="7193652" cy="350679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A79EDA7-4624-4E74-AEA2-D98F953746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9425" y="3270928"/>
            <a:ext cx="5486875" cy="299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41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624C8E9-A4C2-48A2-9991-8D779E24ACB8}"/>
              </a:ext>
            </a:extLst>
          </p:cNvPr>
          <p:cNvSpPr/>
          <p:nvPr/>
        </p:nvSpPr>
        <p:spPr>
          <a:xfrm>
            <a:off x="593557" y="356482"/>
            <a:ext cx="114380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1.8.3 If the total dissipated power is to be reduced by 10%, how much should the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voltage be reduced to maintain the same leakage current? Note: power is defined as the product of voltage and current. 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2018E81-9C8C-4635-90B5-778286799802}"/>
              </a:ext>
            </a:extLst>
          </p:cNvPr>
          <p:cNvSpPr txBox="1"/>
          <p:nvPr/>
        </p:nvSpPr>
        <p:spPr>
          <a:xfrm>
            <a:off x="593557" y="1925051"/>
            <a:ext cx="1431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Analysis: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F39CDF2-9C44-4951-B875-126C7158E4C5}"/>
                  </a:ext>
                </a:extLst>
              </p:cNvPr>
              <p:cNvSpPr txBox="1"/>
              <p:nvPr/>
            </p:nvSpPr>
            <p:spPr>
              <a:xfrm>
                <a:off x="593557" y="2816511"/>
                <a:ext cx="189955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zh-CN" alt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10%</a:t>
                </a:r>
                <a:endParaRPr lang="zh-CN" altLang="en-US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F39CDF2-9C44-4951-B875-126C7158E4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57" y="2816511"/>
                <a:ext cx="1899559" cy="430887"/>
              </a:xfrm>
              <a:prstGeom prst="rect">
                <a:avLst/>
              </a:prstGeom>
              <a:blipFill>
                <a:blip r:embed="rId2"/>
                <a:stretch>
                  <a:fillRect t="-23944" r="-9615" b="-50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B6685BD-C0AD-4BFD-945F-03CAE3F80385}"/>
              </a:ext>
            </a:extLst>
          </p:cNvPr>
          <p:cNvCxnSpPr>
            <a:cxnSpLocks/>
          </p:cNvCxnSpPr>
          <p:nvPr/>
        </p:nvCxnSpPr>
        <p:spPr>
          <a:xfrm>
            <a:off x="2707105" y="3031954"/>
            <a:ext cx="11069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7B44F69-8395-4BA6-816A-2E73BB7BF819}"/>
                  </a:ext>
                </a:extLst>
              </p:cNvPr>
              <p:cNvSpPr txBox="1"/>
              <p:nvPr/>
            </p:nvSpPr>
            <p:spPr>
              <a:xfrm>
                <a:off x="4325352" y="2655023"/>
                <a:ext cx="1474956" cy="753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new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𝑜𝑙𝑑</m:t>
                              </m:r>
                            </m:sub>
                          </m:sSub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=0.9</m:t>
                      </m:r>
                    </m:oMath>
                  </m:oMathPara>
                </a14:m>
                <a:endParaRPr lang="zh-CN" alt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7B44F69-8395-4BA6-816A-2E73BB7BF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5352" y="2655023"/>
                <a:ext cx="1474956" cy="7538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1E35AE0-8BD7-4347-B5AF-1971DCD7557F}"/>
                  </a:ext>
                </a:extLst>
              </p:cNvPr>
              <p:cNvSpPr/>
              <p:nvPr/>
            </p:nvSpPr>
            <p:spPr>
              <a:xfrm>
                <a:off x="6311649" y="2768380"/>
                <a:ext cx="562795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𝑠𝑡𝑎𝑡𝑖𝑐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𝑝𝑜𝑤𝑒𝑟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𝑑𝑦𝑛𝑎𝑚𝑖𝑐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𝑝𝑜𝑤𝑒𝑟</m:t>
                      </m:r>
                    </m:oMath>
                  </m:oMathPara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1E35AE0-8BD7-4347-B5AF-1971DCD755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649" y="2768380"/>
                <a:ext cx="5627951" cy="461665"/>
              </a:xfrm>
              <a:prstGeom prst="rect">
                <a:avLst/>
              </a:prstGeom>
              <a:blipFill>
                <a:blip r:embed="rId4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FAB9758-8BD5-4D63-9ADD-4512ADF99812}"/>
                  </a:ext>
                </a:extLst>
              </p:cNvPr>
              <p:cNvSpPr/>
              <p:nvPr/>
            </p:nvSpPr>
            <p:spPr>
              <a:xfrm>
                <a:off x="477102" y="3826046"/>
                <a:ext cx="30964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𝑠𝑡𝑎𝑡𝑖𝑐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𝑝𝑜𝑤𝑒𝑟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FAB9758-8BD5-4D63-9ADD-4512ADF998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102" y="3826046"/>
                <a:ext cx="3096425" cy="461665"/>
              </a:xfrm>
              <a:prstGeom prst="rect">
                <a:avLst/>
              </a:prstGeom>
              <a:blipFill>
                <a:blip r:embed="rId5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B459990-1D12-461E-9F76-29EADFD4F394}"/>
                  </a:ext>
                </a:extLst>
              </p:cNvPr>
              <p:cNvSpPr/>
              <p:nvPr/>
            </p:nvSpPr>
            <p:spPr>
              <a:xfrm>
                <a:off x="477102" y="4532840"/>
                <a:ext cx="4867293" cy="9221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𝑑𝑦𝑛𝑎𝑚𝑖𝑐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𝑝𝑜𝑤𝑒𝑟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B459990-1D12-461E-9F76-29EADFD4F3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102" y="4532840"/>
                <a:ext cx="4867293" cy="9221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>
            <a:extLst>
              <a:ext uri="{FF2B5EF4-FFF2-40B4-BE49-F238E27FC236}">
                <a16:creationId xmlns:a16="http://schemas.microsoft.com/office/drawing/2014/main" id="{F9517394-123F-4E8B-9C14-51E27573C054}"/>
              </a:ext>
            </a:extLst>
          </p:cNvPr>
          <p:cNvSpPr/>
          <p:nvPr/>
        </p:nvSpPr>
        <p:spPr>
          <a:xfrm>
            <a:off x="593557" y="5738582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Pentium 4: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 1.18V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C5181C4-DD3E-4CB7-9F1E-03BEF045710A}"/>
              </a:ext>
            </a:extLst>
          </p:cNvPr>
          <p:cNvSpPr/>
          <p:nvPr/>
        </p:nvSpPr>
        <p:spPr>
          <a:xfrm>
            <a:off x="593557" y="6306876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Core i5 Ivy Bridge: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 0.83V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E8B68DA-1CAF-4C56-8128-932FC22752D7}"/>
              </a:ext>
            </a:extLst>
          </p:cNvPr>
          <p:cNvSpPr txBox="1"/>
          <p:nvPr/>
        </p:nvSpPr>
        <p:spPr>
          <a:xfrm>
            <a:off x="4603166" y="5932050"/>
            <a:ext cx="2394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Calibri" panose="020F0502020204030204" pitchFamily="34" charset="0"/>
                <a:cs typeface="Calibri" panose="020F0502020204030204" pitchFamily="34" charset="0"/>
              </a:rPr>
              <a:t>Without 1/2</a:t>
            </a:r>
            <a:endParaRPr lang="zh-CN" alt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605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DC76F1E-CA43-4B7D-950A-8C92BA962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400" y="162918"/>
            <a:ext cx="8523199" cy="326608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CFC9BFF-F7E2-46B5-AD79-36FAA418F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5274" y="3429000"/>
            <a:ext cx="5701450" cy="320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700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60CDDA2-BCCB-4F39-A53A-6AC6D8401950}"/>
              </a:ext>
            </a:extLst>
          </p:cNvPr>
          <p:cNvSpPr txBox="1"/>
          <p:nvPr/>
        </p:nvSpPr>
        <p:spPr>
          <a:xfrm>
            <a:off x="256674" y="192759"/>
            <a:ext cx="3515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第一个知识点：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计算机包括哪些成分？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7A7348D-52AA-41A9-BC5C-A6E511EDFE26}"/>
              </a:ext>
            </a:extLst>
          </p:cNvPr>
          <p:cNvSpPr txBox="1"/>
          <p:nvPr/>
        </p:nvSpPr>
        <p:spPr>
          <a:xfrm>
            <a:off x="703849" y="3696022"/>
            <a:ext cx="2081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Computer</a:t>
            </a:r>
            <a:endParaRPr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E65CE234-9D1B-44FE-8CAC-0C8EA2EFC7A0}"/>
              </a:ext>
            </a:extLst>
          </p:cNvPr>
          <p:cNvSpPr/>
          <p:nvPr/>
        </p:nvSpPr>
        <p:spPr>
          <a:xfrm>
            <a:off x="2785311" y="1660358"/>
            <a:ext cx="595563" cy="4656104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C4A94C8-57CC-4EDB-9132-EC21E9ED727A}"/>
              </a:ext>
            </a:extLst>
          </p:cNvPr>
          <p:cNvSpPr txBox="1"/>
          <p:nvPr/>
        </p:nvSpPr>
        <p:spPr>
          <a:xfrm>
            <a:off x="3585410" y="1398748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Processor(CPU)</a:t>
            </a:r>
            <a:endParaRPr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F418292-8BC6-4340-857B-CED7AD16127E}"/>
              </a:ext>
            </a:extLst>
          </p:cNvPr>
          <p:cNvSpPr txBox="1"/>
          <p:nvPr/>
        </p:nvSpPr>
        <p:spPr>
          <a:xfrm>
            <a:off x="3585410" y="3696021"/>
            <a:ext cx="1744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  <a:endParaRPr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B2C4CC6-8CB3-4FE2-ABB8-091A39D80F1F}"/>
              </a:ext>
            </a:extLst>
          </p:cNvPr>
          <p:cNvSpPr txBox="1"/>
          <p:nvPr/>
        </p:nvSpPr>
        <p:spPr>
          <a:xfrm>
            <a:off x="3585410" y="5993294"/>
            <a:ext cx="1744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Devices</a:t>
            </a:r>
            <a:endParaRPr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A029E4BF-83B8-465A-9A81-74EA8000EB37}"/>
              </a:ext>
            </a:extLst>
          </p:cNvPr>
          <p:cNvSpPr/>
          <p:nvPr/>
        </p:nvSpPr>
        <p:spPr>
          <a:xfrm>
            <a:off x="6232360" y="940657"/>
            <a:ext cx="252662" cy="1439402"/>
          </a:xfrm>
          <a:prstGeom prst="leftBrace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4144C0F-0A5A-4199-BC8B-7734A3E94316}"/>
              </a:ext>
            </a:extLst>
          </p:cNvPr>
          <p:cNvSpPr txBox="1"/>
          <p:nvPr/>
        </p:nvSpPr>
        <p:spPr>
          <a:xfrm>
            <a:off x="6767862" y="679047"/>
            <a:ext cx="51674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Control</a:t>
            </a:r>
          </a:p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(sequences datapath, memory…)</a:t>
            </a:r>
            <a:endParaRPr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6BEBCC9-43D4-4775-B468-88228FCECD59}"/>
              </a:ext>
            </a:extLst>
          </p:cNvPr>
          <p:cNvSpPr txBox="1"/>
          <p:nvPr/>
        </p:nvSpPr>
        <p:spPr>
          <a:xfrm>
            <a:off x="6785810" y="2093096"/>
            <a:ext cx="48246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Datapath</a:t>
            </a:r>
          </a:p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(performs operations on data)</a:t>
            </a:r>
            <a:endParaRPr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07BDD451-707D-460B-8528-C71AE40C044C}"/>
              </a:ext>
            </a:extLst>
          </p:cNvPr>
          <p:cNvSpPr/>
          <p:nvPr/>
        </p:nvSpPr>
        <p:spPr>
          <a:xfrm>
            <a:off x="5131469" y="5829463"/>
            <a:ext cx="198520" cy="973998"/>
          </a:xfrm>
          <a:prstGeom prst="leftBrace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140712A-A81C-4989-B454-5FA4CF49CB65}"/>
              </a:ext>
            </a:extLst>
          </p:cNvPr>
          <p:cNvSpPr txBox="1"/>
          <p:nvPr/>
        </p:nvSpPr>
        <p:spPr>
          <a:xfrm>
            <a:off x="5534525" y="5567853"/>
            <a:ext cx="1648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endParaRPr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300FE8B-1309-4339-B5B0-CE339EB7BA73}"/>
              </a:ext>
            </a:extLst>
          </p:cNvPr>
          <p:cNvSpPr txBox="1"/>
          <p:nvPr/>
        </p:nvSpPr>
        <p:spPr>
          <a:xfrm>
            <a:off x="5534525" y="6313811"/>
            <a:ext cx="1648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  <a:endParaRPr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79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/>
      <p:bldP spid="12" grpId="0"/>
      <p:bldP spid="13" grpId="0"/>
      <p:bldP spid="14" grpId="0" animBg="1"/>
      <p:bldP spid="15" grpId="0"/>
      <p:bldP spid="16" grpId="0"/>
      <p:bldP spid="17" grpId="0" animBg="1"/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1DCF81B-57E7-40C0-B5A5-E55BC513BE5E}"/>
              </a:ext>
            </a:extLst>
          </p:cNvPr>
          <p:cNvSpPr txBox="1"/>
          <p:nvPr/>
        </p:nvSpPr>
        <p:spPr>
          <a:xfrm>
            <a:off x="256674" y="192759"/>
            <a:ext cx="3515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第二个知识点：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Moore’s Law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584DF2A-C3A6-4B99-963E-6545083AF079}"/>
              </a:ext>
            </a:extLst>
          </p:cNvPr>
          <p:cNvSpPr/>
          <p:nvPr/>
        </p:nvSpPr>
        <p:spPr>
          <a:xfrm>
            <a:off x="1441784" y="1549499"/>
            <a:ext cx="93084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number of transistors that can be integrated on a die would double every 18 to 24 months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.</a:t>
            </a:r>
            <a:endParaRPr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6A3427B-765C-456F-B4AF-527216087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873" y="2660017"/>
            <a:ext cx="6182306" cy="398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23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3AA9555-7FCA-4959-81ED-B267A52D507E}"/>
              </a:ext>
            </a:extLst>
          </p:cNvPr>
          <p:cNvSpPr txBox="1"/>
          <p:nvPr/>
        </p:nvSpPr>
        <p:spPr>
          <a:xfrm>
            <a:off x="256674" y="192759"/>
            <a:ext cx="3515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第三个知识点：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CPU clocking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373B0E5-1C8B-4720-9D66-4F538FB70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702" y="2586790"/>
            <a:ext cx="7778594" cy="214029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EB7EA13-2D8C-4C3C-9DFD-9137847FB58E}"/>
              </a:ext>
            </a:extLst>
          </p:cNvPr>
          <p:cNvSpPr/>
          <p:nvPr/>
        </p:nvSpPr>
        <p:spPr>
          <a:xfrm>
            <a:off x="1165057" y="1728329"/>
            <a:ext cx="98618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Operation of digital hardware governed by a constant-rate clock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48395FA-4FD9-4C10-8E3C-4DA2FBAF8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4940" y="5237901"/>
            <a:ext cx="5502117" cy="107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812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F1EF5E3-0B98-424A-AD17-E179702A2AE6}"/>
              </a:ext>
            </a:extLst>
          </p:cNvPr>
          <p:cNvSpPr txBox="1"/>
          <p:nvPr/>
        </p:nvSpPr>
        <p:spPr>
          <a:xfrm>
            <a:off x="256674" y="192759"/>
            <a:ext cx="43754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第四个知识点：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Instruction Count and CPI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FE81B34-226B-41CE-90AC-980693ABC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743" y="1739654"/>
            <a:ext cx="7476513" cy="189243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A590F90-B4D8-428B-A943-66D674E9D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4525" y="3978654"/>
            <a:ext cx="4922947" cy="246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515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B888F69-8E51-45F4-B29D-3C31970CA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194" y="1145022"/>
            <a:ext cx="7795612" cy="456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556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73A16D4-A7A9-4728-9E97-D37DCA533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856" y="1573182"/>
            <a:ext cx="7430287" cy="441854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E183757-0285-476A-8D3B-F28F759CB617}"/>
              </a:ext>
            </a:extLst>
          </p:cNvPr>
          <p:cNvSpPr txBox="1"/>
          <p:nvPr/>
        </p:nvSpPr>
        <p:spPr>
          <a:xfrm>
            <a:off x="3461083" y="512330"/>
            <a:ext cx="5269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latin typeface="Calibri" panose="020F0502020204030204" pitchFamily="34" charset="0"/>
                <a:cs typeface="Calibri" panose="020F0502020204030204" pitchFamily="34" charset="0"/>
              </a:rPr>
              <a:t>Performance Summary</a:t>
            </a:r>
            <a:endParaRPr lang="zh-CN" alt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511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3B7381E-D8F9-4227-AF3E-0B71A5522E5B}"/>
              </a:ext>
            </a:extLst>
          </p:cNvPr>
          <p:cNvSpPr txBox="1"/>
          <p:nvPr/>
        </p:nvSpPr>
        <p:spPr>
          <a:xfrm>
            <a:off x="256674" y="192759"/>
            <a:ext cx="43754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第五个知识点：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Dynamic Power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9B57FBE-0F6C-48C2-A808-4C8C2D0631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363"/>
          <a:stretch/>
        </p:blipFill>
        <p:spPr>
          <a:xfrm>
            <a:off x="2108431" y="2228670"/>
            <a:ext cx="7975138" cy="120033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64C71D0-4A54-4A45-B365-73D628E7D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4279" y="4264582"/>
            <a:ext cx="6023441" cy="179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498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6DB4C13-26FF-4346-8070-419E27521BEB}"/>
              </a:ext>
            </a:extLst>
          </p:cNvPr>
          <p:cNvSpPr txBox="1"/>
          <p:nvPr/>
        </p:nvSpPr>
        <p:spPr>
          <a:xfrm>
            <a:off x="256674" y="192759"/>
            <a:ext cx="43754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第六个知识点：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Multiprocessors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DC844E2-7C9C-4EA4-8DD2-6BC0B148B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611" y="1393088"/>
            <a:ext cx="6404673" cy="490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570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250</Words>
  <Application>Microsoft Office PowerPoint</Application>
  <PresentationFormat>宽屏</PresentationFormat>
  <Paragraphs>51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等线</vt:lpstr>
      <vt:lpstr>等线 Light</vt:lpstr>
      <vt:lpstr>华文宋体</vt:lpstr>
      <vt:lpstr>宋体</vt:lpstr>
      <vt:lpstr>Arial</vt:lpstr>
      <vt:lpstr>Calibri</vt:lpstr>
      <vt:lpstr>Cambria Math</vt:lpstr>
      <vt:lpstr>Office 主题​​</vt:lpstr>
      <vt:lpstr>计算机组成原理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计算机组成原理</dc:title>
  <dc:creator>yancey323@outlook.com</dc:creator>
  <cp:lastModifiedBy>yancey323@outlook.com</cp:lastModifiedBy>
  <cp:revision>8</cp:revision>
  <dcterms:created xsi:type="dcterms:W3CDTF">2018-03-21T08:56:39Z</dcterms:created>
  <dcterms:modified xsi:type="dcterms:W3CDTF">2018-03-23T05:06:51Z</dcterms:modified>
</cp:coreProperties>
</file>