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9" r:id="rId4"/>
    <p:sldId id="290" r:id="rId5"/>
    <p:sldId id="291" r:id="rId6"/>
    <p:sldId id="311" r:id="rId7"/>
    <p:sldId id="292" r:id="rId8"/>
    <p:sldId id="293" r:id="rId9"/>
    <p:sldId id="294" r:id="rId10"/>
    <p:sldId id="295" r:id="rId11"/>
    <p:sldId id="312" r:id="rId12"/>
    <p:sldId id="296" r:id="rId13"/>
    <p:sldId id="297" r:id="rId14"/>
    <p:sldId id="310" r:id="rId15"/>
    <p:sldId id="298" r:id="rId16"/>
    <p:sldId id="299" r:id="rId17"/>
    <p:sldId id="300" r:id="rId18"/>
    <p:sldId id="301" r:id="rId19"/>
    <p:sldId id="302" r:id="rId20"/>
    <p:sldId id="304" r:id="rId21"/>
    <p:sldId id="305" r:id="rId22"/>
    <p:sldId id="306" r:id="rId23"/>
    <p:sldId id="307" r:id="rId24"/>
    <p:sldId id="308" r:id="rId25"/>
    <p:sldId id="309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91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ABF368-FF11-4851-8E55-85E4E5EE61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2DEADE-42F3-43B5-812C-52A8C52983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FDD95C-A66F-4A64-B82B-54C7C5F2A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11998-1B71-4703-9660-A017E79600DA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65BE45-A3A2-4875-ABD4-FA5B22FFF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F37677-A483-4EDA-8C73-46091EA75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16E4-94D2-4CEB-B611-6D94929F6D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4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F68FF9-D779-4DB0-A0A5-70E8B1FE8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3626D6-83A0-4907-8E52-F13BB0A8E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9FCA8C-795F-4411-A824-22E89897A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11998-1B71-4703-9660-A017E79600DA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EC2044-D44F-4A67-AF6B-2F3792676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04E4CE-BB22-4AC9-AB2C-286F3FAA1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16E4-94D2-4CEB-B611-6D94929F6D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935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190346B-B382-450D-81BD-326F9FD2E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9A88FC-12D1-4978-9709-511105DC6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4987CB-E0A6-4767-BACA-4E95E9D0F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11998-1B71-4703-9660-A017E79600DA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589E2A-55FD-401A-A586-60C319F78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42EA19-DA89-4C0A-8E6C-69A4C52B6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16E4-94D2-4CEB-B611-6D94929F6D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621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75ACE0-304A-47F1-826C-5F39C4491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2DFD37-DD76-4F42-8E04-DFDE6E4DC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9100F7-D820-43BE-87D1-534106A97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11998-1B71-4703-9660-A017E79600DA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6B480A-D575-42A6-ABC1-DF60B476E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8215A4-DC13-4A35-8E6B-03C625AC5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16E4-94D2-4CEB-B611-6D94929F6D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878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9CECCA-2377-46E5-AAC7-2A2B54754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B65556-9BA1-4B30-AFEF-385AF355C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FF0AC2-1EB1-442F-93EC-91371F6AF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11998-1B71-4703-9660-A017E79600DA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9D08D1-8DB9-4871-9A90-C9D054023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05CE6E-315E-4328-8D9B-A7D22A22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16E4-94D2-4CEB-B611-6D94929F6D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968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496641-AADF-489F-98B5-FACE1EB2F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E5FFFA-CF42-4557-B1D2-DF66DF2A9E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D1C766-6FB2-43B9-BD5D-C8E206D50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B42724-284A-4C90-B456-3385AAC6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11998-1B71-4703-9660-A017E79600DA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31569C-99A7-4D86-8DF4-36BDAC934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DA280D-BD42-48A4-A2BA-3A3E67AF9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16E4-94D2-4CEB-B611-6D94929F6D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518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BB3DF2-CBE3-4191-BF0C-35F6A313A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2720AA-F82A-4AE0-A3A0-9B121A8A0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51C0DA-D955-4391-8476-619FED04FD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803D414-A800-426B-BB14-38E1134E1B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4990D6-7A36-4B9B-A42F-4413EDEBE2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496F89F-1C18-41E7-8DC0-6728866F5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11998-1B71-4703-9660-A017E79600DA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D4229BB-2656-42EE-926C-2CBFF0CF5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FAC35DD-F50A-492B-9C90-26FA67AC0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16E4-94D2-4CEB-B611-6D94929F6D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050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3D903A-CA80-473C-899C-7B311FF51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0D5F601-9BFB-4E11-8035-1391FB1C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11998-1B71-4703-9660-A017E79600DA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57EA611-6EA8-4A52-BB81-5A2FE27D6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1EFCE59-6855-4B34-8DAE-238A82BCD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16E4-94D2-4CEB-B611-6D94929F6D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544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2A45757-479C-446C-877B-C66505740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11998-1B71-4703-9660-A017E79600DA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D4D8CBB-DEC9-4ED5-9DBB-ACF05CEF0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690A9B-D56D-47E0-BE20-15278EE31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16E4-94D2-4CEB-B611-6D94929F6D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245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6862F9-BB2C-4D72-BED9-CF37B61E4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202828-F74D-4DB7-95D4-269C0125C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D4E7B5-8844-4586-9DC4-B506C25B3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0D5B25-CF86-46AF-969B-147EFF9E4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11998-1B71-4703-9660-A017E79600DA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0A5837-2C86-445E-94CD-E72E0CA03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0BAFAC-948C-4C59-B3B7-FD804BC3D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16E4-94D2-4CEB-B611-6D94929F6D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700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20EC36-C7D4-43E7-8CA9-DAE38C5D2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2D57374-22CE-491D-9798-B31426ADBE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2D5524-EDFC-4790-94E3-CA4DC4CB6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3A24B8-CF13-4029-83F1-8E2C94D10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11998-1B71-4703-9660-A017E79600DA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766A60-F117-4C25-8049-ED8858C30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0F3D1F-50DD-46CF-9304-B99F1DFDA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16E4-94D2-4CEB-B611-6D94929F6D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426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9DC5C05-EECC-4CFF-8BF0-5D773F35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3A39D8-BAA9-4F68-9AEB-08AAB6832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3CCF55-94DE-439E-B7CF-73675C3167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11998-1B71-4703-9660-A017E79600DA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DC1575-7D84-4CDF-A5E0-8416457102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66EF45-06C8-471E-B40F-081CC2383C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116E4-94D2-4CEB-B611-6D94929F6D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19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7" Type="http://schemas.openxmlformats.org/officeDocument/2006/relationships/image" Target="../media/image33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0.png"/><Relationship Id="rId5" Type="http://schemas.openxmlformats.org/officeDocument/2006/relationships/image" Target="../media/image310.png"/><Relationship Id="rId4" Type="http://schemas.openxmlformats.org/officeDocument/2006/relationships/image" Target="../media/image30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7" Type="http://schemas.openxmlformats.org/officeDocument/2006/relationships/image" Target="../media/image34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0.png"/><Relationship Id="rId5" Type="http://schemas.openxmlformats.org/officeDocument/2006/relationships/image" Target="../media/image310.png"/><Relationship Id="rId4" Type="http://schemas.openxmlformats.org/officeDocument/2006/relationships/image" Target="../media/image30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85B49B-0F93-40B5-AE25-2912AA8092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计算机组成原理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BF44B6B-C202-4A7A-9EC8-BEF476F737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Chapter 3</a:t>
            </a:r>
          </a:p>
          <a:p>
            <a:r>
              <a:rPr lang="zh-CN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复习</a:t>
            </a:r>
            <a:endParaRPr lang="en-US" altLang="zh-CN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72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8B54A4B-8AB4-4B00-903D-84A0FFE063AF}"/>
              </a:ext>
            </a:extLst>
          </p:cNvPr>
          <p:cNvSpPr txBox="1"/>
          <p:nvPr/>
        </p:nvSpPr>
        <p:spPr>
          <a:xfrm>
            <a:off x="5284884" y="1074188"/>
            <a:ext cx="1927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Rem= Rem-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Div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Rem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≥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0 or &lt;0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0A6709B7-37CE-4569-9203-6AEEEC83ED60}"/>
              </a:ext>
            </a:extLst>
          </p:cNvPr>
          <p:cNvCxnSpPr/>
          <p:nvPr/>
        </p:nvCxnSpPr>
        <p:spPr>
          <a:xfrm flipH="1">
            <a:off x="4499811" y="1720519"/>
            <a:ext cx="1443789" cy="17927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11BD0029-7A51-4AFF-82CC-4FC3ADBD7D9E}"/>
              </a:ext>
            </a:extLst>
          </p:cNvPr>
          <p:cNvSpPr txBox="1"/>
          <p:nvPr/>
        </p:nvSpPr>
        <p:spPr>
          <a:xfrm>
            <a:off x="4499811" y="2247539"/>
            <a:ext cx="613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&lt;0 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51A8C70-5305-4BD3-B2F4-6745571CBC58}"/>
              </a:ext>
            </a:extLst>
          </p:cNvPr>
          <p:cNvSpPr txBox="1"/>
          <p:nvPr/>
        </p:nvSpPr>
        <p:spPr>
          <a:xfrm>
            <a:off x="3609474" y="3589698"/>
            <a:ext cx="178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Rem=Rem+Div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F328F4F-E9D8-40C3-B7F8-379035FEE6AD}"/>
              </a:ext>
            </a:extLst>
          </p:cNvPr>
          <p:cNvSpPr txBox="1"/>
          <p:nvPr/>
        </p:nvSpPr>
        <p:spPr>
          <a:xfrm>
            <a:off x="3380873" y="4357669"/>
            <a:ext cx="2237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Lshift Quotient (Q0=0)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83C1FEB-4E45-4C47-894D-BBD726A1F07A}"/>
              </a:ext>
            </a:extLst>
          </p:cNvPr>
          <p:cNvSpPr txBox="1"/>
          <p:nvPr/>
        </p:nvSpPr>
        <p:spPr>
          <a:xfrm>
            <a:off x="3908831" y="5225351"/>
            <a:ext cx="1553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Rshift Divisor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3C03D88-CE19-46BD-B86E-58FBF221F3B0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4499810" y="3959030"/>
            <a:ext cx="1" cy="3986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98C66B2-ADC5-4BBC-A407-09420B7E452B}"/>
              </a:ext>
            </a:extLst>
          </p:cNvPr>
          <p:cNvCxnSpPr/>
          <p:nvPr/>
        </p:nvCxnSpPr>
        <p:spPr>
          <a:xfrm flipH="1">
            <a:off x="4499809" y="4727001"/>
            <a:ext cx="1" cy="3986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A5255123-9A9E-4F84-84F6-DCA4F429EC21}"/>
              </a:ext>
            </a:extLst>
          </p:cNvPr>
          <p:cNvGrpSpPr/>
          <p:nvPr/>
        </p:nvGrpSpPr>
        <p:grpSpPr>
          <a:xfrm>
            <a:off x="2021305" y="1447983"/>
            <a:ext cx="2562727" cy="3998137"/>
            <a:chOff x="2021305" y="1267506"/>
            <a:chExt cx="2562727" cy="3998137"/>
          </a:xfrm>
        </p:grpSpPr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9A24C3EB-7137-4A0E-96B7-31525B9836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21305" y="5265643"/>
              <a:ext cx="135956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18F31143-9033-441C-BFCC-5BF7EAA2B2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21305" y="1267506"/>
              <a:ext cx="0" cy="39981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23B79098-30BF-4733-8C65-5A13B7A052C4}"/>
                </a:ext>
              </a:extLst>
            </p:cNvPr>
            <p:cNvCxnSpPr/>
            <p:nvPr/>
          </p:nvCxnSpPr>
          <p:spPr>
            <a:xfrm>
              <a:off x="2021305" y="1267506"/>
              <a:ext cx="256272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C53B5D0-590D-4AC7-A358-89F87EE7E656}"/>
              </a:ext>
            </a:extLst>
          </p:cNvPr>
          <p:cNvCxnSpPr>
            <a:cxnSpLocks/>
          </p:cNvCxnSpPr>
          <p:nvPr/>
        </p:nvCxnSpPr>
        <p:spPr>
          <a:xfrm>
            <a:off x="5943600" y="1720519"/>
            <a:ext cx="1455821" cy="17927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8466A23C-3FE3-4EAA-A7FE-E915EF354419}"/>
              </a:ext>
            </a:extLst>
          </p:cNvPr>
          <p:cNvSpPr txBox="1"/>
          <p:nvPr/>
        </p:nvSpPr>
        <p:spPr>
          <a:xfrm>
            <a:off x="7164801" y="3589698"/>
            <a:ext cx="1664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No operation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494D708-0E4B-42E8-A575-219F44EA1DBC}"/>
              </a:ext>
            </a:extLst>
          </p:cNvPr>
          <p:cNvSpPr txBox="1"/>
          <p:nvPr/>
        </p:nvSpPr>
        <p:spPr>
          <a:xfrm>
            <a:off x="6737683" y="4405795"/>
            <a:ext cx="2237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Lshift Quotient (Q0=1)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CA91F7D-B394-470E-8BB2-A8C85059A086}"/>
              </a:ext>
            </a:extLst>
          </p:cNvPr>
          <p:cNvSpPr txBox="1"/>
          <p:nvPr/>
        </p:nvSpPr>
        <p:spPr>
          <a:xfrm>
            <a:off x="6978314" y="5225351"/>
            <a:ext cx="2237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Rshift Divisor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5ADCBF5-D459-4D24-A2CC-FF4B8C762E93}"/>
              </a:ext>
            </a:extLst>
          </p:cNvPr>
          <p:cNvCxnSpPr>
            <a:endCxn id="17" idx="0"/>
          </p:cNvCxnSpPr>
          <p:nvPr/>
        </p:nvCxnSpPr>
        <p:spPr>
          <a:xfrm flipH="1">
            <a:off x="7856620" y="4007156"/>
            <a:ext cx="1" cy="3986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49DAC60-FB7E-4B6E-BA2A-EB379C0C8A04}"/>
              </a:ext>
            </a:extLst>
          </p:cNvPr>
          <p:cNvCxnSpPr/>
          <p:nvPr/>
        </p:nvCxnSpPr>
        <p:spPr>
          <a:xfrm flipH="1">
            <a:off x="7856619" y="4775127"/>
            <a:ext cx="1" cy="3986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CCB8B058-DA44-407A-B118-4070C77AB159}"/>
              </a:ext>
            </a:extLst>
          </p:cNvPr>
          <p:cNvGrpSpPr/>
          <p:nvPr/>
        </p:nvGrpSpPr>
        <p:grpSpPr>
          <a:xfrm flipH="1">
            <a:off x="7351292" y="1447983"/>
            <a:ext cx="3489135" cy="3897689"/>
            <a:chOff x="2021304" y="1267506"/>
            <a:chExt cx="4071868" cy="3897689"/>
          </a:xfrm>
        </p:grpSpPr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DAF965E3-0796-4C6F-84B4-99A93CB9B9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21305" y="5165195"/>
              <a:ext cx="273260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608AEB14-76F5-4ADC-9D92-0EECEE47A4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21305" y="1267506"/>
              <a:ext cx="0" cy="38976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4A9D3F1D-A9E7-4E9E-B25D-F6BC6496A367}"/>
                </a:ext>
              </a:extLst>
            </p:cNvPr>
            <p:cNvCxnSpPr>
              <a:cxnSpLocks/>
            </p:cNvCxnSpPr>
            <p:nvPr/>
          </p:nvCxnSpPr>
          <p:spPr>
            <a:xfrm>
              <a:off x="2021304" y="1267506"/>
              <a:ext cx="407186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D058946F-951B-43B8-A479-B39F5D9DADF4}"/>
              </a:ext>
            </a:extLst>
          </p:cNvPr>
          <p:cNvSpPr txBox="1"/>
          <p:nvPr/>
        </p:nvSpPr>
        <p:spPr>
          <a:xfrm>
            <a:off x="6773779" y="2247539"/>
            <a:ext cx="613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≥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0 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CC6F78E-9FFE-448E-937F-EAE9B2CD3EB6}"/>
              </a:ext>
            </a:extLst>
          </p:cNvPr>
          <p:cNvSpPr txBox="1"/>
          <p:nvPr/>
        </p:nvSpPr>
        <p:spPr>
          <a:xfrm>
            <a:off x="4826670" y="6100744"/>
            <a:ext cx="2843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Iteration number = n+1</a:t>
            </a:r>
            <a:endParaRPr lang="zh-CN" altLang="en-US" sz="20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FFC2233-F358-4B62-8B24-EDC9D3AF2389}"/>
              </a:ext>
            </a:extLst>
          </p:cNvPr>
          <p:cNvSpPr txBox="1"/>
          <p:nvPr/>
        </p:nvSpPr>
        <p:spPr>
          <a:xfrm>
            <a:off x="577515" y="624664"/>
            <a:ext cx="144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Initial values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B748FC5-5FE5-4174-ACC9-DC19C2ADA8D7}"/>
              </a:ext>
            </a:extLst>
          </p:cNvPr>
          <p:cNvCxnSpPr>
            <a:stCxn id="27" idx="3"/>
          </p:cNvCxnSpPr>
          <p:nvPr/>
        </p:nvCxnSpPr>
        <p:spPr>
          <a:xfrm>
            <a:off x="2021305" y="809330"/>
            <a:ext cx="111893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4A827DCA-B634-4214-A62E-FDA2C878B788}"/>
              </a:ext>
            </a:extLst>
          </p:cNvPr>
          <p:cNvSpPr txBox="1"/>
          <p:nvPr/>
        </p:nvSpPr>
        <p:spPr>
          <a:xfrm>
            <a:off x="3256547" y="603538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Divisor = Divisor 0…0 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4DDFBC3-D1C8-48A1-B5C7-0BAD17DF294F}"/>
              </a:ext>
            </a:extLst>
          </p:cNvPr>
          <p:cNvSpPr txBox="1"/>
          <p:nvPr/>
        </p:nvSpPr>
        <p:spPr>
          <a:xfrm>
            <a:off x="5670883" y="592907"/>
            <a:ext cx="3400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Remainder = 0…0 Dividend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CE983F6-8990-4B5F-A1E5-481107853ABF}"/>
              </a:ext>
            </a:extLst>
          </p:cNvPr>
          <p:cNvSpPr txBox="1"/>
          <p:nvPr/>
        </p:nvSpPr>
        <p:spPr>
          <a:xfrm>
            <a:off x="3705727" y="234206"/>
            <a:ext cx="140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Length = 2n</a:t>
            </a:r>
            <a:endParaRPr lang="zh-CN" altLang="en-US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13A3FF5-2F45-4E50-984A-BE82FFC9D4C2}"/>
              </a:ext>
            </a:extLst>
          </p:cNvPr>
          <p:cNvSpPr txBox="1"/>
          <p:nvPr/>
        </p:nvSpPr>
        <p:spPr>
          <a:xfrm>
            <a:off x="6589292" y="232122"/>
            <a:ext cx="140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Length = 2n</a:t>
            </a:r>
            <a:endParaRPr lang="zh-CN" altLang="en-US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F6CCF97-4D2A-421D-91DB-C199EB01CEAE}"/>
              </a:ext>
            </a:extLst>
          </p:cNvPr>
          <p:cNvSpPr txBox="1"/>
          <p:nvPr/>
        </p:nvSpPr>
        <p:spPr>
          <a:xfrm>
            <a:off x="9861881" y="624664"/>
            <a:ext cx="1700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Quotient= 0…0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4E18E2A-A4B3-4013-87D2-8B4262AB4653}"/>
              </a:ext>
            </a:extLst>
          </p:cNvPr>
          <p:cNvSpPr txBox="1"/>
          <p:nvPr/>
        </p:nvSpPr>
        <p:spPr>
          <a:xfrm>
            <a:off x="9960144" y="287236"/>
            <a:ext cx="140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Length = n</a:t>
            </a:r>
            <a:endParaRPr lang="zh-CN" altLang="en-US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85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16" grpId="0"/>
      <p:bldP spid="17" grpId="0"/>
      <p:bldP spid="18" grpId="0"/>
      <p:bldP spid="25" grpId="0"/>
      <p:bldP spid="26" grpId="0"/>
      <p:bldP spid="27" grpId="0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4351865-1A3A-4416-9944-06C9A5A9F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562" y="845843"/>
            <a:ext cx="9604669" cy="553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780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3CF0594-F8A7-4808-932C-2F5E283EE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130" y="1803623"/>
            <a:ext cx="8307407" cy="453993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765D6EB-9A19-4DA1-9A64-598B2FE2789A}"/>
              </a:ext>
            </a:extLst>
          </p:cNvPr>
          <p:cNvSpPr txBox="1"/>
          <p:nvPr/>
        </p:nvSpPr>
        <p:spPr>
          <a:xfrm>
            <a:off x="326857" y="578213"/>
            <a:ext cx="4136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Optimized Divider</a:t>
            </a:r>
            <a:endParaRPr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331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E7D4834-BE2E-4CE7-9BD0-E92BC2D85F40}"/>
              </a:ext>
            </a:extLst>
          </p:cNvPr>
          <p:cNvSpPr txBox="1"/>
          <p:nvPr/>
        </p:nvSpPr>
        <p:spPr>
          <a:xfrm>
            <a:off x="256674" y="192759"/>
            <a:ext cx="3515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第五个知识点：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64D7FA9-9CC6-43EA-B37C-CCB32121EFDE}"/>
              </a:ext>
            </a:extLst>
          </p:cNvPr>
          <p:cNvSpPr txBox="1"/>
          <p:nvPr/>
        </p:nvSpPr>
        <p:spPr>
          <a:xfrm>
            <a:off x="326857" y="1071138"/>
            <a:ext cx="4136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Represent Floating Point</a:t>
            </a:r>
            <a:endParaRPr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4B545B0-AD3F-4C31-A4B6-C2A17643AE63}"/>
              </a:ext>
            </a:extLst>
          </p:cNvPr>
          <p:cNvSpPr/>
          <p:nvPr/>
        </p:nvSpPr>
        <p:spPr>
          <a:xfrm>
            <a:off x="776482" y="2197587"/>
            <a:ext cx="26434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Single precision (32-bit)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D3E4972-7C01-480F-8954-3F5701C79E12}"/>
              </a:ext>
            </a:extLst>
          </p:cNvPr>
          <p:cNvSpPr/>
          <p:nvPr/>
        </p:nvSpPr>
        <p:spPr>
          <a:xfrm>
            <a:off x="776482" y="2812847"/>
            <a:ext cx="27717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Double precision (64-bit)</a:t>
            </a:r>
          </a:p>
        </p:txBody>
      </p:sp>
      <p:sp>
        <p:nvSpPr>
          <p:cNvPr id="6" name="左大括号 5">
            <a:extLst>
              <a:ext uri="{FF2B5EF4-FFF2-40B4-BE49-F238E27FC236}">
                <a16:creationId xmlns:a16="http://schemas.microsoft.com/office/drawing/2014/main" id="{B6A46CE3-FE18-4781-9B08-ABA6198E10C7}"/>
              </a:ext>
            </a:extLst>
          </p:cNvPr>
          <p:cNvSpPr/>
          <p:nvPr/>
        </p:nvSpPr>
        <p:spPr>
          <a:xfrm>
            <a:off x="596009" y="2397642"/>
            <a:ext cx="180473" cy="634316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5D27177-D847-4039-8090-3E556F1ABECE}"/>
              </a:ext>
            </a:extLst>
          </p:cNvPr>
          <p:cNvSpPr/>
          <p:nvPr/>
        </p:nvSpPr>
        <p:spPr>
          <a:xfrm>
            <a:off x="7858815" y="5178829"/>
            <a:ext cx="307488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Single: Bias = 127; </a:t>
            </a:r>
            <a:endParaRPr lang="en-US" altLang="zh-C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Double: Bias = 1023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7F3A1EE-A667-46D5-B9FE-587B88EB6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203" y="4303162"/>
            <a:ext cx="7015426" cy="52322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E54C87A-79C5-438D-9B72-4A261D899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7575" y="1645021"/>
            <a:ext cx="5716054" cy="190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056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B6D94EC-5067-4AF7-B8D1-69969F49562E}"/>
                  </a:ext>
                </a:extLst>
              </p:cNvPr>
              <p:cNvSpPr txBox="1"/>
              <p:nvPr/>
            </p:nvSpPr>
            <p:spPr>
              <a:xfrm>
                <a:off x="4861688" y="744441"/>
                <a:ext cx="123431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−0.875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B6D94EC-5067-4AF7-B8D1-69969F495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1688" y="744441"/>
                <a:ext cx="1234312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B4B9C82-1D63-4663-A3C8-64CC44C46FA0}"/>
                  </a:ext>
                </a:extLst>
              </p:cNvPr>
              <p:cNvSpPr txBox="1"/>
              <p:nvPr/>
            </p:nvSpPr>
            <p:spPr>
              <a:xfrm>
                <a:off x="1773005" y="1828800"/>
                <a:ext cx="489230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0.875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7</m:t>
                      </m:r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       1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B4B9C82-1D63-4663-A3C8-64CC44C46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005" y="1828800"/>
                <a:ext cx="4892300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567B8B9-3981-4757-BCF7-58F2B577EA30}"/>
                  </a:ext>
                </a:extLst>
              </p:cNvPr>
              <p:cNvSpPr txBox="1"/>
              <p:nvPr/>
            </p:nvSpPr>
            <p:spPr>
              <a:xfrm>
                <a:off x="1773005" y="2707105"/>
                <a:ext cx="488749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0.75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1.5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       1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567B8B9-3981-4757-BCF7-58F2B577E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005" y="2707105"/>
                <a:ext cx="4887492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EEC264A-E017-4EBA-91F2-74DE8643F07B}"/>
                  </a:ext>
                </a:extLst>
              </p:cNvPr>
              <p:cNvSpPr txBox="1"/>
              <p:nvPr/>
            </p:nvSpPr>
            <p:spPr>
              <a:xfrm>
                <a:off x="1773005" y="3585410"/>
                <a:ext cx="433285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0.5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       1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EEC264A-E017-4EBA-91F2-74DE8643F0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005" y="3585410"/>
                <a:ext cx="4332853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B5206BB-CD2B-4CDF-B553-EC11D9A35B39}"/>
                  </a:ext>
                </a:extLst>
              </p:cNvPr>
              <p:cNvSpPr txBox="1"/>
              <p:nvPr/>
            </p:nvSpPr>
            <p:spPr>
              <a:xfrm>
                <a:off x="3710090" y="4969043"/>
                <a:ext cx="439396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−0.111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=−1.11×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B5206BB-CD2B-4CDF-B553-EC11D9A35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090" y="4969043"/>
                <a:ext cx="4393960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8664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/>
      <p:bldP spid="11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B6D94EC-5067-4AF7-B8D1-69969F49562E}"/>
                  </a:ext>
                </a:extLst>
              </p:cNvPr>
              <p:cNvSpPr txBox="1"/>
              <p:nvPr/>
            </p:nvSpPr>
            <p:spPr>
              <a:xfrm>
                <a:off x="1359570" y="887971"/>
                <a:ext cx="477181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−0.875=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1.11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B6D94EC-5067-4AF7-B8D1-69969F495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570" y="887971"/>
                <a:ext cx="4771819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CF006E79-B82C-4008-8274-CE792B9F69D0}"/>
              </a:ext>
            </a:extLst>
          </p:cNvPr>
          <p:cNvSpPr txBox="1"/>
          <p:nvPr/>
        </p:nvSpPr>
        <p:spPr>
          <a:xfrm>
            <a:off x="1359568" y="1665705"/>
            <a:ext cx="3701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S=1</a:t>
            </a:r>
            <a:endParaRPr lang="zh-CN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57ABBBC-FCD9-47BA-838E-C6D69C88C15F}"/>
                  </a:ext>
                </a:extLst>
              </p:cNvPr>
              <p:cNvSpPr txBox="1"/>
              <p:nvPr/>
            </p:nvSpPr>
            <p:spPr>
              <a:xfrm>
                <a:off x="1359568" y="2435273"/>
                <a:ext cx="624002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Fraction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1100…00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sz="3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57ABBBC-FCD9-47BA-838E-C6D69C88C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568" y="2435273"/>
                <a:ext cx="6240028" cy="584775"/>
              </a:xfrm>
              <a:prstGeom prst="rect">
                <a:avLst/>
              </a:prstGeom>
              <a:blipFill>
                <a:blip r:embed="rId3"/>
                <a:stretch>
                  <a:fillRect l="-2441" t="-12500" b="-34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2F6D6729-204D-4DFA-9EB1-E0634E886561}"/>
              </a:ext>
            </a:extLst>
          </p:cNvPr>
          <p:cNvSpPr txBox="1"/>
          <p:nvPr/>
        </p:nvSpPr>
        <p:spPr>
          <a:xfrm>
            <a:off x="1359568" y="3366476"/>
            <a:ext cx="6240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Exponent = -1 + Bias</a:t>
            </a:r>
            <a:endParaRPr lang="zh-CN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5279C42-4276-45E7-8A7B-714DD065E0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3561" y="4210081"/>
            <a:ext cx="4107536" cy="67823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A968F4C-7B0F-4BB1-8A76-DCBCF336BEF3}"/>
              </a:ext>
            </a:extLst>
          </p:cNvPr>
          <p:cNvSpPr txBox="1"/>
          <p:nvPr/>
        </p:nvSpPr>
        <p:spPr>
          <a:xfrm>
            <a:off x="1359568" y="5209674"/>
            <a:ext cx="6240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Single: </a:t>
            </a:r>
            <a:r>
              <a:rPr lang="en-US" altLang="zh-CN" sz="32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CN" sz="32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01111110</a:t>
            </a:r>
            <a:r>
              <a:rPr lang="en-US" altLang="zh-CN" sz="32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1100…00</a:t>
            </a:r>
            <a:endParaRPr lang="zh-CN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9B01687-9705-4F79-84F5-134035EFCD21}"/>
              </a:ext>
            </a:extLst>
          </p:cNvPr>
          <p:cNvSpPr txBox="1"/>
          <p:nvPr/>
        </p:nvSpPr>
        <p:spPr>
          <a:xfrm>
            <a:off x="1359568" y="5948071"/>
            <a:ext cx="6240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Double: </a:t>
            </a:r>
            <a:r>
              <a:rPr lang="en-US" altLang="zh-CN" sz="32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CN" sz="32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01111111110</a:t>
            </a:r>
            <a:r>
              <a:rPr lang="en-US" altLang="zh-CN" sz="32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1100...00</a:t>
            </a:r>
            <a:endParaRPr lang="zh-CN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899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5D57C3C-0194-4501-B266-4963E2811E52}"/>
              </a:ext>
            </a:extLst>
          </p:cNvPr>
          <p:cNvSpPr txBox="1"/>
          <p:nvPr/>
        </p:nvSpPr>
        <p:spPr>
          <a:xfrm>
            <a:off x="256674" y="192759"/>
            <a:ext cx="3515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第六个知识点：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62A6991-E3F0-4789-88FE-B0C73C3105AC}"/>
              </a:ext>
            </a:extLst>
          </p:cNvPr>
          <p:cNvSpPr/>
          <p:nvPr/>
        </p:nvSpPr>
        <p:spPr>
          <a:xfrm>
            <a:off x="605146" y="654424"/>
            <a:ext cx="31670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Floating Point Range</a:t>
            </a:r>
            <a:endParaRPr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03B8D21-D08F-41A8-B0E0-D4EEF8231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146" y="2337140"/>
            <a:ext cx="4653290" cy="363052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52F575C-1AA1-4A22-A2F4-23505C3E8150}"/>
              </a:ext>
            </a:extLst>
          </p:cNvPr>
          <p:cNvSpPr/>
          <p:nvPr/>
        </p:nvSpPr>
        <p:spPr>
          <a:xfrm>
            <a:off x="1466218" y="1639309"/>
            <a:ext cx="25307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Single-Precision Range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14395BE-6604-4502-B3D6-4F82050EC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37140"/>
            <a:ext cx="4653290" cy="373520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D390459-0C67-4803-AF2F-25DBBB0DB8E7}"/>
              </a:ext>
            </a:extLst>
          </p:cNvPr>
          <p:cNvSpPr/>
          <p:nvPr/>
        </p:nvSpPr>
        <p:spPr>
          <a:xfrm>
            <a:off x="7157266" y="1639309"/>
            <a:ext cx="26589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Double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-Precision Range</a:t>
            </a:r>
          </a:p>
        </p:txBody>
      </p:sp>
    </p:spTree>
    <p:extLst>
      <p:ext uri="{BB962C8B-B14F-4D97-AF65-F5344CB8AC3E}">
        <p14:creationId xmlns:p14="http://schemas.microsoft.com/office/powerpoint/2010/main" val="1266190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B4D23C7-D186-49FB-9AEE-33377694742C}"/>
              </a:ext>
            </a:extLst>
          </p:cNvPr>
          <p:cNvSpPr txBox="1"/>
          <p:nvPr/>
        </p:nvSpPr>
        <p:spPr>
          <a:xfrm>
            <a:off x="256674" y="192759"/>
            <a:ext cx="3515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第七个知识点：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5BB36BB-0587-437B-958D-BFF249B6411E}"/>
              </a:ext>
            </a:extLst>
          </p:cNvPr>
          <p:cNvSpPr/>
          <p:nvPr/>
        </p:nvSpPr>
        <p:spPr>
          <a:xfrm>
            <a:off x="649197" y="654424"/>
            <a:ext cx="31230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Floating-Point Precision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1731FAF-9ABA-4D45-AA44-202ECC552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241" y="1577754"/>
            <a:ext cx="7807517" cy="450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715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A1358E6-DAE5-491C-B574-A078B6CADB2A}"/>
              </a:ext>
            </a:extLst>
          </p:cNvPr>
          <p:cNvSpPr txBox="1"/>
          <p:nvPr/>
        </p:nvSpPr>
        <p:spPr>
          <a:xfrm>
            <a:off x="256674" y="192759"/>
            <a:ext cx="3515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第八个知识点：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8B9324D-B2B9-42BC-AAB9-EA251DD45D12}"/>
              </a:ext>
            </a:extLst>
          </p:cNvPr>
          <p:cNvSpPr/>
          <p:nvPr/>
        </p:nvSpPr>
        <p:spPr>
          <a:xfrm>
            <a:off x="649197" y="822866"/>
            <a:ext cx="43563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Floating-Point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Instruction in MIPS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B69DBCE-FA7F-4A63-A0D9-6BCB9F9CC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086" y="1604292"/>
            <a:ext cx="5418290" cy="144030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90FA217-CA30-48FB-9AA7-B79BDC1C2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3648" y="5253708"/>
            <a:ext cx="3909399" cy="110499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223C17F-5484-4469-B3CB-140FB87BAD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1464" y="3429000"/>
            <a:ext cx="6553768" cy="134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976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9F7B37C-C5D4-48A3-933D-206F1B1FC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604" y="746055"/>
            <a:ext cx="6211318" cy="536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446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C60CDDA2-BCCB-4F39-A53A-6AC6D8401950}"/>
              </a:ext>
            </a:extLst>
          </p:cNvPr>
          <p:cNvSpPr txBox="1"/>
          <p:nvPr/>
        </p:nvSpPr>
        <p:spPr>
          <a:xfrm>
            <a:off x="256674" y="192759"/>
            <a:ext cx="3515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第一个知识点：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CD639C1-1540-4FB7-A5B6-D9A7E8118CD4}"/>
              </a:ext>
            </a:extLst>
          </p:cNvPr>
          <p:cNvSpPr txBox="1"/>
          <p:nvPr/>
        </p:nvSpPr>
        <p:spPr>
          <a:xfrm>
            <a:off x="326857" y="1071138"/>
            <a:ext cx="4136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Addition and subtraction</a:t>
            </a:r>
            <a:endParaRPr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D7E707F-471C-4B6F-9743-2185B91AD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99" y="2011072"/>
            <a:ext cx="4770533" cy="203471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61DF360-C566-4DF1-875C-9B91EA533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299" y="4356379"/>
            <a:ext cx="4770533" cy="190697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254AFB9-C43E-4F6E-860E-E44DA83475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2170" y="4650681"/>
            <a:ext cx="3688400" cy="131837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079A33EC-7428-4239-B071-6454FCBE83B2}"/>
              </a:ext>
            </a:extLst>
          </p:cNvPr>
          <p:cNvSpPr txBox="1"/>
          <p:nvPr/>
        </p:nvSpPr>
        <p:spPr>
          <a:xfrm>
            <a:off x="7230980" y="654424"/>
            <a:ext cx="2574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Dealing with overflow</a:t>
            </a:r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6E8C0486-9CD3-4F07-8B58-C31AC0221A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6971" y="1474813"/>
            <a:ext cx="6345730" cy="107251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FF60D7F1-3ED6-4F8E-882D-5DF8D5D257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9726" y="3286558"/>
            <a:ext cx="5540220" cy="62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79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30BF205-0ADE-4199-B637-11F8841F3D23}"/>
              </a:ext>
            </a:extLst>
          </p:cNvPr>
          <p:cNvSpPr/>
          <p:nvPr/>
        </p:nvSpPr>
        <p:spPr>
          <a:xfrm>
            <a:off x="461210" y="560746"/>
            <a:ext cx="116064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3.9 Assume 151 and 214 are signed 8-bit decimal integers stored in two’s complement format. Calculate 151 + 214 using saturating arithmetic. The result should be written in decimal. Show your work.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362443A-19A9-499D-8347-C2F133FB2B87}"/>
                  </a:ext>
                </a:extLst>
              </p:cNvPr>
              <p:cNvSpPr txBox="1"/>
              <p:nvPr/>
            </p:nvSpPr>
            <p:spPr>
              <a:xfrm>
                <a:off x="2592805" y="2271872"/>
                <a:ext cx="59314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151= 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10010111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01101001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=−105</m:t>
                      </m:r>
                    </m:oMath>
                  </m:oMathPara>
                </a14:m>
                <a:endParaRPr lang="zh-CN" alt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362443A-19A9-499D-8347-C2F133FB2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805" y="2271872"/>
                <a:ext cx="5931496" cy="369332"/>
              </a:xfrm>
              <a:prstGeom prst="rect">
                <a:avLst/>
              </a:prstGeom>
              <a:blipFill>
                <a:blip r:embed="rId2"/>
                <a:stretch>
                  <a:fillRect l="-822" r="-1028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91B2943-2DC4-4D27-BCE0-633C7C2D7EF5}"/>
                  </a:ext>
                </a:extLst>
              </p:cNvPr>
              <p:cNvSpPr txBox="1"/>
              <p:nvPr/>
            </p:nvSpPr>
            <p:spPr>
              <a:xfrm>
                <a:off x="2592805" y="2967335"/>
                <a:ext cx="57776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214= 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11010110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00101010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=−42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91B2943-2DC4-4D27-BCE0-633C7C2D7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805" y="2967335"/>
                <a:ext cx="5777607" cy="369332"/>
              </a:xfrm>
              <a:prstGeom prst="rect">
                <a:avLst/>
              </a:prstGeom>
              <a:blipFill>
                <a:blip r:embed="rId3"/>
                <a:stretch>
                  <a:fillRect l="-633" r="-738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BF92A85E-B01C-45FD-9879-C9A315E3A228}"/>
              </a:ext>
            </a:extLst>
          </p:cNvPr>
          <p:cNvSpPr/>
          <p:nvPr/>
        </p:nvSpPr>
        <p:spPr>
          <a:xfrm>
            <a:off x="461210" y="3662798"/>
            <a:ext cx="32380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signed 8-bit decimal integers 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9071F28-8469-4463-8CAA-1F3B977BCE9A}"/>
              </a:ext>
            </a:extLst>
          </p:cNvPr>
          <p:cNvCxnSpPr>
            <a:stCxn id="5" idx="3"/>
          </p:cNvCxnSpPr>
          <p:nvPr/>
        </p:nvCxnSpPr>
        <p:spPr>
          <a:xfrm>
            <a:off x="3699212" y="3862853"/>
            <a:ext cx="17823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73B8D39-8062-4562-881E-D8F267E52BDB}"/>
                  </a:ext>
                </a:extLst>
              </p:cNvPr>
              <p:cNvSpPr/>
              <p:nvPr/>
            </p:nvSpPr>
            <p:spPr>
              <a:xfrm>
                <a:off x="5558553" y="3662798"/>
                <a:ext cx="458753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00000000~01111111 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0~127</m:t>
                      </m:r>
                    </m:oMath>
                  </m:oMathPara>
                </a14:m>
                <a:endParaRPr lang="zh-CN" alt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73B8D39-8062-4562-881E-D8F267E52B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8553" y="3662798"/>
                <a:ext cx="4587538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B3A74EAC-CA07-40CD-A21D-E63CB5D5B5AD}"/>
                  </a:ext>
                </a:extLst>
              </p:cNvPr>
              <p:cNvSpPr/>
              <p:nvPr/>
            </p:nvSpPr>
            <p:spPr>
              <a:xfrm>
                <a:off x="5558553" y="4219761"/>
                <a:ext cx="518282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11111111~10000000 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−1~−128</m:t>
                      </m:r>
                    </m:oMath>
                  </m:oMathPara>
                </a14:m>
                <a:endParaRPr lang="zh-CN" alt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B3A74EAC-CA07-40CD-A21D-E63CB5D5B5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8553" y="4219761"/>
                <a:ext cx="5182829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BEE06216-BB35-49F6-8BA5-3E0795519CBD}"/>
                  </a:ext>
                </a:extLst>
              </p:cNvPr>
              <p:cNvSpPr/>
              <p:nvPr/>
            </p:nvSpPr>
            <p:spPr>
              <a:xfrm>
                <a:off x="3852187" y="4764881"/>
                <a:ext cx="325884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𝑅𝑎𝑛𝑔𝑒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: −128~127</m:t>
                      </m:r>
                    </m:oMath>
                  </m:oMathPara>
                </a14:m>
                <a:endParaRPr lang="zh-CN" alt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BEE06216-BB35-49F6-8BA5-3E0795519C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2187" y="4764881"/>
                <a:ext cx="3258841" cy="461665"/>
              </a:xfrm>
              <a:prstGeom prst="rect">
                <a:avLst/>
              </a:prstGeom>
              <a:blipFill>
                <a:blip r:embed="rId6"/>
                <a:stretch>
                  <a:fillRect b="-17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7E70113-3AF6-4610-B745-301256F830F0}"/>
                  </a:ext>
                </a:extLst>
              </p:cNvPr>
              <p:cNvSpPr/>
              <p:nvPr/>
            </p:nvSpPr>
            <p:spPr>
              <a:xfrm>
                <a:off x="2348011" y="5364466"/>
                <a:ext cx="6421083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151 + 214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=−105+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−42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=−147</m:t>
                    </m:r>
                  </m:oMath>
                </a14:m>
                <a:endParaRPr lang="en-US" altLang="zh-CN" sz="2400" b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zh-CN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−147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𝑜𝑢𝑡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𝑜𝑓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𝑡h𝑒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𝑟𝑎𝑛𝑔𝑒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−128~127</m:t>
                    </m:r>
                  </m:oMath>
                </a14:m>
                <a:endPara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Using saturating arithmetic, the result is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128</m:t>
                    </m:r>
                  </m:oMath>
                </a14:m>
                <a:endParaRPr lang="zh-CN" alt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7E70113-3AF6-4610-B745-301256F830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8011" y="5364466"/>
                <a:ext cx="6421083" cy="1200329"/>
              </a:xfrm>
              <a:prstGeom prst="rect">
                <a:avLst/>
              </a:prstGeom>
              <a:blipFill>
                <a:blip r:embed="rId7"/>
                <a:stretch>
                  <a:fillRect l="-1425" t="-4061" b="-10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8746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8" grpId="0"/>
      <p:bldP spid="9" grpId="0"/>
      <p:bldP spid="11" grpId="0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662AB7B-8FD0-4AD4-AE65-4CB78C347692}"/>
              </a:ext>
            </a:extLst>
          </p:cNvPr>
          <p:cNvSpPr/>
          <p:nvPr/>
        </p:nvSpPr>
        <p:spPr>
          <a:xfrm>
            <a:off x="461210" y="656045"/>
            <a:ext cx="110048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3.10 Assume 151 and 214 are signed 8-bit decimal integers stored in two’s complement format. Calculate 151−214 using saturating arithmetic. The result should be written in decimal. Show your work.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20ACFCE-7052-494E-94BC-3269D59A3565}"/>
                  </a:ext>
                </a:extLst>
              </p:cNvPr>
              <p:cNvSpPr txBox="1"/>
              <p:nvPr/>
            </p:nvSpPr>
            <p:spPr>
              <a:xfrm>
                <a:off x="2592805" y="2271872"/>
                <a:ext cx="59314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151= 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10010111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01101001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=−105</m:t>
                      </m:r>
                    </m:oMath>
                  </m:oMathPara>
                </a14:m>
                <a:endParaRPr lang="zh-CN" alt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20ACFCE-7052-494E-94BC-3269D59A35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805" y="2271872"/>
                <a:ext cx="5931496" cy="369332"/>
              </a:xfrm>
              <a:prstGeom prst="rect">
                <a:avLst/>
              </a:prstGeom>
              <a:blipFill>
                <a:blip r:embed="rId2"/>
                <a:stretch>
                  <a:fillRect l="-822" r="-1028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B4ACBEE-990F-4243-9EF6-1F452051269D}"/>
                  </a:ext>
                </a:extLst>
              </p:cNvPr>
              <p:cNvSpPr txBox="1"/>
              <p:nvPr/>
            </p:nvSpPr>
            <p:spPr>
              <a:xfrm>
                <a:off x="2592805" y="2967335"/>
                <a:ext cx="57776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214= 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11010110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00101010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=−42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B4ACBEE-990F-4243-9EF6-1F4520512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805" y="2967335"/>
                <a:ext cx="5777607" cy="369332"/>
              </a:xfrm>
              <a:prstGeom prst="rect">
                <a:avLst/>
              </a:prstGeom>
              <a:blipFill>
                <a:blip r:embed="rId3"/>
                <a:stretch>
                  <a:fillRect l="-633" r="-738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463392EA-5802-4166-B88F-BA1592DA345B}"/>
              </a:ext>
            </a:extLst>
          </p:cNvPr>
          <p:cNvSpPr/>
          <p:nvPr/>
        </p:nvSpPr>
        <p:spPr>
          <a:xfrm>
            <a:off x="461210" y="3662798"/>
            <a:ext cx="32380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signed 8-bit decimal integers 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B13AF230-606C-49D7-B26E-9DB025C94C1D}"/>
              </a:ext>
            </a:extLst>
          </p:cNvPr>
          <p:cNvCxnSpPr>
            <a:stCxn id="5" idx="3"/>
          </p:cNvCxnSpPr>
          <p:nvPr/>
        </p:nvCxnSpPr>
        <p:spPr>
          <a:xfrm>
            <a:off x="3699212" y="3862853"/>
            <a:ext cx="17823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298ADDA-92C7-4FE5-BD03-A30464B17A91}"/>
                  </a:ext>
                </a:extLst>
              </p:cNvPr>
              <p:cNvSpPr/>
              <p:nvPr/>
            </p:nvSpPr>
            <p:spPr>
              <a:xfrm>
                <a:off x="5558553" y="3662798"/>
                <a:ext cx="458753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00000000~01111111 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0~127</m:t>
                      </m:r>
                    </m:oMath>
                  </m:oMathPara>
                </a14:m>
                <a:endParaRPr lang="zh-CN" alt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298ADDA-92C7-4FE5-BD03-A30464B17A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8553" y="3662798"/>
                <a:ext cx="4587538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D38522B1-4E47-429C-8035-33706FA4E1C9}"/>
                  </a:ext>
                </a:extLst>
              </p:cNvPr>
              <p:cNvSpPr/>
              <p:nvPr/>
            </p:nvSpPr>
            <p:spPr>
              <a:xfrm>
                <a:off x="5558553" y="4219761"/>
                <a:ext cx="518282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11111111~10000000 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−1~−128</m:t>
                      </m:r>
                    </m:oMath>
                  </m:oMathPara>
                </a14:m>
                <a:endParaRPr lang="zh-CN" alt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D38522B1-4E47-429C-8035-33706FA4E1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8553" y="4219761"/>
                <a:ext cx="5182829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E0121674-2FBF-4B35-9D77-8F5259AB55E0}"/>
                  </a:ext>
                </a:extLst>
              </p:cNvPr>
              <p:cNvSpPr/>
              <p:nvPr/>
            </p:nvSpPr>
            <p:spPr>
              <a:xfrm>
                <a:off x="3852187" y="4764881"/>
                <a:ext cx="325884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𝑅𝑎𝑛𝑔𝑒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: −128~127</m:t>
                      </m:r>
                    </m:oMath>
                  </m:oMathPara>
                </a14:m>
                <a:endParaRPr lang="zh-CN" alt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E0121674-2FBF-4B35-9D77-8F5259AB55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2187" y="4764881"/>
                <a:ext cx="3258841" cy="461665"/>
              </a:xfrm>
              <a:prstGeom prst="rect">
                <a:avLst/>
              </a:prstGeom>
              <a:blipFill>
                <a:blip r:embed="rId6"/>
                <a:stretch>
                  <a:fillRect b="-17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6981BAE7-2EBA-4041-BD50-27726F384D51}"/>
                  </a:ext>
                </a:extLst>
              </p:cNvPr>
              <p:cNvSpPr/>
              <p:nvPr/>
            </p:nvSpPr>
            <p:spPr>
              <a:xfrm>
                <a:off x="2348011" y="5364466"/>
                <a:ext cx="6421083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151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</m:oMath>
                </a14:m>
                <a:r>
                  <a:rPr lang="zh-CN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214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=−105−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−42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=−63</m:t>
                    </m:r>
                  </m:oMath>
                </a14:m>
                <a:endParaRPr lang="en-US" altLang="zh-CN" sz="2400" b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zh-CN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63 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𝑡h𝑒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𝑟𝑎𝑛𝑔𝑒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−128~127</m:t>
                    </m:r>
                  </m:oMath>
                </a14:m>
                <a:endPara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Using saturating arithmetic, the result is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63</m:t>
                    </m:r>
                  </m:oMath>
                </a14:m>
                <a:endParaRPr lang="zh-CN" alt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6981BAE7-2EBA-4041-BD50-27726F384D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8011" y="5364466"/>
                <a:ext cx="6421083" cy="1200329"/>
              </a:xfrm>
              <a:prstGeom prst="rect">
                <a:avLst/>
              </a:prstGeom>
              <a:blipFill>
                <a:blip r:embed="rId7"/>
                <a:stretch>
                  <a:fillRect l="-1425" t="-4061" b="-10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4150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4A4B444-43C7-4413-9FE5-BEA6D66DDA11}"/>
              </a:ext>
            </a:extLst>
          </p:cNvPr>
          <p:cNvSpPr/>
          <p:nvPr/>
        </p:nvSpPr>
        <p:spPr>
          <a:xfrm>
            <a:off x="665746" y="482678"/>
            <a:ext cx="109206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3.12 Using a table similar to that shown in Figure 3.6, calculate the product of the octal unsigned 6-bit integers 62 and 12 using the hardware described in Figure 3.3. You should show the contents of each register on each step.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470B60E-3852-41B0-AEDD-85CBBF6C2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682" y="1864317"/>
            <a:ext cx="4880813" cy="31293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B013727-261C-4278-94DA-B912D1840D08}"/>
                  </a:ext>
                </a:extLst>
              </p:cNvPr>
              <p:cNvSpPr txBox="1"/>
              <p:nvPr/>
            </p:nvSpPr>
            <p:spPr>
              <a:xfrm>
                <a:off x="2292015" y="5174992"/>
                <a:ext cx="241944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62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𝑜𝑐𝑡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110 010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B013727-261C-4278-94DA-B912D1840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2015" y="5174992"/>
                <a:ext cx="2419445" cy="369332"/>
              </a:xfrm>
              <a:prstGeom prst="rect">
                <a:avLst/>
              </a:prstGeom>
              <a:blipFill>
                <a:blip r:embed="rId3"/>
                <a:stretch>
                  <a:fillRect l="-2267" r="-504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C92F2BC-EF40-4FC9-9374-32CC77746E29}"/>
                  </a:ext>
                </a:extLst>
              </p:cNvPr>
              <p:cNvSpPr txBox="1"/>
              <p:nvPr/>
            </p:nvSpPr>
            <p:spPr>
              <a:xfrm>
                <a:off x="6598772" y="5174992"/>
                <a:ext cx="241944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𝑜𝑐𝑡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001 010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C92F2BC-EF40-4FC9-9374-32CC77746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8772" y="5174992"/>
                <a:ext cx="2419445" cy="369332"/>
              </a:xfrm>
              <a:prstGeom prst="rect">
                <a:avLst/>
              </a:prstGeom>
              <a:blipFill>
                <a:blip r:embed="rId4"/>
                <a:stretch>
                  <a:fillRect l="-2015" r="-504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057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3">
            <a:extLst>
              <a:ext uri="{FF2B5EF4-FFF2-40B4-BE49-F238E27FC236}">
                <a16:creationId xmlns:a16="http://schemas.microsoft.com/office/drawing/2014/main" id="{63847177-EDC2-4270-9289-F42A3B6DE065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919288" y="563563"/>
            <a:ext cx="8353425" cy="573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FC993FD1-1063-4188-B673-D86D219B8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2464" y="568326"/>
            <a:ext cx="1071563" cy="257175"/>
          </a:xfrm>
          <a:prstGeom prst="rect">
            <a:avLst/>
          </a:prstGeom>
          <a:solidFill>
            <a:srgbClr val="4472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E32346EF-B268-41DD-AD6A-7545F0C57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4026" y="568326"/>
            <a:ext cx="2181225" cy="257175"/>
          </a:xfrm>
          <a:prstGeom prst="rect">
            <a:avLst/>
          </a:prstGeom>
          <a:solidFill>
            <a:srgbClr val="4472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B1C3DB3E-AC0C-47A9-9775-ACAD2FFEB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5251" y="568326"/>
            <a:ext cx="1397000" cy="257175"/>
          </a:xfrm>
          <a:prstGeom prst="rect">
            <a:avLst/>
          </a:prstGeom>
          <a:solidFill>
            <a:srgbClr val="4472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2F4E010F-2512-43AD-BE3F-D65618D78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251" y="568326"/>
            <a:ext cx="1835150" cy="257175"/>
          </a:xfrm>
          <a:prstGeom prst="rect">
            <a:avLst/>
          </a:prstGeom>
          <a:solidFill>
            <a:srgbClr val="4472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CAF06711-1F98-4A03-9055-635CD255E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7401" y="568326"/>
            <a:ext cx="1844675" cy="257175"/>
          </a:xfrm>
          <a:prstGeom prst="rect">
            <a:avLst/>
          </a:prstGeom>
          <a:solidFill>
            <a:srgbClr val="4472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5AA00206-E886-4AF6-B732-27D0F4D7C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2464" y="825501"/>
            <a:ext cx="1071563" cy="285750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135D0215-A9B5-4667-989D-1C673A740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4026" y="825501"/>
            <a:ext cx="2181225" cy="285750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FB8C874D-C875-4608-A5F2-C25E04355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5251" y="825501"/>
            <a:ext cx="1397000" cy="285750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48A7EBF3-AE14-4727-B26D-C95E8055A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251" y="825501"/>
            <a:ext cx="1835150" cy="285750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id="{71640245-1453-4A61-B8B6-6AE87B74D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7401" y="825501"/>
            <a:ext cx="1844675" cy="285750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15">
            <a:extLst>
              <a:ext uri="{FF2B5EF4-FFF2-40B4-BE49-F238E27FC236}">
                <a16:creationId xmlns:a16="http://schemas.microsoft.com/office/drawing/2014/main" id="{77D58F80-F4BB-487F-9700-E31C8801B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2464" y="1111251"/>
            <a:ext cx="1071563" cy="852488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Rectangle 16">
            <a:extLst>
              <a:ext uri="{FF2B5EF4-FFF2-40B4-BE49-F238E27FC236}">
                <a16:creationId xmlns:a16="http://schemas.microsoft.com/office/drawing/2014/main" id="{52F3FD13-B3EC-44F6-B3BF-18A5E8FD9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4026" y="1111251"/>
            <a:ext cx="2181225" cy="284163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Rectangle 17">
            <a:extLst>
              <a:ext uri="{FF2B5EF4-FFF2-40B4-BE49-F238E27FC236}">
                <a16:creationId xmlns:a16="http://schemas.microsoft.com/office/drawing/2014/main" id="{3C2BF30F-1981-497F-BD2F-EFB6202D2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5251" y="1111251"/>
            <a:ext cx="1397000" cy="284163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Rectangle 18">
            <a:extLst>
              <a:ext uri="{FF2B5EF4-FFF2-40B4-BE49-F238E27FC236}">
                <a16:creationId xmlns:a16="http://schemas.microsoft.com/office/drawing/2014/main" id="{A99A7912-0DF1-4E1C-9F36-8EE5DF78B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251" y="1111251"/>
            <a:ext cx="1835150" cy="284163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ectangle 19">
            <a:extLst>
              <a:ext uri="{FF2B5EF4-FFF2-40B4-BE49-F238E27FC236}">
                <a16:creationId xmlns:a16="http://schemas.microsoft.com/office/drawing/2014/main" id="{99345230-49E0-4A93-BC0F-257D26EFF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7401" y="1111251"/>
            <a:ext cx="1844675" cy="284163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Rectangle 20">
            <a:extLst>
              <a:ext uri="{FF2B5EF4-FFF2-40B4-BE49-F238E27FC236}">
                <a16:creationId xmlns:a16="http://schemas.microsoft.com/office/drawing/2014/main" id="{5A6A02FA-9A43-4366-8F05-0BC5FC8BE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4026" y="1395413"/>
            <a:ext cx="2181225" cy="284163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id="{2265E7F6-BC93-4692-BF0D-F95E9D4A2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5251" y="1395413"/>
            <a:ext cx="1397000" cy="284163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Rectangle 22">
            <a:extLst>
              <a:ext uri="{FF2B5EF4-FFF2-40B4-BE49-F238E27FC236}">
                <a16:creationId xmlns:a16="http://schemas.microsoft.com/office/drawing/2014/main" id="{85AF4F85-C53B-4847-ACCE-8BE503720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251" y="1395413"/>
            <a:ext cx="1835150" cy="284163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Rectangle 23">
            <a:extLst>
              <a:ext uri="{FF2B5EF4-FFF2-40B4-BE49-F238E27FC236}">
                <a16:creationId xmlns:a16="http://schemas.microsoft.com/office/drawing/2014/main" id="{23736E1C-1498-480C-AA50-055555404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7401" y="1395413"/>
            <a:ext cx="1844675" cy="284163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Rectangle 24">
            <a:extLst>
              <a:ext uri="{FF2B5EF4-FFF2-40B4-BE49-F238E27FC236}">
                <a16:creationId xmlns:a16="http://schemas.microsoft.com/office/drawing/2014/main" id="{619BDEB6-0B14-4998-B951-8DF84EEA2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4026" y="1679576"/>
            <a:ext cx="2181225" cy="284163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EFFEBB2C-7055-4A08-8FD5-06E291258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5251" y="1679576"/>
            <a:ext cx="1397000" cy="284163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Rectangle 26">
            <a:extLst>
              <a:ext uri="{FF2B5EF4-FFF2-40B4-BE49-F238E27FC236}">
                <a16:creationId xmlns:a16="http://schemas.microsoft.com/office/drawing/2014/main" id="{9BA8919B-6510-4B62-9871-F68910E85A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251" y="1679576"/>
            <a:ext cx="1835150" cy="284163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868A01BC-024F-4668-9EA7-9659C0DD2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7401" y="1679576"/>
            <a:ext cx="1844675" cy="284163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6CBB076D-2539-4859-940F-8674A8D1F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2464" y="1963738"/>
            <a:ext cx="1071563" cy="852488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Rectangle 29">
            <a:extLst>
              <a:ext uri="{FF2B5EF4-FFF2-40B4-BE49-F238E27FC236}">
                <a16:creationId xmlns:a16="http://schemas.microsoft.com/office/drawing/2014/main" id="{1B90F09B-F7A4-4481-8C1D-842E6085C6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4026" y="1963738"/>
            <a:ext cx="2181225" cy="284163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Rectangle 30">
            <a:extLst>
              <a:ext uri="{FF2B5EF4-FFF2-40B4-BE49-F238E27FC236}">
                <a16:creationId xmlns:a16="http://schemas.microsoft.com/office/drawing/2014/main" id="{32359D3E-A166-4B3A-90EC-AC8EAC78C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5251" y="1963738"/>
            <a:ext cx="1397000" cy="284163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Rectangle 31">
            <a:extLst>
              <a:ext uri="{FF2B5EF4-FFF2-40B4-BE49-F238E27FC236}">
                <a16:creationId xmlns:a16="http://schemas.microsoft.com/office/drawing/2014/main" id="{0DEBD63B-A36B-4F59-A146-121415222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251" y="1963738"/>
            <a:ext cx="1835150" cy="284163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Rectangle 32">
            <a:extLst>
              <a:ext uri="{FF2B5EF4-FFF2-40B4-BE49-F238E27FC236}">
                <a16:creationId xmlns:a16="http://schemas.microsoft.com/office/drawing/2014/main" id="{E65EAFB8-AB79-49EB-9B3F-8D7460158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7401" y="1963738"/>
            <a:ext cx="1844675" cy="284163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Rectangle 33">
            <a:extLst>
              <a:ext uri="{FF2B5EF4-FFF2-40B4-BE49-F238E27FC236}">
                <a16:creationId xmlns:a16="http://schemas.microsoft.com/office/drawing/2014/main" id="{57F0A65E-E568-47FD-891B-832C4D2A18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4026" y="2247901"/>
            <a:ext cx="2181225" cy="284163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Rectangle 34">
            <a:extLst>
              <a:ext uri="{FF2B5EF4-FFF2-40B4-BE49-F238E27FC236}">
                <a16:creationId xmlns:a16="http://schemas.microsoft.com/office/drawing/2014/main" id="{AB360B82-A4B0-4AF2-A45C-559CCE0C0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5251" y="2247901"/>
            <a:ext cx="1397000" cy="284163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Rectangle 35">
            <a:extLst>
              <a:ext uri="{FF2B5EF4-FFF2-40B4-BE49-F238E27FC236}">
                <a16:creationId xmlns:a16="http://schemas.microsoft.com/office/drawing/2014/main" id="{CAB9680D-A810-4849-A77C-B052C2195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251" y="2247901"/>
            <a:ext cx="1835150" cy="284163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Rectangle 36">
            <a:extLst>
              <a:ext uri="{FF2B5EF4-FFF2-40B4-BE49-F238E27FC236}">
                <a16:creationId xmlns:a16="http://schemas.microsoft.com/office/drawing/2014/main" id="{3233236E-38E0-489C-9A9B-07D7847DC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7401" y="2247901"/>
            <a:ext cx="1844675" cy="284163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Rectangle 37">
            <a:extLst>
              <a:ext uri="{FF2B5EF4-FFF2-40B4-BE49-F238E27FC236}">
                <a16:creationId xmlns:a16="http://schemas.microsoft.com/office/drawing/2014/main" id="{7C24ABA0-DE0E-4D10-B45F-75FAE4AB1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4026" y="2532063"/>
            <a:ext cx="2181225" cy="284163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Rectangle 38">
            <a:extLst>
              <a:ext uri="{FF2B5EF4-FFF2-40B4-BE49-F238E27FC236}">
                <a16:creationId xmlns:a16="http://schemas.microsoft.com/office/drawing/2014/main" id="{45EF3873-A903-40DA-B659-532DA4191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5251" y="2532063"/>
            <a:ext cx="1397000" cy="284163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Rectangle 39">
            <a:extLst>
              <a:ext uri="{FF2B5EF4-FFF2-40B4-BE49-F238E27FC236}">
                <a16:creationId xmlns:a16="http://schemas.microsoft.com/office/drawing/2014/main" id="{809C2E8E-ABEA-424F-907D-D3FBF3EE4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251" y="2532063"/>
            <a:ext cx="1835150" cy="284163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Rectangle 40">
            <a:extLst>
              <a:ext uri="{FF2B5EF4-FFF2-40B4-BE49-F238E27FC236}">
                <a16:creationId xmlns:a16="http://schemas.microsoft.com/office/drawing/2014/main" id="{57962B83-AA7E-4E7D-8361-B391044CF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7401" y="2532063"/>
            <a:ext cx="1844675" cy="284163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Rectangle 41">
            <a:extLst>
              <a:ext uri="{FF2B5EF4-FFF2-40B4-BE49-F238E27FC236}">
                <a16:creationId xmlns:a16="http://schemas.microsoft.com/office/drawing/2014/main" id="{B17D6517-4050-4F54-B6BC-3E4EF2D35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2464" y="2816226"/>
            <a:ext cx="1071563" cy="85407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Rectangle 42">
            <a:extLst>
              <a:ext uri="{FF2B5EF4-FFF2-40B4-BE49-F238E27FC236}">
                <a16:creationId xmlns:a16="http://schemas.microsoft.com/office/drawing/2014/main" id="{797F4641-B56A-47D9-8212-32B1F78C1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4026" y="2816226"/>
            <a:ext cx="2181225" cy="285750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Rectangle 43">
            <a:extLst>
              <a:ext uri="{FF2B5EF4-FFF2-40B4-BE49-F238E27FC236}">
                <a16:creationId xmlns:a16="http://schemas.microsoft.com/office/drawing/2014/main" id="{7C8CD303-B962-46CD-A64A-04E097AF7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5251" y="2816226"/>
            <a:ext cx="1397000" cy="285750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Rectangle 44">
            <a:extLst>
              <a:ext uri="{FF2B5EF4-FFF2-40B4-BE49-F238E27FC236}">
                <a16:creationId xmlns:a16="http://schemas.microsoft.com/office/drawing/2014/main" id="{D37F95B1-C7A1-46A6-B3BC-EA515A4227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251" y="2816226"/>
            <a:ext cx="1835150" cy="285750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Rectangle 45">
            <a:extLst>
              <a:ext uri="{FF2B5EF4-FFF2-40B4-BE49-F238E27FC236}">
                <a16:creationId xmlns:a16="http://schemas.microsoft.com/office/drawing/2014/main" id="{A8A6EA16-A7C9-44CB-8827-A8C5CEDF8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7401" y="2816226"/>
            <a:ext cx="1844675" cy="285750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Rectangle 46">
            <a:extLst>
              <a:ext uri="{FF2B5EF4-FFF2-40B4-BE49-F238E27FC236}">
                <a16:creationId xmlns:a16="http://schemas.microsoft.com/office/drawing/2014/main" id="{A479B3A9-5BE5-4F71-B924-E3C870BCE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4026" y="3101976"/>
            <a:ext cx="2181225" cy="284163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Rectangle 47">
            <a:extLst>
              <a:ext uri="{FF2B5EF4-FFF2-40B4-BE49-F238E27FC236}">
                <a16:creationId xmlns:a16="http://schemas.microsoft.com/office/drawing/2014/main" id="{44C672C3-0717-486C-9B98-671B4858A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5251" y="3101976"/>
            <a:ext cx="1397000" cy="284163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Rectangle 48">
            <a:extLst>
              <a:ext uri="{FF2B5EF4-FFF2-40B4-BE49-F238E27FC236}">
                <a16:creationId xmlns:a16="http://schemas.microsoft.com/office/drawing/2014/main" id="{7087E96A-AD22-49AC-8CC8-2EE52CFDA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251" y="3101976"/>
            <a:ext cx="1835150" cy="284163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Rectangle 49">
            <a:extLst>
              <a:ext uri="{FF2B5EF4-FFF2-40B4-BE49-F238E27FC236}">
                <a16:creationId xmlns:a16="http://schemas.microsoft.com/office/drawing/2014/main" id="{1A20F794-444B-4EEE-81EC-65E126165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7401" y="3101976"/>
            <a:ext cx="1844675" cy="284163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Rectangle 50">
            <a:extLst>
              <a:ext uri="{FF2B5EF4-FFF2-40B4-BE49-F238E27FC236}">
                <a16:creationId xmlns:a16="http://schemas.microsoft.com/office/drawing/2014/main" id="{8C7053FF-86D0-4867-9D82-B9BCF8728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4026" y="3386138"/>
            <a:ext cx="2181225" cy="284163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Rectangle 51">
            <a:extLst>
              <a:ext uri="{FF2B5EF4-FFF2-40B4-BE49-F238E27FC236}">
                <a16:creationId xmlns:a16="http://schemas.microsoft.com/office/drawing/2014/main" id="{C8C0ACAA-B73C-446C-BA33-0482B4D6B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5251" y="3386138"/>
            <a:ext cx="1397000" cy="284163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" name="Rectangle 52">
            <a:extLst>
              <a:ext uri="{FF2B5EF4-FFF2-40B4-BE49-F238E27FC236}">
                <a16:creationId xmlns:a16="http://schemas.microsoft.com/office/drawing/2014/main" id="{F3F42E68-96EF-4DF3-9C3C-D8E07623D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251" y="3386138"/>
            <a:ext cx="1835150" cy="284163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Rectangle 53">
            <a:extLst>
              <a:ext uri="{FF2B5EF4-FFF2-40B4-BE49-F238E27FC236}">
                <a16:creationId xmlns:a16="http://schemas.microsoft.com/office/drawing/2014/main" id="{8AC8893D-56FA-47E3-B9E5-045AA4453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7401" y="3386138"/>
            <a:ext cx="1844675" cy="284163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Rectangle 54">
            <a:extLst>
              <a:ext uri="{FF2B5EF4-FFF2-40B4-BE49-F238E27FC236}">
                <a16:creationId xmlns:a16="http://schemas.microsoft.com/office/drawing/2014/main" id="{CB60DF34-2495-41EB-82B1-DA845A4A4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2464" y="3670301"/>
            <a:ext cx="1071563" cy="854075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Rectangle 55">
            <a:extLst>
              <a:ext uri="{FF2B5EF4-FFF2-40B4-BE49-F238E27FC236}">
                <a16:creationId xmlns:a16="http://schemas.microsoft.com/office/drawing/2014/main" id="{58D1BAF1-B95C-4845-A588-F7C9F9580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4026" y="3670301"/>
            <a:ext cx="2181225" cy="284163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Rectangle 56">
            <a:extLst>
              <a:ext uri="{FF2B5EF4-FFF2-40B4-BE49-F238E27FC236}">
                <a16:creationId xmlns:a16="http://schemas.microsoft.com/office/drawing/2014/main" id="{DB5FA4CD-46A4-4352-B8CD-AF346CAB9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5251" y="3670301"/>
            <a:ext cx="1397000" cy="284163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" name="Rectangle 57">
            <a:extLst>
              <a:ext uri="{FF2B5EF4-FFF2-40B4-BE49-F238E27FC236}">
                <a16:creationId xmlns:a16="http://schemas.microsoft.com/office/drawing/2014/main" id="{115DC89E-F629-4739-B3F1-16A99B91F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251" y="3670301"/>
            <a:ext cx="1835150" cy="284163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" name="Rectangle 58">
            <a:extLst>
              <a:ext uri="{FF2B5EF4-FFF2-40B4-BE49-F238E27FC236}">
                <a16:creationId xmlns:a16="http://schemas.microsoft.com/office/drawing/2014/main" id="{15803FA1-1EEA-498A-BF07-224B31558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7401" y="3670301"/>
            <a:ext cx="1844675" cy="284163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4" name="Rectangle 59">
            <a:extLst>
              <a:ext uri="{FF2B5EF4-FFF2-40B4-BE49-F238E27FC236}">
                <a16:creationId xmlns:a16="http://schemas.microsoft.com/office/drawing/2014/main" id="{3E9B5C6D-3880-4AE0-9048-2B69E990A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4026" y="3954463"/>
            <a:ext cx="2181225" cy="284163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5" name="Rectangle 60">
            <a:extLst>
              <a:ext uri="{FF2B5EF4-FFF2-40B4-BE49-F238E27FC236}">
                <a16:creationId xmlns:a16="http://schemas.microsoft.com/office/drawing/2014/main" id="{FF0735CC-A13D-4EF4-9026-0B8F5B484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5251" y="3954463"/>
            <a:ext cx="1397000" cy="284163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" name="Rectangle 61">
            <a:extLst>
              <a:ext uri="{FF2B5EF4-FFF2-40B4-BE49-F238E27FC236}">
                <a16:creationId xmlns:a16="http://schemas.microsoft.com/office/drawing/2014/main" id="{FC0E1E25-42B7-4B5D-8871-9826418F1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251" y="3954463"/>
            <a:ext cx="1835150" cy="284163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Rectangle 62">
            <a:extLst>
              <a:ext uri="{FF2B5EF4-FFF2-40B4-BE49-F238E27FC236}">
                <a16:creationId xmlns:a16="http://schemas.microsoft.com/office/drawing/2014/main" id="{867D3F38-FA7C-4807-8442-BF35A42FD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7401" y="3954463"/>
            <a:ext cx="1844675" cy="284163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" name="Rectangle 63">
            <a:extLst>
              <a:ext uri="{FF2B5EF4-FFF2-40B4-BE49-F238E27FC236}">
                <a16:creationId xmlns:a16="http://schemas.microsoft.com/office/drawing/2014/main" id="{EB2FF50F-BFEA-43D2-8914-F4B22D0C5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4026" y="4238626"/>
            <a:ext cx="2181225" cy="285750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Rectangle 64">
            <a:extLst>
              <a:ext uri="{FF2B5EF4-FFF2-40B4-BE49-F238E27FC236}">
                <a16:creationId xmlns:a16="http://schemas.microsoft.com/office/drawing/2014/main" id="{984AF15C-21A8-46C9-9B0A-78523E67F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5251" y="4238626"/>
            <a:ext cx="1397000" cy="285750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Rectangle 65">
            <a:extLst>
              <a:ext uri="{FF2B5EF4-FFF2-40B4-BE49-F238E27FC236}">
                <a16:creationId xmlns:a16="http://schemas.microsoft.com/office/drawing/2014/main" id="{95B098A7-2092-459E-B585-28288E059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251" y="4238626"/>
            <a:ext cx="1835150" cy="285750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Rectangle 66">
            <a:extLst>
              <a:ext uri="{FF2B5EF4-FFF2-40B4-BE49-F238E27FC236}">
                <a16:creationId xmlns:a16="http://schemas.microsoft.com/office/drawing/2014/main" id="{57361F91-D104-41AF-9577-6AB4939C4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7401" y="4238626"/>
            <a:ext cx="1844675" cy="285750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Rectangle 67">
            <a:extLst>
              <a:ext uri="{FF2B5EF4-FFF2-40B4-BE49-F238E27FC236}">
                <a16:creationId xmlns:a16="http://schemas.microsoft.com/office/drawing/2014/main" id="{82271581-9DFE-4B3B-B4A5-A0E9FFAAA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2464" y="4524376"/>
            <a:ext cx="1071563" cy="852488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Rectangle 68">
            <a:extLst>
              <a:ext uri="{FF2B5EF4-FFF2-40B4-BE49-F238E27FC236}">
                <a16:creationId xmlns:a16="http://schemas.microsoft.com/office/drawing/2014/main" id="{AC911EF9-D608-42F0-B417-309B3AD75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4026" y="4524376"/>
            <a:ext cx="2181225" cy="284163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Rectangle 69">
            <a:extLst>
              <a:ext uri="{FF2B5EF4-FFF2-40B4-BE49-F238E27FC236}">
                <a16:creationId xmlns:a16="http://schemas.microsoft.com/office/drawing/2014/main" id="{DA8584E5-96EC-4C94-80AD-A8FBA8E5C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5251" y="4524376"/>
            <a:ext cx="1397000" cy="284163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Rectangle 70">
            <a:extLst>
              <a:ext uri="{FF2B5EF4-FFF2-40B4-BE49-F238E27FC236}">
                <a16:creationId xmlns:a16="http://schemas.microsoft.com/office/drawing/2014/main" id="{77AD35A9-2D73-4068-92BF-087683DFA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251" y="4524376"/>
            <a:ext cx="1835150" cy="284163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Rectangle 71">
            <a:extLst>
              <a:ext uri="{FF2B5EF4-FFF2-40B4-BE49-F238E27FC236}">
                <a16:creationId xmlns:a16="http://schemas.microsoft.com/office/drawing/2014/main" id="{D5FB079E-F8EA-4E3E-B18D-98CF27AA8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7401" y="4524376"/>
            <a:ext cx="1844675" cy="284163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" name="Rectangle 72">
            <a:extLst>
              <a:ext uri="{FF2B5EF4-FFF2-40B4-BE49-F238E27FC236}">
                <a16:creationId xmlns:a16="http://schemas.microsoft.com/office/drawing/2014/main" id="{50865418-E11C-4AE3-A423-EB1EA7878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4026" y="4808538"/>
            <a:ext cx="2181225" cy="284163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Rectangle 73">
            <a:extLst>
              <a:ext uri="{FF2B5EF4-FFF2-40B4-BE49-F238E27FC236}">
                <a16:creationId xmlns:a16="http://schemas.microsoft.com/office/drawing/2014/main" id="{B2914BBA-A8D8-4526-B0BC-5EC02603E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5251" y="4808538"/>
            <a:ext cx="1397000" cy="284163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9" name="Rectangle 74">
            <a:extLst>
              <a:ext uri="{FF2B5EF4-FFF2-40B4-BE49-F238E27FC236}">
                <a16:creationId xmlns:a16="http://schemas.microsoft.com/office/drawing/2014/main" id="{C8140AE0-4BC0-43E8-930E-17B4C15C6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251" y="4808538"/>
            <a:ext cx="1835150" cy="284163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Rectangle 75">
            <a:extLst>
              <a:ext uri="{FF2B5EF4-FFF2-40B4-BE49-F238E27FC236}">
                <a16:creationId xmlns:a16="http://schemas.microsoft.com/office/drawing/2014/main" id="{09630EA3-BA98-4E36-87DF-216E5FC96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7401" y="4808538"/>
            <a:ext cx="1844675" cy="284163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Rectangle 76">
            <a:extLst>
              <a:ext uri="{FF2B5EF4-FFF2-40B4-BE49-F238E27FC236}">
                <a16:creationId xmlns:a16="http://schemas.microsoft.com/office/drawing/2014/main" id="{A88DC7F6-13B9-4928-9E2D-6F890BA6F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4026" y="5092701"/>
            <a:ext cx="2181225" cy="284163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Rectangle 77">
            <a:extLst>
              <a:ext uri="{FF2B5EF4-FFF2-40B4-BE49-F238E27FC236}">
                <a16:creationId xmlns:a16="http://schemas.microsoft.com/office/drawing/2014/main" id="{500B1BAF-37B2-4821-8A8A-F6B0E2BCA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5251" y="5092701"/>
            <a:ext cx="1397000" cy="284163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Rectangle 78">
            <a:extLst>
              <a:ext uri="{FF2B5EF4-FFF2-40B4-BE49-F238E27FC236}">
                <a16:creationId xmlns:a16="http://schemas.microsoft.com/office/drawing/2014/main" id="{A22DB621-BCD2-4993-A9ED-31FCCECC6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251" y="5092701"/>
            <a:ext cx="1835150" cy="284163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4" name="Rectangle 79">
            <a:extLst>
              <a:ext uri="{FF2B5EF4-FFF2-40B4-BE49-F238E27FC236}">
                <a16:creationId xmlns:a16="http://schemas.microsoft.com/office/drawing/2014/main" id="{A2A5255A-4BDF-4553-B588-A98013E4A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7401" y="5092701"/>
            <a:ext cx="1844675" cy="284163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5" name="Rectangle 80">
            <a:extLst>
              <a:ext uri="{FF2B5EF4-FFF2-40B4-BE49-F238E27FC236}">
                <a16:creationId xmlns:a16="http://schemas.microsoft.com/office/drawing/2014/main" id="{4FBF24F1-CA9F-4A6D-AF15-959D82666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2464" y="5376863"/>
            <a:ext cx="1071563" cy="854075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6" name="Rectangle 81">
            <a:extLst>
              <a:ext uri="{FF2B5EF4-FFF2-40B4-BE49-F238E27FC236}">
                <a16:creationId xmlns:a16="http://schemas.microsoft.com/office/drawing/2014/main" id="{925F993A-DA57-4CBF-B44F-3DF9109B6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4026" y="5376863"/>
            <a:ext cx="2181225" cy="284163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7" name="Rectangle 82">
            <a:extLst>
              <a:ext uri="{FF2B5EF4-FFF2-40B4-BE49-F238E27FC236}">
                <a16:creationId xmlns:a16="http://schemas.microsoft.com/office/drawing/2014/main" id="{27B5393E-A2E4-43F4-9B34-222F263DD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5251" y="5376863"/>
            <a:ext cx="1397000" cy="284163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8" name="Rectangle 83">
            <a:extLst>
              <a:ext uri="{FF2B5EF4-FFF2-40B4-BE49-F238E27FC236}">
                <a16:creationId xmlns:a16="http://schemas.microsoft.com/office/drawing/2014/main" id="{E2FE77FA-E0C8-47CD-B98C-C1F24E17B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251" y="5376863"/>
            <a:ext cx="1835150" cy="284163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9" name="Rectangle 84">
            <a:extLst>
              <a:ext uri="{FF2B5EF4-FFF2-40B4-BE49-F238E27FC236}">
                <a16:creationId xmlns:a16="http://schemas.microsoft.com/office/drawing/2014/main" id="{10CF89FA-4773-4E77-8DBB-39716F255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7401" y="5376863"/>
            <a:ext cx="1844675" cy="284163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" name="Rectangle 85">
            <a:extLst>
              <a:ext uri="{FF2B5EF4-FFF2-40B4-BE49-F238E27FC236}">
                <a16:creationId xmlns:a16="http://schemas.microsoft.com/office/drawing/2014/main" id="{1D40B7ED-BDEB-4DD4-B842-534A1EC46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4026" y="5661026"/>
            <a:ext cx="2181225" cy="284163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1" name="Rectangle 86">
            <a:extLst>
              <a:ext uri="{FF2B5EF4-FFF2-40B4-BE49-F238E27FC236}">
                <a16:creationId xmlns:a16="http://schemas.microsoft.com/office/drawing/2014/main" id="{541E928A-D740-416B-BF6A-9871E7D03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5251" y="5661026"/>
            <a:ext cx="1397000" cy="284163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Rectangle 87">
            <a:extLst>
              <a:ext uri="{FF2B5EF4-FFF2-40B4-BE49-F238E27FC236}">
                <a16:creationId xmlns:a16="http://schemas.microsoft.com/office/drawing/2014/main" id="{EC703867-B7FB-4E03-9171-6BB4DA412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251" y="5661026"/>
            <a:ext cx="1835150" cy="284163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Rectangle 88">
            <a:extLst>
              <a:ext uri="{FF2B5EF4-FFF2-40B4-BE49-F238E27FC236}">
                <a16:creationId xmlns:a16="http://schemas.microsoft.com/office/drawing/2014/main" id="{C70F29E3-A5C4-498F-B4F5-F60E44F5F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7401" y="5661026"/>
            <a:ext cx="1844675" cy="284163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Rectangle 89">
            <a:extLst>
              <a:ext uri="{FF2B5EF4-FFF2-40B4-BE49-F238E27FC236}">
                <a16:creationId xmlns:a16="http://schemas.microsoft.com/office/drawing/2014/main" id="{B161B276-B308-4FA0-878B-E0E76A54A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4026" y="5945188"/>
            <a:ext cx="2181225" cy="285750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5" name="Rectangle 90">
            <a:extLst>
              <a:ext uri="{FF2B5EF4-FFF2-40B4-BE49-F238E27FC236}">
                <a16:creationId xmlns:a16="http://schemas.microsoft.com/office/drawing/2014/main" id="{E6DFBF81-BE5B-40C4-B7B8-DA3E9B89C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5251" y="5945188"/>
            <a:ext cx="1397000" cy="285750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Rectangle 91">
            <a:extLst>
              <a:ext uri="{FF2B5EF4-FFF2-40B4-BE49-F238E27FC236}">
                <a16:creationId xmlns:a16="http://schemas.microsoft.com/office/drawing/2014/main" id="{0B10E740-CA61-4541-9F84-4ADEDA7F2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251" y="5945188"/>
            <a:ext cx="1835150" cy="285750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Rectangle 92">
            <a:extLst>
              <a:ext uri="{FF2B5EF4-FFF2-40B4-BE49-F238E27FC236}">
                <a16:creationId xmlns:a16="http://schemas.microsoft.com/office/drawing/2014/main" id="{B22A57CD-E7D3-4E42-A925-B7B1400DD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7401" y="5945188"/>
            <a:ext cx="1844675" cy="285750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8" name="Line 93">
            <a:extLst>
              <a:ext uri="{FF2B5EF4-FFF2-40B4-BE49-F238E27FC236}">
                <a16:creationId xmlns:a16="http://schemas.microsoft.com/office/drawing/2014/main" id="{12C9EAD2-EAA0-4B4B-AFEB-757356227689}"/>
              </a:ext>
            </a:extLst>
          </p:cNvPr>
          <p:cNvSpPr>
            <a:spLocks noChangeShapeType="1"/>
          </p:cNvSpPr>
          <p:nvPr/>
        </p:nvSpPr>
        <p:spPr bwMode="auto">
          <a:xfrm>
            <a:off x="2994026" y="563563"/>
            <a:ext cx="0" cy="5672138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9" name="Line 94">
            <a:extLst>
              <a:ext uri="{FF2B5EF4-FFF2-40B4-BE49-F238E27FC236}">
                <a16:creationId xmlns:a16="http://schemas.microsoft.com/office/drawing/2014/main" id="{7B1CB1B5-AE38-4B1D-BFE4-4348F4B75B8B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5251" y="563563"/>
            <a:ext cx="0" cy="5672138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0" name="Line 95">
            <a:extLst>
              <a:ext uri="{FF2B5EF4-FFF2-40B4-BE49-F238E27FC236}">
                <a16:creationId xmlns:a16="http://schemas.microsoft.com/office/drawing/2014/main" id="{42B8AE9C-B8B9-4728-B9F6-99A31B1CD827}"/>
              </a:ext>
            </a:extLst>
          </p:cNvPr>
          <p:cNvSpPr>
            <a:spLocks noChangeShapeType="1"/>
          </p:cNvSpPr>
          <p:nvPr/>
        </p:nvSpPr>
        <p:spPr bwMode="auto">
          <a:xfrm>
            <a:off x="6572251" y="563563"/>
            <a:ext cx="0" cy="5672138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1" name="Line 96">
            <a:extLst>
              <a:ext uri="{FF2B5EF4-FFF2-40B4-BE49-F238E27FC236}">
                <a16:creationId xmlns:a16="http://schemas.microsoft.com/office/drawing/2014/main" id="{D91B7E1F-924B-4914-A2FE-EC8CF57E273E}"/>
              </a:ext>
            </a:extLst>
          </p:cNvPr>
          <p:cNvSpPr>
            <a:spLocks noChangeShapeType="1"/>
          </p:cNvSpPr>
          <p:nvPr/>
        </p:nvSpPr>
        <p:spPr bwMode="auto">
          <a:xfrm>
            <a:off x="8407401" y="563563"/>
            <a:ext cx="0" cy="5672138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2" name="Line 97">
            <a:extLst>
              <a:ext uri="{FF2B5EF4-FFF2-40B4-BE49-F238E27FC236}">
                <a16:creationId xmlns:a16="http://schemas.microsoft.com/office/drawing/2014/main" id="{2DD18DFF-F2D7-41F7-8DAE-9B0B4EC9715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17701" y="825501"/>
            <a:ext cx="8339138" cy="0"/>
          </a:xfrm>
          <a:prstGeom prst="line">
            <a:avLst/>
          </a:prstGeom>
          <a:noFill/>
          <a:ln w="3175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" name="Line 98">
            <a:extLst>
              <a:ext uri="{FF2B5EF4-FFF2-40B4-BE49-F238E27FC236}">
                <a16:creationId xmlns:a16="http://schemas.microsoft.com/office/drawing/2014/main" id="{6D9FE5F0-C4C0-4569-955C-7FE836F59E5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17701" y="1111251"/>
            <a:ext cx="8339138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" name="Line 99">
            <a:extLst>
              <a:ext uri="{FF2B5EF4-FFF2-40B4-BE49-F238E27FC236}">
                <a16:creationId xmlns:a16="http://schemas.microsoft.com/office/drawing/2014/main" id="{E068B8EC-AA1F-46D1-92E9-7690B8F9B9D9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9264" y="1395413"/>
            <a:ext cx="7267575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" name="Line 100">
            <a:extLst>
              <a:ext uri="{FF2B5EF4-FFF2-40B4-BE49-F238E27FC236}">
                <a16:creationId xmlns:a16="http://schemas.microsoft.com/office/drawing/2014/main" id="{41FB029A-CBA9-459F-AC9D-8C78606A0B71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9264" y="1679576"/>
            <a:ext cx="7267575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6" name="Line 101">
            <a:extLst>
              <a:ext uri="{FF2B5EF4-FFF2-40B4-BE49-F238E27FC236}">
                <a16:creationId xmlns:a16="http://schemas.microsoft.com/office/drawing/2014/main" id="{BA866962-D593-4A5A-8636-0065F14CC88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17701" y="1963738"/>
            <a:ext cx="8339138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7" name="Line 102">
            <a:extLst>
              <a:ext uri="{FF2B5EF4-FFF2-40B4-BE49-F238E27FC236}">
                <a16:creationId xmlns:a16="http://schemas.microsoft.com/office/drawing/2014/main" id="{DE060924-92E0-42DE-9EE6-B5E561F5D7AD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9264" y="2247901"/>
            <a:ext cx="7267575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" name="Line 103">
            <a:extLst>
              <a:ext uri="{FF2B5EF4-FFF2-40B4-BE49-F238E27FC236}">
                <a16:creationId xmlns:a16="http://schemas.microsoft.com/office/drawing/2014/main" id="{780CD15A-9CD1-4214-803A-748A0A11CE52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9264" y="2532063"/>
            <a:ext cx="7267575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" name="Line 104">
            <a:extLst>
              <a:ext uri="{FF2B5EF4-FFF2-40B4-BE49-F238E27FC236}">
                <a16:creationId xmlns:a16="http://schemas.microsoft.com/office/drawing/2014/main" id="{4DC2B4A1-A7B9-44A8-B17A-8CE66BFE37D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17701" y="2816226"/>
            <a:ext cx="8339138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0" name="Line 105">
            <a:extLst>
              <a:ext uri="{FF2B5EF4-FFF2-40B4-BE49-F238E27FC236}">
                <a16:creationId xmlns:a16="http://schemas.microsoft.com/office/drawing/2014/main" id="{34702FA3-3DF3-4D6C-BCD4-CAE726A6C07D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9264" y="3101976"/>
            <a:ext cx="7267575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" name="Line 106">
            <a:extLst>
              <a:ext uri="{FF2B5EF4-FFF2-40B4-BE49-F238E27FC236}">
                <a16:creationId xmlns:a16="http://schemas.microsoft.com/office/drawing/2014/main" id="{48C7E7A2-788E-4603-8357-58A1C89087C5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9264" y="3386138"/>
            <a:ext cx="7267575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" name="Line 107">
            <a:extLst>
              <a:ext uri="{FF2B5EF4-FFF2-40B4-BE49-F238E27FC236}">
                <a16:creationId xmlns:a16="http://schemas.microsoft.com/office/drawing/2014/main" id="{483C9882-7110-4125-9A9B-65AFC1849F7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17701" y="3670301"/>
            <a:ext cx="8339138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3" name="Line 108">
            <a:extLst>
              <a:ext uri="{FF2B5EF4-FFF2-40B4-BE49-F238E27FC236}">
                <a16:creationId xmlns:a16="http://schemas.microsoft.com/office/drawing/2014/main" id="{CCFE97B5-151A-4E9A-AF26-18F3822861F2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9264" y="3954463"/>
            <a:ext cx="7267575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4" name="Line 109">
            <a:extLst>
              <a:ext uri="{FF2B5EF4-FFF2-40B4-BE49-F238E27FC236}">
                <a16:creationId xmlns:a16="http://schemas.microsoft.com/office/drawing/2014/main" id="{D8DDFBB2-F8E4-4DEC-91CA-81BDF3FCA5A4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9264" y="4238626"/>
            <a:ext cx="7267575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5" name="Line 110">
            <a:extLst>
              <a:ext uri="{FF2B5EF4-FFF2-40B4-BE49-F238E27FC236}">
                <a16:creationId xmlns:a16="http://schemas.microsoft.com/office/drawing/2014/main" id="{8CAC12E3-2670-4F6D-93AA-BCA1376E13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917701" y="4524376"/>
            <a:ext cx="8339138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6" name="Line 111">
            <a:extLst>
              <a:ext uri="{FF2B5EF4-FFF2-40B4-BE49-F238E27FC236}">
                <a16:creationId xmlns:a16="http://schemas.microsoft.com/office/drawing/2014/main" id="{C0089469-5023-4B3F-89A6-8172AC885B5E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9264" y="4808538"/>
            <a:ext cx="7267575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7" name="Line 112">
            <a:extLst>
              <a:ext uri="{FF2B5EF4-FFF2-40B4-BE49-F238E27FC236}">
                <a16:creationId xmlns:a16="http://schemas.microsoft.com/office/drawing/2014/main" id="{07FF0540-23E6-4CDA-B8A6-54CF3592EC05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9264" y="5092701"/>
            <a:ext cx="7267575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8" name="Line 113">
            <a:extLst>
              <a:ext uri="{FF2B5EF4-FFF2-40B4-BE49-F238E27FC236}">
                <a16:creationId xmlns:a16="http://schemas.microsoft.com/office/drawing/2014/main" id="{10EBA367-950A-44A9-8794-C3EE791ADC31}"/>
              </a:ext>
            </a:extLst>
          </p:cNvPr>
          <p:cNvSpPr>
            <a:spLocks noChangeShapeType="1"/>
          </p:cNvSpPr>
          <p:nvPr/>
        </p:nvSpPr>
        <p:spPr bwMode="auto">
          <a:xfrm>
            <a:off x="1917701" y="5376863"/>
            <a:ext cx="8339138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9" name="Line 114">
            <a:extLst>
              <a:ext uri="{FF2B5EF4-FFF2-40B4-BE49-F238E27FC236}">
                <a16:creationId xmlns:a16="http://schemas.microsoft.com/office/drawing/2014/main" id="{6D9FCE65-BA95-4A44-A2E0-A5A178E5A112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9264" y="5661026"/>
            <a:ext cx="7267575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0" name="Line 115">
            <a:extLst>
              <a:ext uri="{FF2B5EF4-FFF2-40B4-BE49-F238E27FC236}">
                <a16:creationId xmlns:a16="http://schemas.microsoft.com/office/drawing/2014/main" id="{86FB49B3-E826-4EE8-98EB-DBA6EEB89669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9264" y="5945188"/>
            <a:ext cx="7267575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1" name="Line 116">
            <a:extLst>
              <a:ext uri="{FF2B5EF4-FFF2-40B4-BE49-F238E27FC236}">
                <a16:creationId xmlns:a16="http://schemas.microsoft.com/office/drawing/2014/main" id="{E937CFFE-77E9-46A1-B991-044BACFA5036}"/>
              </a:ext>
            </a:extLst>
          </p:cNvPr>
          <p:cNvSpPr>
            <a:spLocks noChangeShapeType="1"/>
          </p:cNvSpPr>
          <p:nvPr/>
        </p:nvSpPr>
        <p:spPr bwMode="auto">
          <a:xfrm>
            <a:off x="1922464" y="563563"/>
            <a:ext cx="0" cy="5672138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2" name="Line 117">
            <a:extLst>
              <a:ext uri="{FF2B5EF4-FFF2-40B4-BE49-F238E27FC236}">
                <a16:creationId xmlns:a16="http://schemas.microsoft.com/office/drawing/2014/main" id="{5EEEAC15-43A2-4E80-87A5-91F459003BE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52076" y="563563"/>
            <a:ext cx="0" cy="5672138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3" name="Line 118">
            <a:extLst>
              <a:ext uri="{FF2B5EF4-FFF2-40B4-BE49-F238E27FC236}">
                <a16:creationId xmlns:a16="http://schemas.microsoft.com/office/drawing/2014/main" id="{5B34CC5E-8C48-4F8A-A2B6-CF0946C45816}"/>
              </a:ext>
            </a:extLst>
          </p:cNvPr>
          <p:cNvSpPr>
            <a:spLocks noChangeShapeType="1"/>
          </p:cNvSpPr>
          <p:nvPr/>
        </p:nvSpPr>
        <p:spPr bwMode="auto">
          <a:xfrm>
            <a:off x="1917701" y="568326"/>
            <a:ext cx="8339138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4" name="Line 119">
            <a:extLst>
              <a:ext uri="{FF2B5EF4-FFF2-40B4-BE49-F238E27FC236}">
                <a16:creationId xmlns:a16="http://schemas.microsoft.com/office/drawing/2014/main" id="{FE9E05E7-2D17-4C59-A647-EF1220FC67A2}"/>
              </a:ext>
            </a:extLst>
          </p:cNvPr>
          <p:cNvSpPr>
            <a:spLocks noChangeShapeType="1"/>
          </p:cNvSpPr>
          <p:nvPr/>
        </p:nvSpPr>
        <p:spPr bwMode="auto">
          <a:xfrm>
            <a:off x="1917701" y="6230938"/>
            <a:ext cx="8339138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5" name="Rectangle 120">
            <a:extLst>
              <a:ext uri="{FF2B5EF4-FFF2-40B4-BE49-F238E27FC236}">
                <a16:creationId xmlns:a16="http://schemas.microsoft.com/office/drawing/2014/main" id="{ED333677-2593-4D3C-B841-A52344DF4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9339" y="611188"/>
            <a:ext cx="28347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Step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Rectangle 121">
            <a:extLst>
              <a:ext uri="{FF2B5EF4-FFF2-40B4-BE49-F238E27FC236}">
                <a16:creationId xmlns:a16="http://schemas.microsoft.com/office/drawing/2014/main" id="{0F79B415-6D29-4EE1-9C31-30F045AF7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9376" y="611188"/>
            <a:ext cx="41517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Action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7" name="Rectangle 122">
            <a:extLst>
              <a:ext uri="{FF2B5EF4-FFF2-40B4-BE49-F238E27FC236}">
                <a16:creationId xmlns:a16="http://schemas.microsoft.com/office/drawing/2014/main" id="{97085CEA-1C91-4C9E-880A-3987319BE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5776" y="611188"/>
            <a:ext cx="63959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Multiplier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8" name="Rectangle 123">
            <a:extLst>
              <a:ext uri="{FF2B5EF4-FFF2-40B4-BE49-F238E27FC236}">
                <a16:creationId xmlns:a16="http://schemas.microsoft.com/office/drawing/2014/main" id="{C4F8242F-5191-49BA-B44D-E51EC9FA0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7714" y="611188"/>
            <a:ext cx="81342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Multiplicand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9" name="Rectangle 124">
            <a:extLst>
              <a:ext uri="{FF2B5EF4-FFF2-40B4-BE49-F238E27FC236}">
                <a16:creationId xmlns:a16="http://schemas.microsoft.com/office/drawing/2014/main" id="{102B5ADC-8BA1-4C09-B470-0932507CC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4789" y="611188"/>
            <a:ext cx="50148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Product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0" name="Rectangle 125">
            <a:extLst>
              <a:ext uri="{FF2B5EF4-FFF2-40B4-BE49-F238E27FC236}">
                <a16:creationId xmlns:a16="http://schemas.microsoft.com/office/drawing/2014/main" id="{275723C7-11D3-4248-AF63-E190FE991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6176" y="862013"/>
            <a:ext cx="9137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Rectangle 126">
            <a:extLst>
              <a:ext uri="{FF2B5EF4-FFF2-40B4-BE49-F238E27FC236}">
                <a16:creationId xmlns:a16="http://schemas.microsoft.com/office/drawing/2014/main" id="{32B46461-32E5-4BA4-B311-200393F86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1" y="862013"/>
            <a:ext cx="74340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Initial Vals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2" name="Rectangle 127">
            <a:extLst>
              <a:ext uri="{FF2B5EF4-FFF2-40B4-BE49-F238E27FC236}">
                <a16:creationId xmlns:a16="http://schemas.microsoft.com/office/drawing/2014/main" id="{85409AA6-C3B9-45F3-ACC2-384AE9370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4826" y="862013"/>
            <a:ext cx="58830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001 010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3" name="Rectangle 128">
            <a:extLst>
              <a:ext uri="{FF2B5EF4-FFF2-40B4-BE49-F238E27FC236}">
                <a16:creationId xmlns:a16="http://schemas.microsoft.com/office/drawing/2014/main" id="{15C73E59-3CE3-4A92-B1EE-44BBF1B8C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4039" y="862013"/>
            <a:ext cx="121668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000 000 110 010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4" name="Rectangle 129">
            <a:extLst>
              <a:ext uri="{FF2B5EF4-FFF2-40B4-BE49-F238E27FC236}">
                <a16:creationId xmlns:a16="http://schemas.microsoft.com/office/drawing/2014/main" id="{0596FA1D-C9B9-47BE-B6CC-076C1D73A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5539" y="862013"/>
            <a:ext cx="121668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000 000 000 000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5" name="Rectangle 130">
            <a:extLst>
              <a:ext uri="{FF2B5EF4-FFF2-40B4-BE49-F238E27FC236}">
                <a16:creationId xmlns:a16="http://schemas.microsoft.com/office/drawing/2014/main" id="{CF8459BE-168D-49A8-8617-838FED9D9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6176" y="1558926"/>
            <a:ext cx="9137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6" name="Rectangle 131">
            <a:extLst>
              <a:ext uri="{FF2B5EF4-FFF2-40B4-BE49-F238E27FC236}">
                <a16:creationId xmlns:a16="http://schemas.microsoft.com/office/drawing/2014/main" id="{86DF9165-E918-4E6A-B333-255C3FA3C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2364" y="1144588"/>
            <a:ext cx="89127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lsb=0. no op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7" name="Rectangle 132">
            <a:extLst>
              <a:ext uri="{FF2B5EF4-FFF2-40B4-BE49-F238E27FC236}">
                <a16:creationId xmlns:a16="http://schemas.microsoft.com/office/drawing/2014/main" id="{115AA4EE-E319-4F3A-A5AA-3F98D6CC5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4826" y="1144588"/>
            <a:ext cx="58830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001 010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8" name="Rectangle 133">
            <a:extLst>
              <a:ext uri="{FF2B5EF4-FFF2-40B4-BE49-F238E27FC236}">
                <a16:creationId xmlns:a16="http://schemas.microsoft.com/office/drawing/2014/main" id="{D0301AE0-1CC3-480F-8335-3CCDDBE3E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4039" y="1144588"/>
            <a:ext cx="121668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000 000 110 010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9" name="Rectangle 134">
            <a:extLst>
              <a:ext uri="{FF2B5EF4-FFF2-40B4-BE49-F238E27FC236}">
                <a16:creationId xmlns:a16="http://schemas.microsoft.com/office/drawing/2014/main" id="{17B92318-B48F-42FE-91BE-3512432A0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5539" y="1144588"/>
            <a:ext cx="121668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000 000 000 000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0" name="Rectangle 135">
            <a:extLst>
              <a:ext uri="{FF2B5EF4-FFF2-40B4-BE49-F238E27FC236}">
                <a16:creationId xmlns:a16="http://schemas.microsoft.com/office/drawing/2014/main" id="{38C485FC-C698-41C0-9D78-1BFCAE6C5D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6964" y="1428751"/>
            <a:ext cx="94109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Lshift Mcand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1" name="Rectangle 136">
            <a:extLst>
              <a:ext uri="{FF2B5EF4-FFF2-40B4-BE49-F238E27FC236}">
                <a16:creationId xmlns:a16="http://schemas.microsoft.com/office/drawing/2014/main" id="{C1C96924-EBAF-4D96-B58C-7B60E356A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4826" y="1428751"/>
            <a:ext cx="58830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001 010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2" name="Rectangle 137">
            <a:extLst>
              <a:ext uri="{FF2B5EF4-FFF2-40B4-BE49-F238E27FC236}">
                <a16:creationId xmlns:a16="http://schemas.microsoft.com/office/drawing/2014/main" id="{F3C64F41-2923-4F22-A3F1-30B60F6DD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4039" y="1428751"/>
            <a:ext cx="121668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000 001 100 100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" name="Rectangle 138">
            <a:extLst>
              <a:ext uri="{FF2B5EF4-FFF2-40B4-BE49-F238E27FC236}">
                <a16:creationId xmlns:a16="http://schemas.microsoft.com/office/drawing/2014/main" id="{56FA1BA5-CD32-4964-A292-009A5078A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5539" y="1428751"/>
            <a:ext cx="121668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000 000 000 000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4" name="Rectangle 139">
            <a:extLst>
              <a:ext uri="{FF2B5EF4-FFF2-40B4-BE49-F238E27FC236}">
                <a16:creationId xmlns:a16="http://schemas.microsoft.com/office/drawing/2014/main" id="{A9A206B0-18ED-4CFF-9434-3D49D9CA5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6964" y="1712913"/>
            <a:ext cx="94416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Rshift Mplier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Rectangle 140">
            <a:extLst>
              <a:ext uri="{FF2B5EF4-FFF2-40B4-BE49-F238E27FC236}">
                <a16:creationId xmlns:a16="http://schemas.microsoft.com/office/drawing/2014/main" id="{3A1001C0-CC9F-4F72-ACF7-466FD915E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4826" y="1712913"/>
            <a:ext cx="58830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000 101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6" name="Rectangle 141">
            <a:extLst>
              <a:ext uri="{FF2B5EF4-FFF2-40B4-BE49-F238E27FC236}">
                <a16:creationId xmlns:a16="http://schemas.microsoft.com/office/drawing/2014/main" id="{F9165FD0-6BDD-4082-A2F0-37B58EDE6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4039" y="1712913"/>
            <a:ext cx="121668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000 001 100 100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7" name="Rectangle 142">
            <a:extLst>
              <a:ext uri="{FF2B5EF4-FFF2-40B4-BE49-F238E27FC236}">
                <a16:creationId xmlns:a16="http://schemas.microsoft.com/office/drawing/2014/main" id="{CF8861EB-9AFB-4FC6-9E08-331FFE713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5539" y="1712913"/>
            <a:ext cx="121668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000 000 000 000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8" name="Rectangle 143">
            <a:extLst>
              <a:ext uri="{FF2B5EF4-FFF2-40B4-BE49-F238E27FC236}">
                <a16:creationId xmlns:a16="http://schemas.microsoft.com/office/drawing/2014/main" id="{3BBBE0A9-4AA5-4E3E-8B97-9AF056CCB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6176" y="2409826"/>
            <a:ext cx="9137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9" name="Rectangle 144">
            <a:extLst>
              <a:ext uri="{FF2B5EF4-FFF2-40B4-BE49-F238E27FC236}">
                <a16:creationId xmlns:a16="http://schemas.microsoft.com/office/drawing/2014/main" id="{1B01F173-90F0-4FF0-AE50-C8E781A26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1" y="2000251"/>
            <a:ext cx="152682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Prod = Prod + Mcand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0" name="Rectangle 145">
            <a:extLst>
              <a:ext uri="{FF2B5EF4-FFF2-40B4-BE49-F238E27FC236}">
                <a16:creationId xmlns:a16="http://schemas.microsoft.com/office/drawing/2014/main" id="{783AB7F4-9EC6-42A8-845B-9626F59F5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4826" y="2000251"/>
            <a:ext cx="58830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000 101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Rectangle 146">
            <a:extLst>
              <a:ext uri="{FF2B5EF4-FFF2-40B4-BE49-F238E27FC236}">
                <a16:creationId xmlns:a16="http://schemas.microsoft.com/office/drawing/2014/main" id="{67D35031-7529-4250-8C4A-567055BAA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4039" y="2000251"/>
            <a:ext cx="121668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000 001 100 100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2" name="Rectangle 147">
            <a:extLst>
              <a:ext uri="{FF2B5EF4-FFF2-40B4-BE49-F238E27FC236}">
                <a16:creationId xmlns:a16="http://schemas.microsoft.com/office/drawing/2014/main" id="{1DCC2FB2-586C-4F33-91DF-573B3A457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5539" y="2000251"/>
            <a:ext cx="121668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000 001 100 100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3" name="Rectangle 148">
            <a:extLst>
              <a:ext uri="{FF2B5EF4-FFF2-40B4-BE49-F238E27FC236}">
                <a16:creationId xmlns:a16="http://schemas.microsoft.com/office/drawing/2014/main" id="{2030B35D-2395-440E-90AB-A8DB1151B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6964" y="2284413"/>
            <a:ext cx="94109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Lshift Mcand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4" name="Rectangle 149">
            <a:extLst>
              <a:ext uri="{FF2B5EF4-FFF2-40B4-BE49-F238E27FC236}">
                <a16:creationId xmlns:a16="http://schemas.microsoft.com/office/drawing/2014/main" id="{C08D1957-1674-4660-810B-7F1C6625B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4826" y="2284413"/>
            <a:ext cx="58830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000 101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5" name="Rectangle 150">
            <a:extLst>
              <a:ext uri="{FF2B5EF4-FFF2-40B4-BE49-F238E27FC236}">
                <a16:creationId xmlns:a16="http://schemas.microsoft.com/office/drawing/2014/main" id="{283DC752-7A53-4EE4-9CE5-44CB8903B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4039" y="2284413"/>
            <a:ext cx="121668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000 011 001 000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6" name="Rectangle 151">
            <a:extLst>
              <a:ext uri="{FF2B5EF4-FFF2-40B4-BE49-F238E27FC236}">
                <a16:creationId xmlns:a16="http://schemas.microsoft.com/office/drawing/2014/main" id="{44B54D43-4353-4E56-8036-363EA62D7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5539" y="2284413"/>
            <a:ext cx="121668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000 001 100 100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7" name="Rectangle 152">
            <a:extLst>
              <a:ext uri="{FF2B5EF4-FFF2-40B4-BE49-F238E27FC236}">
                <a16:creationId xmlns:a16="http://schemas.microsoft.com/office/drawing/2014/main" id="{EC2EFF31-7CBE-48B5-AD46-840ECE660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6964" y="2568576"/>
            <a:ext cx="94416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Rshift Mplier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8" name="Rectangle 153">
            <a:extLst>
              <a:ext uri="{FF2B5EF4-FFF2-40B4-BE49-F238E27FC236}">
                <a16:creationId xmlns:a16="http://schemas.microsoft.com/office/drawing/2014/main" id="{38798F55-015E-42DB-9DAB-368E3549A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4826" y="2568576"/>
            <a:ext cx="58830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000 010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9" name="Rectangle 154">
            <a:extLst>
              <a:ext uri="{FF2B5EF4-FFF2-40B4-BE49-F238E27FC236}">
                <a16:creationId xmlns:a16="http://schemas.microsoft.com/office/drawing/2014/main" id="{94631E7C-F771-401A-9A9A-C97489F86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4039" y="2568576"/>
            <a:ext cx="121668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000 011 001 000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0" name="Rectangle 155">
            <a:extLst>
              <a:ext uri="{FF2B5EF4-FFF2-40B4-BE49-F238E27FC236}">
                <a16:creationId xmlns:a16="http://schemas.microsoft.com/office/drawing/2014/main" id="{801596CB-7783-43BE-9976-E6E211FB2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5539" y="2568576"/>
            <a:ext cx="121668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000 001 100 100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1" name="Rectangle 156">
            <a:extLst>
              <a:ext uri="{FF2B5EF4-FFF2-40B4-BE49-F238E27FC236}">
                <a16:creationId xmlns:a16="http://schemas.microsoft.com/office/drawing/2014/main" id="{D216C289-4793-44B8-B03A-84023F2A5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6176" y="3265488"/>
            <a:ext cx="9137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2" name="Rectangle 157">
            <a:extLst>
              <a:ext uri="{FF2B5EF4-FFF2-40B4-BE49-F238E27FC236}">
                <a16:creationId xmlns:a16="http://schemas.microsoft.com/office/drawing/2014/main" id="{42337922-4237-4743-A24D-42D785E3D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2364" y="2851151"/>
            <a:ext cx="89127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lsb=0. no op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3" name="Rectangle 158">
            <a:extLst>
              <a:ext uri="{FF2B5EF4-FFF2-40B4-BE49-F238E27FC236}">
                <a16:creationId xmlns:a16="http://schemas.microsoft.com/office/drawing/2014/main" id="{022255A0-34E7-4D53-988C-A1E882628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4826" y="2851151"/>
            <a:ext cx="58830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000 010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4" name="Rectangle 159">
            <a:extLst>
              <a:ext uri="{FF2B5EF4-FFF2-40B4-BE49-F238E27FC236}">
                <a16:creationId xmlns:a16="http://schemas.microsoft.com/office/drawing/2014/main" id="{D04B791B-7927-46E7-B6F3-127C249E3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4039" y="2851151"/>
            <a:ext cx="121668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000 011 001 000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5" name="Rectangle 160">
            <a:extLst>
              <a:ext uri="{FF2B5EF4-FFF2-40B4-BE49-F238E27FC236}">
                <a16:creationId xmlns:a16="http://schemas.microsoft.com/office/drawing/2014/main" id="{036DFFC5-097B-419C-B005-4EE652C1A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5539" y="2851151"/>
            <a:ext cx="121668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000 001 100 100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6" name="Rectangle 161">
            <a:extLst>
              <a:ext uri="{FF2B5EF4-FFF2-40B4-BE49-F238E27FC236}">
                <a16:creationId xmlns:a16="http://schemas.microsoft.com/office/drawing/2014/main" id="{0230EC7E-D5B2-4A4E-B86C-9259CEB5F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6964" y="3135313"/>
            <a:ext cx="94109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Lshift Mcand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7" name="Rectangle 162">
            <a:extLst>
              <a:ext uri="{FF2B5EF4-FFF2-40B4-BE49-F238E27FC236}">
                <a16:creationId xmlns:a16="http://schemas.microsoft.com/office/drawing/2014/main" id="{181ECD80-37FF-4021-93BC-4AF6225A5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4826" y="3135313"/>
            <a:ext cx="58830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000 010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8" name="Rectangle 163">
            <a:extLst>
              <a:ext uri="{FF2B5EF4-FFF2-40B4-BE49-F238E27FC236}">
                <a16:creationId xmlns:a16="http://schemas.microsoft.com/office/drawing/2014/main" id="{5358FD3E-91DF-4570-8895-B4A6E95AD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4039" y="3135313"/>
            <a:ext cx="121668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000 110 010 000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9" name="Rectangle 164">
            <a:extLst>
              <a:ext uri="{FF2B5EF4-FFF2-40B4-BE49-F238E27FC236}">
                <a16:creationId xmlns:a16="http://schemas.microsoft.com/office/drawing/2014/main" id="{64022C66-5086-4307-8E88-080CD24C8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5539" y="3135313"/>
            <a:ext cx="121668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000 001 100 100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0" name="Rectangle 165">
            <a:extLst>
              <a:ext uri="{FF2B5EF4-FFF2-40B4-BE49-F238E27FC236}">
                <a16:creationId xmlns:a16="http://schemas.microsoft.com/office/drawing/2014/main" id="{964A5494-325B-4F22-95A2-FAAC4250EA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6964" y="3419476"/>
            <a:ext cx="94416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Rshift Mplier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1" name="Rectangle 166">
            <a:extLst>
              <a:ext uri="{FF2B5EF4-FFF2-40B4-BE49-F238E27FC236}">
                <a16:creationId xmlns:a16="http://schemas.microsoft.com/office/drawing/2014/main" id="{A348678C-C6CA-4071-849F-74AD09BEE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4826" y="3419476"/>
            <a:ext cx="58830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000 001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2" name="Rectangle 167">
            <a:extLst>
              <a:ext uri="{FF2B5EF4-FFF2-40B4-BE49-F238E27FC236}">
                <a16:creationId xmlns:a16="http://schemas.microsoft.com/office/drawing/2014/main" id="{79914FC3-4E59-48D0-848D-795FF25C1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4039" y="3419476"/>
            <a:ext cx="121668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000 110 010 000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3" name="Rectangle 168">
            <a:extLst>
              <a:ext uri="{FF2B5EF4-FFF2-40B4-BE49-F238E27FC236}">
                <a16:creationId xmlns:a16="http://schemas.microsoft.com/office/drawing/2014/main" id="{6BAB0211-19AF-4E9B-923C-9860AA787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5539" y="3419476"/>
            <a:ext cx="121668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000 001 100 100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4" name="Rectangle 169">
            <a:extLst>
              <a:ext uri="{FF2B5EF4-FFF2-40B4-BE49-F238E27FC236}">
                <a16:creationId xmlns:a16="http://schemas.microsoft.com/office/drawing/2014/main" id="{51FC2FF2-CE07-4E75-8D3C-B643DBCCF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6176" y="4116388"/>
            <a:ext cx="9137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5" name="Rectangle 170">
            <a:extLst>
              <a:ext uri="{FF2B5EF4-FFF2-40B4-BE49-F238E27FC236}">
                <a16:creationId xmlns:a16="http://schemas.microsoft.com/office/drawing/2014/main" id="{FA4E4FAF-DCFD-4032-A5C2-CC01DB399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1" y="3706813"/>
            <a:ext cx="152682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Prod = Prod + Mcand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6" name="Rectangle 171">
            <a:extLst>
              <a:ext uri="{FF2B5EF4-FFF2-40B4-BE49-F238E27FC236}">
                <a16:creationId xmlns:a16="http://schemas.microsoft.com/office/drawing/2014/main" id="{5B01FADA-89A1-46F5-BB72-3AF69432D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4826" y="3706813"/>
            <a:ext cx="58830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000 001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7" name="Rectangle 172">
            <a:extLst>
              <a:ext uri="{FF2B5EF4-FFF2-40B4-BE49-F238E27FC236}">
                <a16:creationId xmlns:a16="http://schemas.microsoft.com/office/drawing/2014/main" id="{B8D924CA-4A3E-4912-8A58-4723ABDCF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4039" y="3706813"/>
            <a:ext cx="121668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000 110 010 000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8" name="Rectangle 173">
            <a:extLst>
              <a:ext uri="{FF2B5EF4-FFF2-40B4-BE49-F238E27FC236}">
                <a16:creationId xmlns:a16="http://schemas.microsoft.com/office/drawing/2014/main" id="{5E79302A-A565-4F73-8BBB-F03AABD33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5539" y="3706813"/>
            <a:ext cx="121668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000 111 110 100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9" name="Rectangle 174">
            <a:extLst>
              <a:ext uri="{FF2B5EF4-FFF2-40B4-BE49-F238E27FC236}">
                <a16:creationId xmlns:a16="http://schemas.microsoft.com/office/drawing/2014/main" id="{E015C5BE-694A-4292-9643-D8C0A5BB7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6964" y="3990976"/>
            <a:ext cx="94109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Lshift Mcand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0" name="Rectangle 175">
            <a:extLst>
              <a:ext uri="{FF2B5EF4-FFF2-40B4-BE49-F238E27FC236}">
                <a16:creationId xmlns:a16="http://schemas.microsoft.com/office/drawing/2014/main" id="{8297DC10-0FBD-47F0-BBA6-FCAFFF665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4826" y="3990976"/>
            <a:ext cx="58830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000 001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1" name="Rectangle 176">
            <a:extLst>
              <a:ext uri="{FF2B5EF4-FFF2-40B4-BE49-F238E27FC236}">
                <a16:creationId xmlns:a16="http://schemas.microsoft.com/office/drawing/2014/main" id="{9BB7B36A-B088-4405-ABEF-5C2E3C706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4039" y="3990976"/>
            <a:ext cx="121668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001 100 100 000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2" name="Rectangle 177">
            <a:extLst>
              <a:ext uri="{FF2B5EF4-FFF2-40B4-BE49-F238E27FC236}">
                <a16:creationId xmlns:a16="http://schemas.microsoft.com/office/drawing/2014/main" id="{0F82D0C9-A65B-4B17-9FE1-FE476C4CB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5539" y="3990976"/>
            <a:ext cx="121668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000 111 110 100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3" name="Rectangle 178">
            <a:extLst>
              <a:ext uri="{FF2B5EF4-FFF2-40B4-BE49-F238E27FC236}">
                <a16:creationId xmlns:a16="http://schemas.microsoft.com/office/drawing/2014/main" id="{41C2BC2E-95C8-4357-B390-F92C31378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6964" y="4275138"/>
            <a:ext cx="94416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Rshift Mplier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4" name="Rectangle 179">
            <a:extLst>
              <a:ext uri="{FF2B5EF4-FFF2-40B4-BE49-F238E27FC236}">
                <a16:creationId xmlns:a16="http://schemas.microsoft.com/office/drawing/2014/main" id="{F20D5D00-E90A-4A37-8B7C-C5896BAD3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4826" y="4275138"/>
            <a:ext cx="58830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000 000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5" name="Rectangle 180">
            <a:extLst>
              <a:ext uri="{FF2B5EF4-FFF2-40B4-BE49-F238E27FC236}">
                <a16:creationId xmlns:a16="http://schemas.microsoft.com/office/drawing/2014/main" id="{736BD7C9-D3FD-45D8-AE6F-F22468630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4039" y="4275138"/>
            <a:ext cx="121668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001 100 100 000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6" name="Rectangle 181">
            <a:extLst>
              <a:ext uri="{FF2B5EF4-FFF2-40B4-BE49-F238E27FC236}">
                <a16:creationId xmlns:a16="http://schemas.microsoft.com/office/drawing/2014/main" id="{D1DD85D5-0CB0-4887-8F44-89031F4C6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5539" y="4275138"/>
            <a:ext cx="121668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000 111 110 100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7" name="Rectangle 182">
            <a:extLst>
              <a:ext uri="{FF2B5EF4-FFF2-40B4-BE49-F238E27FC236}">
                <a16:creationId xmlns:a16="http://schemas.microsoft.com/office/drawing/2014/main" id="{C89DBC8C-6DF1-4650-9AD6-11A72B3D2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6176" y="4972051"/>
            <a:ext cx="9137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8" name="Rectangle 183">
            <a:extLst>
              <a:ext uri="{FF2B5EF4-FFF2-40B4-BE49-F238E27FC236}">
                <a16:creationId xmlns:a16="http://schemas.microsoft.com/office/drawing/2014/main" id="{F2131F81-01B3-4CB9-95C6-DE75F68FD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2364" y="4557713"/>
            <a:ext cx="89127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lsb=0. no op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9" name="Rectangle 184">
            <a:extLst>
              <a:ext uri="{FF2B5EF4-FFF2-40B4-BE49-F238E27FC236}">
                <a16:creationId xmlns:a16="http://schemas.microsoft.com/office/drawing/2014/main" id="{13FBF035-83B9-4D67-9315-DD2AD1113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4826" y="4557713"/>
            <a:ext cx="58830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000 000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0" name="Rectangle 185">
            <a:extLst>
              <a:ext uri="{FF2B5EF4-FFF2-40B4-BE49-F238E27FC236}">
                <a16:creationId xmlns:a16="http://schemas.microsoft.com/office/drawing/2014/main" id="{0B80987F-0D76-4C98-B0EE-7FE780A24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4039" y="4557713"/>
            <a:ext cx="121668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001 100 100 000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1" name="Rectangle 186">
            <a:extLst>
              <a:ext uri="{FF2B5EF4-FFF2-40B4-BE49-F238E27FC236}">
                <a16:creationId xmlns:a16="http://schemas.microsoft.com/office/drawing/2014/main" id="{1350AC25-9F45-4810-83C2-B16CA2BB1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5539" y="4557713"/>
            <a:ext cx="121668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000 111 110 100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2" name="Rectangle 187">
            <a:extLst>
              <a:ext uri="{FF2B5EF4-FFF2-40B4-BE49-F238E27FC236}">
                <a16:creationId xmlns:a16="http://schemas.microsoft.com/office/drawing/2014/main" id="{F69A4A7F-B5BB-4FA4-A540-CA454B3CC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6964" y="4841876"/>
            <a:ext cx="94109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Lshift Mcand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3" name="Rectangle 188">
            <a:extLst>
              <a:ext uri="{FF2B5EF4-FFF2-40B4-BE49-F238E27FC236}">
                <a16:creationId xmlns:a16="http://schemas.microsoft.com/office/drawing/2014/main" id="{A5CBFBA8-79B7-40D8-920C-ACA440146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4826" y="4841876"/>
            <a:ext cx="58830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000 000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" name="Rectangle 189">
            <a:extLst>
              <a:ext uri="{FF2B5EF4-FFF2-40B4-BE49-F238E27FC236}">
                <a16:creationId xmlns:a16="http://schemas.microsoft.com/office/drawing/2014/main" id="{E0A9BBE1-D29A-4CA8-B8F8-F1F2907F0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4039" y="4841876"/>
            <a:ext cx="121668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011 001 000 000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5" name="Rectangle 190">
            <a:extLst>
              <a:ext uri="{FF2B5EF4-FFF2-40B4-BE49-F238E27FC236}">
                <a16:creationId xmlns:a16="http://schemas.microsoft.com/office/drawing/2014/main" id="{18D9980A-A6CA-4A25-8D0F-27FE543F4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5539" y="4841876"/>
            <a:ext cx="121668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000 111 110 100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6" name="Rectangle 191">
            <a:extLst>
              <a:ext uri="{FF2B5EF4-FFF2-40B4-BE49-F238E27FC236}">
                <a16:creationId xmlns:a16="http://schemas.microsoft.com/office/drawing/2014/main" id="{5D145B66-189E-4E39-85E2-6D39EDE8E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6964" y="5129213"/>
            <a:ext cx="94416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Rshift Mplier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7" name="Rectangle 192">
            <a:extLst>
              <a:ext uri="{FF2B5EF4-FFF2-40B4-BE49-F238E27FC236}">
                <a16:creationId xmlns:a16="http://schemas.microsoft.com/office/drawing/2014/main" id="{32FDCB30-E5F1-482D-99A1-C0395F2DC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4826" y="5129213"/>
            <a:ext cx="58830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000 000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8" name="Rectangle 193">
            <a:extLst>
              <a:ext uri="{FF2B5EF4-FFF2-40B4-BE49-F238E27FC236}">
                <a16:creationId xmlns:a16="http://schemas.microsoft.com/office/drawing/2014/main" id="{EB97B5BE-A67B-40DF-9250-FB5151414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4039" y="5129213"/>
            <a:ext cx="121668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011 001 000 000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9" name="Rectangle 194">
            <a:extLst>
              <a:ext uri="{FF2B5EF4-FFF2-40B4-BE49-F238E27FC236}">
                <a16:creationId xmlns:a16="http://schemas.microsoft.com/office/drawing/2014/main" id="{22519C6F-C9B5-4388-BAB0-88C8B1D7B9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5539" y="5129213"/>
            <a:ext cx="121668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000 111 110 100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0" name="Rectangle 195">
            <a:extLst>
              <a:ext uri="{FF2B5EF4-FFF2-40B4-BE49-F238E27FC236}">
                <a16:creationId xmlns:a16="http://schemas.microsoft.com/office/drawing/2014/main" id="{375E7713-BB4E-4BD1-8701-0CF9654E9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6176" y="5822951"/>
            <a:ext cx="9137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1" name="Rectangle 196">
            <a:extLst>
              <a:ext uri="{FF2B5EF4-FFF2-40B4-BE49-F238E27FC236}">
                <a16:creationId xmlns:a16="http://schemas.microsoft.com/office/drawing/2014/main" id="{C53428BC-25F6-4D13-90B3-007E3FB6B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2364" y="5413376"/>
            <a:ext cx="89127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lsb=0. no op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2" name="Rectangle 197">
            <a:extLst>
              <a:ext uri="{FF2B5EF4-FFF2-40B4-BE49-F238E27FC236}">
                <a16:creationId xmlns:a16="http://schemas.microsoft.com/office/drawing/2014/main" id="{0ABA2C1A-4EB6-456F-A32B-3E7A261A0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4826" y="5413376"/>
            <a:ext cx="58830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000 000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3" name="Rectangle 198">
            <a:extLst>
              <a:ext uri="{FF2B5EF4-FFF2-40B4-BE49-F238E27FC236}">
                <a16:creationId xmlns:a16="http://schemas.microsoft.com/office/drawing/2014/main" id="{B02FE094-2FAF-4381-93EC-D3B7BD326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4039" y="5413376"/>
            <a:ext cx="121668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011 001 000 000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4" name="Rectangle 199">
            <a:extLst>
              <a:ext uri="{FF2B5EF4-FFF2-40B4-BE49-F238E27FC236}">
                <a16:creationId xmlns:a16="http://schemas.microsoft.com/office/drawing/2014/main" id="{67775043-6201-4BF8-A541-FD7631C8F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5539" y="5413376"/>
            <a:ext cx="121668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000 111 110 100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5" name="Rectangle 200">
            <a:extLst>
              <a:ext uri="{FF2B5EF4-FFF2-40B4-BE49-F238E27FC236}">
                <a16:creationId xmlns:a16="http://schemas.microsoft.com/office/drawing/2014/main" id="{C75B770F-F42A-47C9-AE64-236BCBC1D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6964" y="5697538"/>
            <a:ext cx="94109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Lshift Mcand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6" name="Rectangle 201">
            <a:extLst>
              <a:ext uri="{FF2B5EF4-FFF2-40B4-BE49-F238E27FC236}">
                <a16:creationId xmlns:a16="http://schemas.microsoft.com/office/drawing/2014/main" id="{3285E310-A59C-4D80-B6D7-EE76158A2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4826" y="5697538"/>
            <a:ext cx="58830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000 000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7" name="Rectangle 202">
            <a:extLst>
              <a:ext uri="{FF2B5EF4-FFF2-40B4-BE49-F238E27FC236}">
                <a16:creationId xmlns:a16="http://schemas.microsoft.com/office/drawing/2014/main" id="{E4133A53-E5C1-493E-B909-A4AB0193E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4039" y="5697538"/>
            <a:ext cx="121668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110 010 000 000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8" name="Rectangle 203">
            <a:extLst>
              <a:ext uri="{FF2B5EF4-FFF2-40B4-BE49-F238E27FC236}">
                <a16:creationId xmlns:a16="http://schemas.microsoft.com/office/drawing/2014/main" id="{95A12CF6-F840-4B26-85F3-87EDC4813D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5539" y="5697538"/>
            <a:ext cx="121668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000 111 110 100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9" name="Rectangle 204">
            <a:extLst>
              <a:ext uri="{FF2B5EF4-FFF2-40B4-BE49-F238E27FC236}">
                <a16:creationId xmlns:a16="http://schemas.microsoft.com/office/drawing/2014/main" id="{E38984A3-9D29-45E7-A7D1-9F7CDDF8B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6964" y="5981701"/>
            <a:ext cx="94416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Rshift Mplier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0" name="Line 118">
            <a:extLst>
              <a:ext uri="{FF2B5EF4-FFF2-40B4-BE49-F238E27FC236}">
                <a16:creationId xmlns:a16="http://schemas.microsoft.com/office/drawing/2014/main" id="{BBC094FE-1A78-4792-82AF-0363E63559B6}"/>
              </a:ext>
            </a:extLst>
          </p:cNvPr>
          <p:cNvSpPr>
            <a:spLocks noChangeShapeType="1"/>
          </p:cNvSpPr>
          <p:nvPr/>
        </p:nvSpPr>
        <p:spPr bwMode="auto">
          <a:xfrm>
            <a:off x="1917701" y="563563"/>
            <a:ext cx="8339138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206">
            <a:extLst>
              <a:ext uri="{FF2B5EF4-FFF2-40B4-BE49-F238E27FC236}">
                <a16:creationId xmlns:a16="http://schemas.microsoft.com/office/drawing/2014/main" id="{DDC42BC1-0DF7-4BFD-9D96-727952A60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4826" y="5981701"/>
            <a:ext cx="58830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000 000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207">
            <a:extLst>
              <a:ext uri="{FF2B5EF4-FFF2-40B4-BE49-F238E27FC236}">
                <a16:creationId xmlns:a16="http://schemas.microsoft.com/office/drawing/2014/main" id="{3AFB4D30-B6D6-4EC0-9D94-ABE4BCDDD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4038" y="5981701"/>
            <a:ext cx="121668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110 010 000 000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208">
            <a:extLst>
              <a:ext uri="{FF2B5EF4-FFF2-40B4-BE49-F238E27FC236}">
                <a16:creationId xmlns:a16="http://schemas.microsoft.com/office/drawing/2014/main" id="{B21933C7-9CBC-4ECA-A91B-AFC79F181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5538" y="5981701"/>
            <a:ext cx="121668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000 111 110 100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44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9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8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3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5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1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>
                      <p:stCondLst>
                        <p:cond delay="indefinite"/>
                      </p:stCondLst>
                      <p:childTnLst>
                        <p:par>
                          <p:cTn id="413" fill="hold">
                            <p:stCondLst>
                              <p:cond delay="0"/>
                            </p:stCondLst>
                            <p:childTnLst>
                              <p:par>
                                <p:cTn id="4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6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2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9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2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8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2" fill="hold">
                      <p:stCondLst>
                        <p:cond delay="indefinite"/>
                      </p:stCondLst>
                      <p:childTnLst>
                        <p:par>
                          <p:cTn id="463" fill="hold">
                            <p:stCondLst>
                              <p:cond delay="0"/>
                            </p:stCondLst>
                            <p:childTnLst>
                              <p:par>
                                <p:cTn id="4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9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5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3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4" fill="hold">
                      <p:stCondLst>
                        <p:cond delay="indefinite"/>
                      </p:stCondLst>
                      <p:childTnLst>
                        <p:par>
                          <p:cTn id="495" fill="hold">
                            <p:stCondLst>
                              <p:cond delay="0"/>
                            </p:stCondLst>
                            <p:childTnLst>
                              <p:par>
                                <p:cTn id="4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8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1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4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7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0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108" grpId="0" animBg="1"/>
      <p:bldP spid="113" grpId="0" animBg="1"/>
      <p:bldP spid="114" grpId="0" animBg="1"/>
      <p:bldP spid="115" grpId="0" animBg="1"/>
      <p:bldP spid="116" grpId="0" animBg="1"/>
      <p:bldP spid="119" grpId="0" animBg="1"/>
      <p:bldP spid="120" grpId="0" animBg="1"/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37" grpId="0"/>
      <p:bldP spid="138" grpId="0"/>
      <p:bldP spid="139" grpId="0"/>
      <p:bldP spid="140" grpId="0"/>
      <p:bldP spid="141" grpId="0"/>
      <p:bldP spid="142" grpId="0"/>
      <p:bldP spid="143" grpId="0"/>
      <p:bldP spid="144" grpId="0"/>
      <p:bldP spid="145" grpId="0"/>
      <p:bldP spid="146" grpId="0"/>
      <p:bldP spid="147" grpId="0"/>
      <p:bldP spid="148" grpId="0"/>
      <p:bldP spid="149" grpId="0"/>
      <p:bldP spid="150" grpId="0"/>
      <p:bldP spid="151" grpId="0"/>
      <p:bldP spid="152" grpId="0"/>
      <p:bldP spid="153" grpId="0"/>
      <p:bldP spid="154" grpId="0"/>
      <p:bldP spid="155" grpId="0"/>
      <p:bldP spid="156" grpId="0"/>
      <p:bldP spid="157" grpId="0"/>
      <p:bldP spid="158" grpId="0"/>
      <p:bldP spid="159" grpId="0"/>
      <p:bldP spid="160" grpId="0"/>
      <p:bldP spid="161" grpId="0"/>
      <p:bldP spid="162" grpId="0"/>
      <p:bldP spid="163" grpId="0"/>
      <p:bldP spid="164" grpId="0"/>
      <p:bldP spid="165" grpId="0"/>
      <p:bldP spid="166" grpId="0"/>
      <p:bldP spid="167" grpId="0"/>
      <p:bldP spid="168" grpId="0"/>
      <p:bldP spid="169" grpId="0"/>
      <p:bldP spid="170" grpId="0"/>
      <p:bldP spid="171" grpId="0"/>
      <p:bldP spid="172" grpId="0"/>
      <p:bldP spid="173" grpId="0"/>
      <p:bldP spid="174" grpId="0"/>
      <p:bldP spid="175" grpId="0"/>
      <p:bldP spid="176" grpId="0"/>
      <p:bldP spid="177" grpId="0"/>
      <p:bldP spid="178" grpId="0"/>
      <p:bldP spid="179" grpId="0"/>
      <p:bldP spid="180" grpId="0"/>
      <p:bldP spid="181" grpId="0"/>
      <p:bldP spid="182" grpId="0"/>
      <p:bldP spid="183" grpId="0"/>
      <p:bldP spid="184" grpId="0"/>
      <p:bldP spid="185" grpId="0"/>
      <p:bldP spid="186" grpId="0"/>
      <p:bldP spid="187" grpId="0"/>
      <p:bldP spid="188" grpId="0"/>
      <p:bldP spid="189" grpId="0"/>
      <p:bldP spid="190" grpId="0"/>
      <p:bldP spid="191" grpId="0"/>
      <p:bldP spid="192" grpId="0"/>
      <p:bldP spid="193" grpId="0"/>
      <p:bldP spid="194" grpId="0"/>
      <p:bldP spid="195" grpId="0"/>
      <p:bldP spid="196" grpId="0"/>
      <p:bldP spid="197" grpId="0"/>
      <p:bldP spid="198" grpId="0"/>
      <p:bldP spid="199" grpId="0"/>
      <p:bldP spid="200" grpId="0"/>
      <p:bldP spid="201" grpId="0"/>
      <p:bldP spid="202" grpId="0"/>
      <p:bldP spid="203" grpId="0"/>
      <p:bldP spid="204" grpId="0"/>
      <p:bldP spid="205" grpId="0"/>
      <p:bldP spid="206" grpId="0"/>
      <p:bldP spid="207" grpId="0"/>
      <p:bldP spid="208" grpId="0"/>
      <p:bldP spid="209" grpId="0"/>
      <p:bldP spid="7" grpId="0"/>
      <p:bldP spid="8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6E30BF7-E775-4209-BB7E-54D63CFDBB85}"/>
              </a:ext>
            </a:extLst>
          </p:cNvPr>
          <p:cNvSpPr/>
          <p:nvPr/>
        </p:nvSpPr>
        <p:spPr>
          <a:xfrm>
            <a:off x="364958" y="392303"/>
            <a:ext cx="107040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3.13 Using a table similar to that shown in Figure 3.6, calculate the product of the hexadecimal unsigned 8-bit integers 62 and 12 using the hardware described in Figure 3.5. You should show the contents of each register on each step.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5E5BC3F-F39C-4D0C-81BD-C3CE7D82C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467" y="2101066"/>
            <a:ext cx="6202093" cy="31132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3F9E9BD-FB9F-4054-9EF7-743FF177992F}"/>
                  </a:ext>
                </a:extLst>
              </p:cNvPr>
              <p:cNvSpPr txBox="1"/>
              <p:nvPr/>
            </p:nvSpPr>
            <p:spPr>
              <a:xfrm>
                <a:off x="1955131" y="5538089"/>
                <a:ext cx="280737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62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h𝑒𝑥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0110 0010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3F9E9BD-FB9F-4054-9EF7-743FF1779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5131" y="5538089"/>
                <a:ext cx="2807372" cy="369332"/>
              </a:xfrm>
              <a:prstGeom prst="rect">
                <a:avLst/>
              </a:prstGeom>
              <a:blipFill>
                <a:blip r:embed="rId3"/>
                <a:stretch>
                  <a:fillRect l="-1957" r="-435"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7B14D78-4619-494F-9351-A91832B140C4}"/>
                  </a:ext>
                </a:extLst>
              </p:cNvPr>
              <p:cNvSpPr txBox="1"/>
              <p:nvPr/>
            </p:nvSpPr>
            <p:spPr>
              <a:xfrm>
                <a:off x="6493193" y="5538089"/>
                <a:ext cx="280737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h𝑒𝑥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0001 0010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7B14D78-4619-494F-9351-A91832B14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193" y="5538089"/>
                <a:ext cx="2807372" cy="369332"/>
              </a:xfrm>
              <a:prstGeom prst="rect">
                <a:avLst/>
              </a:prstGeom>
              <a:blipFill>
                <a:blip r:embed="rId4"/>
                <a:stretch>
                  <a:fillRect l="-1735" r="-217"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527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3">
            <a:extLst>
              <a:ext uri="{FF2B5EF4-FFF2-40B4-BE49-F238E27FC236}">
                <a16:creationId xmlns:a16="http://schemas.microsoft.com/office/drawing/2014/main" id="{DEF1A722-A3AF-4479-9B3B-9DA83C341145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203472" y="232829"/>
            <a:ext cx="9785056" cy="6392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C8BD74-2BF6-4A8B-93B2-3030C33B1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326" y="250536"/>
            <a:ext cx="1319194" cy="350605"/>
          </a:xfrm>
          <a:prstGeom prst="rect">
            <a:avLst/>
          </a:prstGeom>
          <a:solidFill>
            <a:srgbClr val="4472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E287A4-71AD-4A52-BAB0-CEAC6A7ED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1520" y="250536"/>
            <a:ext cx="2204559" cy="350605"/>
          </a:xfrm>
          <a:prstGeom prst="rect">
            <a:avLst/>
          </a:prstGeom>
          <a:solidFill>
            <a:srgbClr val="4472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D72A21-4E57-4554-B826-B6E81CE3F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6079" y="250536"/>
            <a:ext cx="2273618" cy="350605"/>
          </a:xfrm>
          <a:prstGeom prst="rect">
            <a:avLst/>
          </a:prstGeom>
          <a:solidFill>
            <a:srgbClr val="4472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8F06F1-7282-48A4-84A3-679CE9BB7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9697" y="250536"/>
            <a:ext cx="3957582" cy="350605"/>
          </a:xfrm>
          <a:prstGeom prst="rect">
            <a:avLst/>
          </a:prstGeom>
          <a:solidFill>
            <a:srgbClr val="4472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06F63F-3FE8-4FDD-AF35-DF55065DA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326" y="601141"/>
            <a:ext cx="1319194" cy="348834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DD70A2-9480-46FD-8E3B-A6C1F4116D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1520" y="601141"/>
            <a:ext cx="2204559" cy="348834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12958B-C472-42E6-87CD-14AB90142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6079" y="601141"/>
            <a:ext cx="2273618" cy="348834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E941D1-B220-4DA1-AAA7-787125EBC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9697" y="601141"/>
            <a:ext cx="3957582" cy="348834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6CA890-353F-497A-B00D-FA29D034A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326" y="949975"/>
            <a:ext cx="1319194" cy="699439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22EAC1E-2EA4-4022-B69C-EF2637F65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1520" y="949975"/>
            <a:ext cx="2204559" cy="348834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5FC8AE7-8277-4C1A-B51B-9610B4FA5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6079" y="949975"/>
            <a:ext cx="2273618" cy="348834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8FF25C-E5ED-41E4-8EB9-AA141C192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9697" y="949975"/>
            <a:ext cx="3957582" cy="348834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F2A4345-EF1A-4597-83EB-BA434AE9B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1520" y="1298810"/>
            <a:ext cx="2204559" cy="350605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279AC1-820B-4523-99AE-98581A28C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6079" y="1298810"/>
            <a:ext cx="2273618" cy="350605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F4B8CD8-3A57-40FD-917D-B4B469AC7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9697" y="1298810"/>
            <a:ext cx="3957582" cy="350605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5797C3B-6AA9-4692-A3F6-A36AF9B5E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326" y="1649414"/>
            <a:ext cx="1319194" cy="699439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3B8228-C946-49F0-B289-E5D4D23DE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1520" y="1649414"/>
            <a:ext cx="2204559" cy="348834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935E050-A500-4DC0-B4C5-4F3B59CB1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6079" y="1649414"/>
            <a:ext cx="2273618" cy="348834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4AB69E-74FB-4B13-A1FC-F03326730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9697" y="1649414"/>
            <a:ext cx="3957582" cy="348834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C63BE1E-3629-41F1-AA08-516220C09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1520" y="1998249"/>
            <a:ext cx="2204559" cy="350605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45FBD95-63F2-402B-9202-44178BB17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6079" y="1998249"/>
            <a:ext cx="2273618" cy="350605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1BD8D7B-543C-4850-8C1F-023F6FE66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9697" y="1998249"/>
            <a:ext cx="3957582" cy="350605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AD2ECD9-829E-47F1-AF6C-B207DE6A8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326" y="2348854"/>
            <a:ext cx="1319194" cy="699439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D26EC85-0B93-4755-86E6-4DC040D8F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1520" y="2348854"/>
            <a:ext cx="2204559" cy="348834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B86B3AD-8654-4B08-9C2E-B7E50EEBE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6079" y="2348854"/>
            <a:ext cx="2273618" cy="348834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8D1FDE8-CCCC-4544-837E-B741B2443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9697" y="2348854"/>
            <a:ext cx="3957582" cy="348834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CDC8E9-1399-4C89-841E-4BD545344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1520" y="2697688"/>
            <a:ext cx="2204559" cy="350605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257D24F-3156-45E1-8AD0-8FB793279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6079" y="2697688"/>
            <a:ext cx="2273618" cy="350605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0D294BA-DE0E-4239-ADCA-C1BA920E9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9697" y="2697688"/>
            <a:ext cx="3957582" cy="350605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D7364CC-AD40-4508-99D6-EBA29D82A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326" y="3048293"/>
            <a:ext cx="1319194" cy="697668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04EE48A-2306-4124-8468-D0A92A5AA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1520" y="3048293"/>
            <a:ext cx="2204559" cy="348834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277956E-833D-4411-B44E-D18287C984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6079" y="3048293"/>
            <a:ext cx="2273618" cy="348834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6142794-E73E-4DEB-AA3B-57C012FA8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9697" y="3048293"/>
            <a:ext cx="3957582" cy="348834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2287B6D-3BFB-4DAF-9667-71A2AD104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1520" y="3397127"/>
            <a:ext cx="2204559" cy="348834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264B253-6939-44D1-910B-DD170F84F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6079" y="3397127"/>
            <a:ext cx="2273618" cy="348834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27B510C-E0DD-4A66-827F-9952D8689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9697" y="3397127"/>
            <a:ext cx="3957582" cy="348834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4470479-50C5-4E40-806B-04B42B272E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326" y="3745961"/>
            <a:ext cx="1319194" cy="699439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0C63070-8CF2-4715-BCDA-67943A787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1520" y="3745961"/>
            <a:ext cx="2204559" cy="35060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798C0C1-80B4-4150-AB39-1B73C0D33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6079" y="3745961"/>
            <a:ext cx="2273618" cy="35060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301DF14-7B60-4406-A7A2-139068ADB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9697" y="3745961"/>
            <a:ext cx="3957582" cy="35060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46DA4AD-6D8C-4256-9062-C5AAD89CC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1520" y="4096566"/>
            <a:ext cx="2204559" cy="348834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67C640C-3BA8-4724-8938-C4C22AD2F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6079" y="4096566"/>
            <a:ext cx="2273618" cy="348834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DCBF466-1221-4BE4-953A-18BA2FF31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9697" y="4096566"/>
            <a:ext cx="3957582" cy="348834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25DB6B9-3CFE-4196-8D6D-D2D3C816B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326" y="4445400"/>
            <a:ext cx="1319194" cy="699439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9611144-490C-4DBC-96A6-3DF39E176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1520" y="4445400"/>
            <a:ext cx="2204559" cy="348834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9922F2D-1C14-4E00-BE68-46E6D2C46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6079" y="4445400"/>
            <a:ext cx="2273618" cy="348834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04AE225-1C86-485D-867F-4F7521D01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9697" y="4445400"/>
            <a:ext cx="3957582" cy="348834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1D66866-DA54-4850-8CE4-2EEDA2CE4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1520" y="4794234"/>
            <a:ext cx="2204559" cy="350605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196C55E-7568-4026-A192-94D87681F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6079" y="4794234"/>
            <a:ext cx="2273618" cy="350605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846A065-A306-4437-900D-64C8E0AA8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9697" y="4794234"/>
            <a:ext cx="3957582" cy="350605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1F73F64-1A43-4557-A609-C2FD9EC1B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326" y="5144839"/>
            <a:ext cx="1319194" cy="699439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D73664C-9D36-46D9-9C8D-BEDAC87D2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1520" y="5144839"/>
            <a:ext cx="2204559" cy="348834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9F201D8-BF67-4694-A999-1E6D98362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6079" y="5144839"/>
            <a:ext cx="2273618" cy="348834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2A6B587-79DB-4CF6-BA27-D9AEED9AA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9697" y="5144839"/>
            <a:ext cx="3957582" cy="348834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2460DD7-AA90-4042-A669-2BC09A1FE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1520" y="5493673"/>
            <a:ext cx="2204559" cy="350605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EAE831D-ED6B-499C-8303-D0211F27B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6079" y="5493673"/>
            <a:ext cx="2273618" cy="350605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D2B1444-EF9D-4EAA-BA43-A6759C94A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9697" y="5493673"/>
            <a:ext cx="3957582" cy="350605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7A8DA62-375E-49F3-89F5-A0DEC79E2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326" y="5844278"/>
            <a:ext cx="1319194" cy="697668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ECB4DD4-6996-4566-9064-3932ED808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1520" y="5844278"/>
            <a:ext cx="2204559" cy="348834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251F27D-73D4-4295-9EA9-3E31A51A0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6079" y="5844278"/>
            <a:ext cx="2273618" cy="348834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BF46FD5-B772-4EC8-8CF7-0B04B3415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9697" y="5844278"/>
            <a:ext cx="3957582" cy="348834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1222B23-6BAF-48BA-BCAB-0D9E58EF1B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1520" y="6193112"/>
            <a:ext cx="2204559" cy="348834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9CF84AC-5FCE-41D6-8680-196996D29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6079" y="6193112"/>
            <a:ext cx="2273618" cy="348834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8861A6E-9ED1-4BA7-AD73-9359C6AD3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9697" y="6193112"/>
            <a:ext cx="3957582" cy="348834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" name="Line 69">
            <a:extLst>
              <a:ext uri="{FF2B5EF4-FFF2-40B4-BE49-F238E27FC236}">
                <a16:creationId xmlns:a16="http://schemas.microsoft.com/office/drawing/2014/main" id="{BCC133EB-73F7-4DA1-A060-17FA36697ED0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1520" y="245224"/>
            <a:ext cx="0" cy="6303805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" name="Line 70">
            <a:extLst>
              <a:ext uri="{FF2B5EF4-FFF2-40B4-BE49-F238E27FC236}">
                <a16:creationId xmlns:a16="http://schemas.microsoft.com/office/drawing/2014/main" id="{B84CE401-D310-4D07-84F0-8710D9B33445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6079" y="245224"/>
            <a:ext cx="0" cy="6303805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2" name="Line 71">
            <a:extLst>
              <a:ext uri="{FF2B5EF4-FFF2-40B4-BE49-F238E27FC236}">
                <a16:creationId xmlns:a16="http://schemas.microsoft.com/office/drawing/2014/main" id="{4CD64686-FDBB-4FB5-9679-742E22A8BD5B}"/>
              </a:ext>
            </a:extLst>
          </p:cNvPr>
          <p:cNvSpPr>
            <a:spLocks noChangeShapeType="1"/>
          </p:cNvSpPr>
          <p:nvPr/>
        </p:nvSpPr>
        <p:spPr bwMode="auto">
          <a:xfrm>
            <a:off x="7009697" y="245224"/>
            <a:ext cx="0" cy="6303805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3" name="Line 72">
            <a:extLst>
              <a:ext uri="{FF2B5EF4-FFF2-40B4-BE49-F238E27FC236}">
                <a16:creationId xmlns:a16="http://schemas.microsoft.com/office/drawing/2014/main" id="{1F08C36F-149F-448B-84DA-D2302055D75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7013" y="601141"/>
            <a:ext cx="9765578" cy="0"/>
          </a:xfrm>
          <a:prstGeom prst="line">
            <a:avLst/>
          </a:prstGeom>
          <a:noFill/>
          <a:ln w="3175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4" name="Line 73">
            <a:extLst>
              <a:ext uri="{FF2B5EF4-FFF2-40B4-BE49-F238E27FC236}">
                <a16:creationId xmlns:a16="http://schemas.microsoft.com/office/drawing/2014/main" id="{4519A7B1-B9E3-4C24-BA72-487CCF6419E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7013" y="949975"/>
            <a:ext cx="9765578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5" name="Line 74">
            <a:extLst>
              <a:ext uri="{FF2B5EF4-FFF2-40B4-BE49-F238E27FC236}">
                <a16:creationId xmlns:a16="http://schemas.microsoft.com/office/drawing/2014/main" id="{9A1B85FE-8F64-4FCF-B07A-212B7ECB526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24437" y="1298810"/>
            <a:ext cx="8448155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6" name="Line 75">
            <a:extLst>
              <a:ext uri="{FF2B5EF4-FFF2-40B4-BE49-F238E27FC236}">
                <a16:creationId xmlns:a16="http://schemas.microsoft.com/office/drawing/2014/main" id="{F6A483DD-0B71-4331-8F7B-EB34F86816B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7013" y="1649414"/>
            <a:ext cx="9765578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7" name="Line 76">
            <a:extLst>
              <a:ext uri="{FF2B5EF4-FFF2-40B4-BE49-F238E27FC236}">
                <a16:creationId xmlns:a16="http://schemas.microsoft.com/office/drawing/2014/main" id="{3BDC0B3D-7D53-40DF-8D53-DB7E46037784}"/>
              </a:ext>
            </a:extLst>
          </p:cNvPr>
          <p:cNvSpPr>
            <a:spLocks noChangeShapeType="1"/>
          </p:cNvSpPr>
          <p:nvPr/>
        </p:nvSpPr>
        <p:spPr bwMode="auto">
          <a:xfrm>
            <a:off x="2524437" y="1998249"/>
            <a:ext cx="8448155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8" name="Line 77">
            <a:extLst>
              <a:ext uri="{FF2B5EF4-FFF2-40B4-BE49-F238E27FC236}">
                <a16:creationId xmlns:a16="http://schemas.microsoft.com/office/drawing/2014/main" id="{8666AE01-9AEB-453E-B99D-F5B5C527C3E6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7013" y="2348854"/>
            <a:ext cx="9765578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9" name="Line 78">
            <a:extLst>
              <a:ext uri="{FF2B5EF4-FFF2-40B4-BE49-F238E27FC236}">
                <a16:creationId xmlns:a16="http://schemas.microsoft.com/office/drawing/2014/main" id="{2DF4429A-E8E0-4D6B-83A2-2A8A067DB163}"/>
              </a:ext>
            </a:extLst>
          </p:cNvPr>
          <p:cNvSpPr>
            <a:spLocks noChangeShapeType="1"/>
          </p:cNvSpPr>
          <p:nvPr/>
        </p:nvSpPr>
        <p:spPr bwMode="auto">
          <a:xfrm>
            <a:off x="2524437" y="2697688"/>
            <a:ext cx="8448155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0" name="Line 79">
            <a:extLst>
              <a:ext uri="{FF2B5EF4-FFF2-40B4-BE49-F238E27FC236}">
                <a16:creationId xmlns:a16="http://schemas.microsoft.com/office/drawing/2014/main" id="{CFD15B55-7A25-48C2-AA05-4BE3B716F5B2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7013" y="3048293"/>
            <a:ext cx="9765578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1" name="Line 80">
            <a:extLst>
              <a:ext uri="{FF2B5EF4-FFF2-40B4-BE49-F238E27FC236}">
                <a16:creationId xmlns:a16="http://schemas.microsoft.com/office/drawing/2014/main" id="{31075E7C-6F64-4E56-8563-C35575D09AE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24437" y="3397127"/>
            <a:ext cx="8448155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2" name="Line 81">
            <a:extLst>
              <a:ext uri="{FF2B5EF4-FFF2-40B4-BE49-F238E27FC236}">
                <a16:creationId xmlns:a16="http://schemas.microsoft.com/office/drawing/2014/main" id="{EFE7E551-2202-4BB0-8170-28F85B6E752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7013" y="3745961"/>
            <a:ext cx="9765578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3" name="Line 82">
            <a:extLst>
              <a:ext uri="{FF2B5EF4-FFF2-40B4-BE49-F238E27FC236}">
                <a16:creationId xmlns:a16="http://schemas.microsoft.com/office/drawing/2014/main" id="{7ED06712-145B-4B73-822F-6044C3D5F70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24437" y="4096566"/>
            <a:ext cx="8448155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4" name="Line 83">
            <a:extLst>
              <a:ext uri="{FF2B5EF4-FFF2-40B4-BE49-F238E27FC236}">
                <a16:creationId xmlns:a16="http://schemas.microsoft.com/office/drawing/2014/main" id="{A3AE4B29-9042-46CC-B92A-99249E4F2F5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7013" y="4445400"/>
            <a:ext cx="9765578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5" name="Line 84">
            <a:extLst>
              <a:ext uri="{FF2B5EF4-FFF2-40B4-BE49-F238E27FC236}">
                <a16:creationId xmlns:a16="http://schemas.microsoft.com/office/drawing/2014/main" id="{71B5F5F0-49C9-41EC-A002-63ACD4C1E573}"/>
              </a:ext>
            </a:extLst>
          </p:cNvPr>
          <p:cNvSpPr>
            <a:spLocks noChangeShapeType="1"/>
          </p:cNvSpPr>
          <p:nvPr/>
        </p:nvSpPr>
        <p:spPr bwMode="auto">
          <a:xfrm>
            <a:off x="2524437" y="4794234"/>
            <a:ext cx="8448155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6" name="Line 85">
            <a:extLst>
              <a:ext uri="{FF2B5EF4-FFF2-40B4-BE49-F238E27FC236}">
                <a16:creationId xmlns:a16="http://schemas.microsoft.com/office/drawing/2014/main" id="{8B750D2B-94B2-435C-BB21-424D0BFA8A3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7013" y="5144839"/>
            <a:ext cx="9765578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7" name="Line 86">
            <a:extLst>
              <a:ext uri="{FF2B5EF4-FFF2-40B4-BE49-F238E27FC236}">
                <a16:creationId xmlns:a16="http://schemas.microsoft.com/office/drawing/2014/main" id="{8505C0F8-384D-4595-9C75-F070DBF5CA6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24437" y="5493673"/>
            <a:ext cx="8448155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8" name="Line 87">
            <a:extLst>
              <a:ext uri="{FF2B5EF4-FFF2-40B4-BE49-F238E27FC236}">
                <a16:creationId xmlns:a16="http://schemas.microsoft.com/office/drawing/2014/main" id="{D3616C6B-D308-4DF1-926B-78BBB3FF404A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7013" y="5844278"/>
            <a:ext cx="9765578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9" name="Line 88">
            <a:extLst>
              <a:ext uri="{FF2B5EF4-FFF2-40B4-BE49-F238E27FC236}">
                <a16:creationId xmlns:a16="http://schemas.microsoft.com/office/drawing/2014/main" id="{FFDE9611-844B-4873-BCD7-8AB034DCD63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24437" y="6193112"/>
            <a:ext cx="8448155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" name="Line 89">
            <a:extLst>
              <a:ext uri="{FF2B5EF4-FFF2-40B4-BE49-F238E27FC236}">
                <a16:creationId xmlns:a16="http://schemas.microsoft.com/office/drawing/2014/main" id="{03BFAB54-F538-4013-B38E-C1BD4DD87B45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2326" y="245224"/>
            <a:ext cx="0" cy="6303805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" name="Line 90">
            <a:extLst>
              <a:ext uri="{FF2B5EF4-FFF2-40B4-BE49-F238E27FC236}">
                <a16:creationId xmlns:a16="http://schemas.microsoft.com/office/drawing/2014/main" id="{65276C75-F104-46B4-AE2C-9BD151140B9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967279" y="245224"/>
            <a:ext cx="0" cy="6303805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" name="Line 91">
            <a:extLst>
              <a:ext uri="{FF2B5EF4-FFF2-40B4-BE49-F238E27FC236}">
                <a16:creationId xmlns:a16="http://schemas.microsoft.com/office/drawing/2014/main" id="{BD27E25B-D800-4491-AB2D-F469BCC15E46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7013" y="250536"/>
            <a:ext cx="9765578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" name="Line 92">
            <a:extLst>
              <a:ext uri="{FF2B5EF4-FFF2-40B4-BE49-F238E27FC236}">
                <a16:creationId xmlns:a16="http://schemas.microsoft.com/office/drawing/2014/main" id="{D8B5BB94-C327-4144-8D3E-B4FB30CFBC5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7013" y="6541947"/>
            <a:ext cx="9765578" cy="0"/>
          </a:xfrm>
          <a:prstGeom prst="line">
            <a:avLst/>
          </a:prstGeom>
          <a:noFill/>
          <a:ln w="11113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7F234D7B-521A-43F3-ABF5-62B89F1F1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5008" y="326678"/>
            <a:ext cx="577258" cy="286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Step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5C6B027-8A7F-46A5-93D7-42EF1F7EE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2412" y="326678"/>
            <a:ext cx="784434" cy="286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Action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8372649-FCCD-4044-BEDF-FF9B3987B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1362" y="326678"/>
            <a:ext cx="1418355" cy="286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Multiplicand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9A19E9E-B289-46D5-9B24-1B2876FF8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2135" y="326678"/>
            <a:ext cx="2045194" cy="286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Product/Multiplier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6A92CC97-2F3E-4C16-9BAC-7E2805A25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374" y="677283"/>
            <a:ext cx="223112" cy="286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0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15E8EED0-5716-4BDB-8DA5-1FBE04F680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231" y="641868"/>
            <a:ext cx="1087228" cy="336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Initial Vals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8F82D38-FAF9-4A96-AAE9-633181700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7810" y="641868"/>
            <a:ext cx="1108477" cy="336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0110 0010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234AE350-06BE-4CA1-AAB3-1C70A779E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3803" y="641868"/>
            <a:ext cx="2146125" cy="336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0000 0000 0001 0010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D44AD69-3FB9-442E-A154-61266262F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374" y="1203190"/>
            <a:ext cx="223112" cy="286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1C4515D7-438E-4413-8DFA-ABFA2D13D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5032" y="988932"/>
            <a:ext cx="1368775" cy="338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lsb = 0, no op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5E671C9-BBE7-434A-AC60-7A82758A0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7810" y="988932"/>
            <a:ext cx="1108477" cy="338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0110 0010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839CB2C-EE68-4D60-A4CA-806789E51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3803" y="988932"/>
            <a:ext cx="2146125" cy="338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0000 0000 0001 0010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6F31A90C-0251-47BC-9685-8D5A090B5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617" y="1337766"/>
            <a:ext cx="1446687" cy="338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Rshift Product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EF44215-6E91-4936-A302-8AF839082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7810" y="1337766"/>
            <a:ext cx="1108477" cy="338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0110 0010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826D4D9-2498-454B-B0DC-DFBBCB2E7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6618" y="1337766"/>
            <a:ext cx="2211642" cy="338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`0000 0000 0000 1001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5E10AAE-0F8A-42FC-98BA-A39E9ACCF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374" y="1902629"/>
            <a:ext cx="223112" cy="286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23DF2E1E-9892-40D9-804C-1CB078D1D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6924" y="1690141"/>
            <a:ext cx="2029257" cy="336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Prod = Prod +Mcand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DF6AE8E-4EA3-4568-BCFD-35071081A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7810" y="1690141"/>
            <a:ext cx="1108477" cy="336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0110 0010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C52B9D5-8BCD-4855-B7EC-F63F2B76A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3803" y="1690141"/>
            <a:ext cx="2146125" cy="336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0110 0010 0000 1001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DCA6D62B-0CE3-48F7-B7DD-F6E69C0A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617" y="2037205"/>
            <a:ext cx="1446687" cy="338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Rshift Product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1C800A5A-EA03-41CD-B334-C105E4EB7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7810" y="2037205"/>
            <a:ext cx="1108477" cy="338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0110 0010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3D28F3AE-E2E6-4493-B093-83CE526AA3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3803" y="2037205"/>
            <a:ext cx="2146125" cy="338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0011 0001 0000 0100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C9EDAA46-15B3-498C-A425-EACEA94B9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374" y="2602068"/>
            <a:ext cx="223112" cy="286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7C05661-1C25-42A9-988F-836327990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5032" y="2386039"/>
            <a:ext cx="1368775" cy="338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lsb = 0, no op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DEE15AF1-CEF5-4C3E-9776-0CD28CD67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7810" y="2386039"/>
            <a:ext cx="1108477" cy="338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0110 0010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3C3C7037-5DAF-4E51-A808-DAF786606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3803" y="2386039"/>
            <a:ext cx="2146125" cy="338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0011 0001 0000 0100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7550490-7068-4AA1-B2D7-0CBEE05FE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617" y="2736644"/>
            <a:ext cx="1446687" cy="338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Rshift Product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4EBE9A47-955C-4A99-8E4B-007BADAAD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7810" y="2736644"/>
            <a:ext cx="1108477" cy="338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0110 0010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AF16532-49AF-4151-A66B-E26E6E2AB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3803" y="2736644"/>
            <a:ext cx="2146125" cy="338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0001 1000 1000 0010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2974E31-5997-45E2-9CE5-7C924DAC8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374" y="3297966"/>
            <a:ext cx="223112" cy="288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4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D1043B88-2EF9-4939-BCFE-9625D7AF8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5032" y="3085478"/>
            <a:ext cx="1368775" cy="338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lsb = 0, no op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9EF247B8-2634-40CB-9FFA-4D619A27A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7810" y="3085478"/>
            <a:ext cx="1108477" cy="338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0110 0010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4640079-0BE3-4B5C-9202-81311DBAD9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3803" y="3085478"/>
            <a:ext cx="2146125" cy="338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0001 1000 1000 0010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A502ECB6-290B-4AFC-8DDF-29E5F4F96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617" y="3437854"/>
            <a:ext cx="1446687" cy="336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Rshift Product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AFE1DC3-30AA-482B-B10D-98FDB628E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7810" y="3437854"/>
            <a:ext cx="1108477" cy="336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0110 0010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6946BC6F-CFB5-4B29-A082-2C03A64DE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3803" y="3437854"/>
            <a:ext cx="2146125" cy="336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0000 1100 0100 0001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635DE170-BD99-4830-8FD1-0BE4FBA70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374" y="3999176"/>
            <a:ext cx="223112" cy="286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5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0DC880B-C613-449E-AB73-5F363BEA9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6924" y="3784917"/>
            <a:ext cx="2029257" cy="338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Prod = Prod +Mcand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D0CD4B74-4E20-41C0-965D-48487C079B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7810" y="3784917"/>
            <a:ext cx="1108477" cy="338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0110 0010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FB01E411-A4C6-4124-9E6E-4C18356CB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3803" y="3784917"/>
            <a:ext cx="2146125" cy="338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0110 1110 0100 0001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B2E33B4E-B3ED-41EA-B1C1-C6BAC74A2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617" y="4133751"/>
            <a:ext cx="1446687" cy="338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Rshift Product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D976DF25-297E-4733-B344-26360ACB4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7810" y="4133751"/>
            <a:ext cx="1108477" cy="338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0110 0010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E6C1543-F69A-42DC-A524-C51A08062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3803" y="4133751"/>
            <a:ext cx="2146125" cy="338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0011 0111 0010 0000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103C996-59D1-4A31-ABA8-0321341F8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374" y="4698615"/>
            <a:ext cx="223112" cy="286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6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015698C0-B66A-4176-B82C-FCD1A6E97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5032" y="4486127"/>
            <a:ext cx="1368775" cy="336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lsb = 0, no op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AD3BBD5-7C16-49D4-8369-0731C4E08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7810" y="4486127"/>
            <a:ext cx="1108477" cy="336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0110 0010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FDBD36E0-8570-45F8-B062-C9CBFB987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3803" y="4486127"/>
            <a:ext cx="2146125" cy="336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0011 0111 0010 0000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C8894BBF-B446-4C0A-B9DF-A80C01FDE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617" y="4833190"/>
            <a:ext cx="1446687" cy="338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Rshift Product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2641CDA8-2429-441A-8F82-0319EF87E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7810" y="4833190"/>
            <a:ext cx="1108477" cy="338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0110 0010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3413F33C-F457-4B06-B67A-D6F88C06C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3803" y="4833190"/>
            <a:ext cx="2146125" cy="338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0001 1011 1001 0000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97F5DCA-FC55-4ED5-9A72-6BD9F1622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374" y="5398054"/>
            <a:ext cx="223112" cy="286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7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67D746EF-F474-4372-9C35-1600684C6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5032" y="5185566"/>
            <a:ext cx="1368775" cy="336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lsb = 0, no op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CDFDF3D4-FBF6-4291-8450-A6466B4AB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7810" y="5185566"/>
            <a:ext cx="1108477" cy="336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0110 0010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8137D9B2-1931-4083-AD3C-A28622D06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3803" y="5185566"/>
            <a:ext cx="2146125" cy="336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0001 1011 1001 0000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6C3C03AE-544A-4A27-9AA6-58809FDE3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617" y="5532629"/>
            <a:ext cx="1446687" cy="338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Rshift Product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26CB04D9-E06B-4D73-BAA0-3471C5841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7810" y="5532629"/>
            <a:ext cx="1108477" cy="338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0110 0010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9E1C2DC4-C02B-47C6-A1F4-EE36E649B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3803" y="5532629"/>
            <a:ext cx="2146125" cy="338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0000 1101 1100 1000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EDCBFD48-C1BB-4062-88C5-846F14E25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374" y="6093951"/>
            <a:ext cx="223112" cy="288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8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6878CED6-1BB6-42B7-8054-CA063286E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5032" y="5881464"/>
            <a:ext cx="1368775" cy="338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lsb = 0, no op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938B57BA-BB88-4DAC-B54B-DF9521AFB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7810" y="5881464"/>
            <a:ext cx="1108477" cy="338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0110 0010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FEB8BF5B-7462-42B6-8AB6-B8AB7BEF4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3803" y="5881464"/>
            <a:ext cx="2146125" cy="338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0000 1101 1100 1000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68ACC7D6-627D-4DFC-BC79-13D9FBF6A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617" y="6233839"/>
            <a:ext cx="1446687" cy="336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Rshift Product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0E4E0285-9350-471D-AF6E-A64131D35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7810" y="6233839"/>
            <a:ext cx="1108477" cy="336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0110 0010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43E589D0-67DB-4787-9A75-C44ABEF6C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3803" y="6233839"/>
            <a:ext cx="2146125" cy="336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0000 0110 1110 0100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09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3" grpId="0" animBg="1"/>
      <p:bldP spid="78" grpId="0" animBg="1"/>
      <p:bldP spid="79" grpId="0" animBg="1"/>
      <p:bldP spid="85" grpId="0" animBg="1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37" grpId="0"/>
      <p:bldP spid="138" grpId="0"/>
      <p:bldP spid="139" grpId="0"/>
      <p:bldP spid="140" grpId="0"/>
      <p:bldP spid="141" grpId="0"/>
      <p:bldP spid="142" grpId="0"/>
      <p:bldP spid="143" grpId="0"/>
      <p:bldP spid="144" grpId="0"/>
      <p:bldP spid="145" grpId="0"/>
      <p:bldP spid="146" grpId="0"/>
      <p:bldP spid="147" grpId="0"/>
      <p:bldP spid="148" grpId="0"/>
      <p:bldP spid="149" grpId="0"/>
      <p:bldP spid="150" grpId="0"/>
      <p:bldP spid="151" grpId="0"/>
      <p:bldP spid="152" grpId="0"/>
      <p:bldP spid="153" grpId="0"/>
      <p:bldP spid="154" grpId="0"/>
      <p:bldP spid="155" grpId="0"/>
      <p:bldP spid="156" grpId="0"/>
      <p:bldP spid="15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>
            <a:extLst>
              <a:ext uri="{FF2B5EF4-FFF2-40B4-BE49-F238E27FC236}">
                <a16:creationId xmlns:a16="http://schemas.microsoft.com/office/drawing/2014/main" id="{509B8C13-6E64-4859-98CF-437118D2FEFB}"/>
              </a:ext>
            </a:extLst>
          </p:cNvPr>
          <p:cNvSpPr txBox="1"/>
          <p:nvPr/>
        </p:nvSpPr>
        <p:spPr>
          <a:xfrm>
            <a:off x="256674" y="192759"/>
            <a:ext cx="3515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第二个知识点：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97226EA-BDAE-4510-8773-25CE61E469F1}"/>
              </a:ext>
            </a:extLst>
          </p:cNvPr>
          <p:cNvSpPr/>
          <p:nvPr/>
        </p:nvSpPr>
        <p:spPr>
          <a:xfrm>
            <a:off x="596082" y="1295218"/>
            <a:ext cx="28367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Saturation arithmetic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D65A43A-24E1-4937-99B8-1B352F40D351}"/>
              </a:ext>
            </a:extLst>
          </p:cNvPr>
          <p:cNvSpPr/>
          <p:nvPr/>
        </p:nvSpPr>
        <p:spPr>
          <a:xfrm>
            <a:off x="2014451" y="2179736"/>
            <a:ext cx="74555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Saturation arithmetic is a version of arithmetic in which all operations such as addition and multiplication are limited to a fixed range between a minimum and maximum value.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29C2F54-6535-4012-A7DF-4589668303A9}"/>
              </a:ext>
            </a:extLst>
          </p:cNvPr>
          <p:cNvSpPr/>
          <p:nvPr/>
        </p:nvSpPr>
        <p:spPr>
          <a:xfrm>
            <a:off x="709024" y="3477936"/>
            <a:ext cx="9938923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example, if the valid range of values is from 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0 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100, the following operations produce the following values:</a:t>
            </a:r>
          </a:p>
          <a:p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60 + 30 = 90</a:t>
            </a:r>
          </a:p>
          <a:p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60 + 43 = 100</a:t>
            </a:r>
          </a:p>
          <a:p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(60 + 43) − (75 + 75) = 0</a:t>
            </a:r>
          </a:p>
          <a:p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10 × 11 = 100</a:t>
            </a:r>
          </a:p>
          <a:p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99 × 99 = 100</a:t>
            </a:r>
          </a:p>
          <a:p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30 × (5 − 1) = 100</a:t>
            </a:r>
          </a:p>
          <a:p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30 × 5 − 30 × 1 = 70</a:t>
            </a:r>
          </a:p>
        </p:txBody>
      </p:sp>
    </p:spTree>
    <p:extLst>
      <p:ext uri="{BB962C8B-B14F-4D97-AF65-F5344CB8AC3E}">
        <p14:creationId xmlns:p14="http://schemas.microsoft.com/office/powerpoint/2010/main" val="137940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8E2974F-3C80-49E6-AB28-1F085B3262B0}"/>
              </a:ext>
            </a:extLst>
          </p:cNvPr>
          <p:cNvSpPr txBox="1"/>
          <p:nvPr/>
        </p:nvSpPr>
        <p:spPr>
          <a:xfrm>
            <a:off x="256674" y="192759"/>
            <a:ext cx="3515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第三个知识点：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6AE8F6D-7EAB-4662-81CB-05C7744BC7E7}"/>
              </a:ext>
            </a:extLst>
          </p:cNvPr>
          <p:cNvSpPr txBox="1"/>
          <p:nvPr/>
        </p:nvSpPr>
        <p:spPr>
          <a:xfrm>
            <a:off x="326857" y="1071138"/>
            <a:ext cx="4136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Multiplication</a:t>
            </a:r>
            <a:endParaRPr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B3F036C-52A3-4AB1-9662-329C68F66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478" y="2011072"/>
            <a:ext cx="5880969" cy="377062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374C928-36F5-4722-9C91-3BDC01E7B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5265" y="2678365"/>
            <a:ext cx="4816257" cy="15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343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511F833-845D-4A32-A89A-FC5CC612C7BA}"/>
              </a:ext>
            </a:extLst>
          </p:cNvPr>
          <p:cNvSpPr txBox="1"/>
          <p:nvPr/>
        </p:nvSpPr>
        <p:spPr>
          <a:xfrm>
            <a:off x="4700337" y="1263317"/>
            <a:ext cx="2791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lsb of multiplier =0 or 1 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2F4A7468-16B9-4A2A-875B-D241465203CD}"/>
              </a:ext>
            </a:extLst>
          </p:cNvPr>
          <p:cNvCxnSpPr/>
          <p:nvPr/>
        </p:nvCxnSpPr>
        <p:spPr>
          <a:xfrm flipH="1">
            <a:off x="4499811" y="1720519"/>
            <a:ext cx="1443789" cy="17927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EF99F640-30EB-48B5-956F-50C4FC67B13C}"/>
              </a:ext>
            </a:extLst>
          </p:cNvPr>
          <p:cNvSpPr txBox="1"/>
          <p:nvPr/>
        </p:nvSpPr>
        <p:spPr>
          <a:xfrm>
            <a:off x="4499811" y="2247539"/>
            <a:ext cx="613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=0 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3F91A67-6235-4BEC-A8CE-968142C44708}"/>
              </a:ext>
            </a:extLst>
          </p:cNvPr>
          <p:cNvSpPr txBox="1"/>
          <p:nvPr/>
        </p:nvSpPr>
        <p:spPr>
          <a:xfrm>
            <a:off x="3609474" y="3589698"/>
            <a:ext cx="178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No operation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516BE42-3724-4826-9AEC-04CDDBB14BE2}"/>
              </a:ext>
            </a:extLst>
          </p:cNvPr>
          <p:cNvSpPr txBox="1"/>
          <p:nvPr/>
        </p:nvSpPr>
        <p:spPr>
          <a:xfrm>
            <a:off x="3380873" y="4357669"/>
            <a:ext cx="2237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Lshift Multiplicand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46AF727-57DE-4D69-834A-780E18465BD1}"/>
              </a:ext>
            </a:extLst>
          </p:cNvPr>
          <p:cNvSpPr txBox="1"/>
          <p:nvPr/>
        </p:nvSpPr>
        <p:spPr>
          <a:xfrm>
            <a:off x="3561360" y="5125640"/>
            <a:ext cx="2237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Rshift Multiplier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F8C2A09-C38F-4D23-8870-28A0C963A1AE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4499810" y="3959030"/>
            <a:ext cx="1" cy="3986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9C7B805-10FA-41C7-A116-90F74C4D1412}"/>
              </a:ext>
            </a:extLst>
          </p:cNvPr>
          <p:cNvCxnSpPr/>
          <p:nvPr/>
        </p:nvCxnSpPr>
        <p:spPr>
          <a:xfrm flipH="1">
            <a:off x="4499809" y="4727001"/>
            <a:ext cx="1" cy="3986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182F46D3-13D6-42BB-85A4-B22D6246ABB8}"/>
              </a:ext>
            </a:extLst>
          </p:cNvPr>
          <p:cNvGrpSpPr/>
          <p:nvPr/>
        </p:nvGrpSpPr>
        <p:grpSpPr>
          <a:xfrm>
            <a:off x="2021305" y="1447983"/>
            <a:ext cx="2562727" cy="3897689"/>
            <a:chOff x="2021305" y="1267506"/>
            <a:chExt cx="2562727" cy="3897689"/>
          </a:xfrm>
        </p:grpSpPr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DD03FBC5-703A-441C-9FE8-D54CA40A68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21305" y="5165195"/>
              <a:ext cx="154005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F9E48006-4E1F-4354-94A4-FDB32CCF67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21305" y="1267507"/>
              <a:ext cx="0" cy="38976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02E65C95-D67A-40D0-A327-E42F00F6800A}"/>
                </a:ext>
              </a:extLst>
            </p:cNvPr>
            <p:cNvCxnSpPr/>
            <p:nvPr/>
          </p:nvCxnSpPr>
          <p:spPr>
            <a:xfrm>
              <a:off x="2021305" y="1267506"/>
              <a:ext cx="256272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9D98A2C-4B85-4879-8E78-54DF958B3B5A}"/>
              </a:ext>
            </a:extLst>
          </p:cNvPr>
          <p:cNvCxnSpPr>
            <a:cxnSpLocks/>
          </p:cNvCxnSpPr>
          <p:nvPr/>
        </p:nvCxnSpPr>
        <p:spPr>
          <a:xfrm>
            <a:off x="5943600" y="1720519"/>
            <a:ext cx="1455821" cy="17927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AE4A30E2-08D0-49FD-88E2-DA34D9B67B29}"/>
              </a:ext>
            </a:extLst>
          </p:cNvPr>
          <p:cNvSpPr txBox="1"/>
          <p:nvPr/>
        </p:nvSpPr>
        <p:spPr>
          <a:xfrm>
            <a:off x="6601326" y="3589698"/>
            <a:ext cx="2791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Prod=Prod+Multiplicand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5802F27-3017-4AFE-8E26-6EA498A15BD4}"/>
              </a:ext>
            </a:extLst>
          </p:cNvPr>
          <p:cNvSpPr txBox="1"/>
          <p:nvPr/>
        </p:nvSpPr>
        <p:spPr>
          <a:xfrm>
            <a:off x="6737683" y="4405795"/>
            <a:ext cx="2237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Lshift Multiplicand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561CBB4-D0E3-452C-830B-5CE0671D4998}"/>
              </a:ext>
            </a:extLst>
          </p:cNvPr>
          <p:cNvSpPr txBox="1"/>
          <p:nvPr/>
        </p:nvSpPr>
        <p:spPr>
          <a:xfrm>
            <a:off x="6737683" y="5129103"/>
            <a:ext cx="2237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Rshift Multiplier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62F57D6A-93F0-4607-A218-A68CD2B02980}"/>
              </a:ext>
            </a:extLst>
          </p:cNvPr>
          <p:cNvCxnSpPr>
            <a:endCxn id="27" idx="0"/>
          </p:cNvCxnSpPr>
          <p:nvPr/>
        </p:nvCxnSpPr>
        <p:spPr>
          <a:xfrm flipH="1">
            <a:off x="7856620" y="4007156"/>
            <a:ext cx="1" cy="3986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368AF81F-D4EE-4883-9C69-2BB9286D7B73}"/>
              </a:ext>
            </a:extLst>
          </p:cNvPr>
          <p:cNvCxnSpPr/>
          <p:nvPr/>
        </p:nvCxnSpPr>
        <p:spPr>
          <a:xfrm flipH="1">
            <a:off x="7856619" y="4775127"/>
            <a:ext cx="1" cy="3986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C7E4AD6C-43C4-4B22-AB24-D8487D23098E}"/>
              </a:ext>
            </a:extLst>
          </p:cNvPr>
          <p:cNvGrpSpPr/>
          <p:nvPr/>
        </p:nvGrpSpPr>
        <p:grpSpPr>
          <a:xfrm flipH="1">
            <a:off x="7218947" y="1447983"/>
            <a:ext cx="3621481" cy="3897689"/>
            <a:chOff x="2021304" y="1267506"/>
            <a:chExt cx="4071868" cy="3897689"/>
          </a:xfrm>
        </p:grpSpPr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D5EED95E-C73D-44A1-8A92-3448F6F4C6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21305" y="5165195"/>
              <a:ext cx="273260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B053A0F8-17B0-410E-9229-5552990BEF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21305" y="1267506"/>
              <a:ext cx="0" cy="38976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A89EFD57-89BE-44F6-AB63-8754C491AED2}"/>
                </a:ext>
              </a:extLst>
            </p:cNvPr>
            <p:cNvCxnSpPr>
              <a:cxnSpLocks/>
            </p:cNvCxnSpPr>
            <p:nvPr/>
          </p:nvCxnSpPr>
          <p:spPr>
            <a:xfrm>
              <a:off x="2021304" y="1267506"/>
              <a:ext cx="407186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3DFCFEAE-B358-4589-91D3-05E5F794AAE0}"/>
              </a:ext>
            </a:extLst>
          </p:cNvPr>
          <p:cNvSpPr txBox="1"/>
          <p:nvPr/>
        </p:nvSpPr>
        <p:spPr>
          <a:xfrm>
            <a:off x="6773779" y="2247539"/>
            <a:ext cx="613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=1 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FC93DA5-B253-43FE-9448-3DBF99567FB8}"/>
              </a:ext>
            </a:extLst>
          </p:cNvPr>
          <p:cNvSpPr txBox="1"/>
          <p:nvPr/>
        </p:nvSpPr>
        <p:spPr>
          <a:xfrm>
            <a:off x="4806616" y="6100744"/>
            <a:ext cx="2422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Iteration number = n</a:t>
            </a:r>
            <a:endParaRPr lang="zh-CN" altLang="en-US" sz="20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A9A6563-2368-4D85-93E0-364AF821BA3A}"/>
              </a:ext>
            </a:extLst>
          </p:cNvPr>
          <p:cNvSpPr txBox="1"/>
          <p:nvPr/>
        </p:nvSpPr>
        <p:spPr>
          <a:xfrm>
            <a:off x="577515" y="624664"/>
            <a:ext cx="144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Initial values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D21102F0-2F93-43FE-9E73-E8993B8826C4}"/>
              </a:ext>
            </a:extLst>
          </p:cNvPr>
          <p:cNvCxnSpPr>
            <a:stCxn id="42" idx="3"/>
          </p:cNvCxnSpPr>
          <p:nvPr/>
        </p:nvCxnSpPr>
        <p:spPr>
          <a:xfrm>
            <a:off x="2021305" y="809330"/>
            <a:ext cx="111893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9549EAA7-250D-4C84-B42C-B8035B2C253F}"/>
              </a:ext>
            </a:extLst>
          </p:cNvPr>
          <p:cNvSpPr txBox="1"/>
          <p:nvPr/>
        </p:nvSpPr>
        <p:spPr>
          <a:xfrm>
            <a:off x="3256547" y="603538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Multiplier=multiplier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500DBAD9-3B4A-499A-9439-12E8088F4872}"/>
              </a:ext>
            </a:extLst>
          </p:cNvPr>
          <p:cNvSpPr txBox="1"/>
          <p:nvPr/>
        </p:nvSpPr>
        <p:spPr>
          <a:xfrm>
            <a:off x="5670883" y="592907"/>
            <a:ext cx="3400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Multiplicand = </a:t>
            </a:r>
            <a:r>
              <a:rPr lang="en-US" altLang="zh-CN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0…0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Multiplicand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73860F8B-1B64-4550-90D8-30849A6D64C0}"/>
              </a:ext>
            </a:extLst>
          </p:cNvPr>
          <p:cNvSpPr txBox="1"/>
          <p:nvPr/>
        </p:nvSpPr>
        <p:spPr>
          <a:xfrm>
            <a:off x="3705727" y="234206"/>
            <a:ext cx="140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Length = n</a:t>
            </a:r>
            <a:endParaRPr lang="zh-CN" altLang="en-US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A50F2F2-15A0-49C1-BB4F-E2B8D1DD7535}"/>
              </a:ext>
            </a:extLst>
          </p:cNvPr>
          <p:cNvSpPr txBox="1"/>
          <p:nvPr/>
        </p:nvSpPr>
        <p:spPr>
          <a:xfrm>
            <a:off x="6589292" y="232122"/>
            <a:ext cx="140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Length = 2n</a:t>
            </a:r>
            <a:endParaRPr lang="zh-CN" altLang="en-US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B4CFC6C-D76A-4745-A26B-1C1A61833FD3}"/>
              </a:ext>
            </a:extLst>
          </p:cNvPr>
          <p:cNvSpPr txBox="1"/>
          <p:nvPr/>
        </p:nvSpPr>
        <p:spPr>
          <a:xfrm>
            <a:off x="9861881" y="624664"/>
            <a:ext cx="1700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Product= 0…0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7CA3F8B0-8432-4A9D-B469-6A7CC31E6F1D}"/>
              </a:ext>
            </a:extLst>
          </p:cNvPr>
          <p:cNvSpPr txBox="1"/>
          <p:nvPr/>
        </p:nvSpPr>
        <p:spPr>
          <a:xfrm>
            <a:off x="9960144" y="287236"/>
            <a:ext cx="140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Length = 2n</a:t>
            </a:r>
            <a:endParaRPr lang="zh-CN" altLang="en-US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451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8" grpId="0"/>
      <p:bldP spid="9" grpId="0"/>
      <p:bldP spid="26" grpId="0"/>
      <p:bldP spid="27" grpId="0"/>
      <p:bldP spid="28" grpId="0"/>
      <p:bldP spid="40" grpId="0"/>
      <p:bldP spid="41" grpId="0"/>
      <p:bldP spid="42" grpId="0"/>
      <p:bldP spid="45" grpId="0"/>
      <p:bldP spid="46" grpId="0"/>
      <p:bldP spid="47" grpId="0"/>
      <p:bldP spid="48" grpId="0"/>
      <p:bldP spid="49" grpId="0"/>
      <p:bldP spid="5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F61262B-2A7F-4372-B106-CF163CCC7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380" y="1091791"/>
            <a:ext cx="9681239" cy="467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297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7E51AB7-6F73-40B3-AA03-9C423699C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228" y="1296434"/>
            <a:ext cx="7051544" cy="498335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6E79CD4-17EE-41F3-8999-D7F37A540287}"/>
              </a:ext>
            </a:extLst>
          </p:cNvPr>
          <p:cNvSpPr txBox="1"/>
          <p:nvPr/>
        </p:nvSpPr>
        <p:spPr>
          <a:xfrm>
            <a:off x="326857" y="578213"/>
            <a:ext cx="4136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Optimized Multiplier</a:t>
            </a:r>
            <a:endParaRPr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298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A2C0F07-064D-459D-9A09-ED23EE98A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625" y="691357"/>
            <a:ext cx="7044750" cy="547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257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5614AAE-53B2-4DBB-A28B-5F40073831A5}"/>
              </a:ext>
            </a:extLst>
          </p:cNvPr>
          <p:cNvSpPr txBox="1"/>
          <p:nvPr/>
        </p:nvSpPr>
        <p:spPr>
          <a:xfrm>
            <a:off x="256674" y="192759"/>
            <a:ext cx="3515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第四个知识点：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932E869-0163-4E49-8C13-A1C5A9807ECC}"/>
              </a:ext>
            </a:extLst>
          </p:cNvPr>
          <p:cNvSpPr txBox="1"/>
          <p:nvPr/>
        </p:nvSpPr>
        <p:spPr>
          <a:xfrm>
            <a:off x="326857" y="1071138"/>
            <a:ext cx="4136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Division</a:t>
            </a:r>
            <a:endParaRPr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94ABAD0-4CD4-493D-8290-CEE8F9931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981" y="1594358"/>
            <a:ext cx="4380661" cy="454880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BA6AF3B-4D5B-4514-B687-8314421F7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840" y="293337"/>
            <a:ext cx="2893594" cy="290882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1DAE842-8D44-4886-BFF9-1C0B86407C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3398" y="1594358"/>
            <a:ext cx="4244708" cy="443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29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1160</Words>
  <Application>Microsoft Office PowerPoint</Application>
  <PresentationFormat>宽屏</PresentationFormat>
  <Paragraphs>262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等线</vt:lpstr>
      <vt:lpstr>等线 Light</vt:lpstr>
      <vt:lpstr>宋体</vt:lpstr>
      <vt:lpstr>Arial</vt:lpstr>
      <vt:lpstr>Calibri</vt:lpstr>
      <vt:lpstr>Cambria Math</vt:lpstr>
      <vt:lpstr>Office 主题​​</vt:lpstr>
      <vt:lpstr>计算机组成原理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计算机组成原理</dc:title>
  <dc:creator>yancey323@outlook.com</dc:creator>
  <cp:lastModifiedBy>912</cp:lastModifiedBy>
  <cp:revision>49</cp:revision>
  <dcterms:created xsi:type="dcterms:W3CDTF">2018-03-21T08:56:39Z</dcterms:created>
  <dcterms:modified xsi:type="dcterms:W3CDTF">2022-04-01T10:22:28Z</dcterms:modified>
</cp:coreProperties>
</file>