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9"/>
  </p:notesMasterIdLst>
  <p:sldIdLst>
    <p:sldId id="256" r:id="rId4"/>
    <p:sldId id="273" r:id="rId5"/>
    <p:sldId id="274" r:id="rId6"/>
    <p:sldId id="275" r:id="rId7"/>
    <p:sldId id="276" r:id="rId8"/>
    <p:sldId id="277" r:id="rId9"/>
    <p:sldId id="260" r:id="rId10"/>
    <p:sldId id="261" r:id="rId11"/>
    <p:sldId id="264" r:id="rId12"/>
    <p:sldId id="257" r:id="rId13"/>
    <p:sldId id="258" r:id="rId14"/>
    <p:sldId id="259" r:id="rId15"/>
    <p:sldId id="263" r:id="rId16"/>
    <p:sldId id="265" r:id="rId17"/>
    <p:sldId id="266" r:id="rId18"/>
    <p:sldId id="267" r:id="rId20"/>
    <p:sldId id="26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45619-1A2A-41F7-A4E6-1B3E9BB04C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7B05C-9CA5-4399-9E7D-020A8D5B105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7B05C-9CA5-4399-9E7D-020A8D5B10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7B05C-9CA5-4399-9E7D-020A8D5B10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4F9C-DE70-4CA9-A68E-F471BB519E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0991-D342-4554-B39A-4DF2E8F404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4F9C-DE70-4CA9-A68E-F471BB519E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0991-D342-4554-B39A-4DF2E8F404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4F9C-DE70-4CA9-A68E-F471BB519E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0991-D342-4554-B39A-4DF2E8F404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4F9C-DE70-4CA9-A68E-F471BB519E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0991-D342-4554-B39A-4DF2E8F404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4F9C-DE70-4CA9-A68E-F471BB519E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0991-D342-4554-B39A-4DF2E8F404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4F9C-DE70-4CA9-A68E-F471BB519E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0991-D342-4554-B39A-4DF2E8F404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4F9C-DE70-4CA9-A68E-F471BB519E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0991-D342-4554-B39A-4DF2E8F404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4F9C-DE70-4CA9-A68E-F471BB519E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0991-D342-4554-B39A-4DF2E8F404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4F9C-DE70-4CA9-A68E-F471BB519E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0991-D342-4554-B39A-4DF2E8F404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4F9C-DE70-4CA9-A68E-F471BB519E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0991-D342-4554-B39A-4DF2E8F404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4F9C-DE70-4CA9-A68E-F471BB519E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0991-D342-4554-B39A-4DF2E8F404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4F9C-DE70-4CA9-A68E-F471BB519E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0991-D342-4554-B39A-4DF2E8F404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4F9C-DE70-4CA9-A68E-F471BB519E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0991-D342-4554-B39A-4DF2E8F404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4F9C-DE70-4CA9-A68E-F471BB519E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0991-D342-4554-B39A-4DF2E8F404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4F9C-DE70-4CA9-A68E-F471BB519E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0991-D342-4554-B39A-4DF2E8F404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4F9C-DE70-4CA9-A68E-F471BB519E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0991-D342-4554-B39A-4DF2E8F404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4F9C-DE70-4CA9-A68E-F471BB519E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0991-D342-4554-B39A-4DF2E8F404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4F9C-DE70-4CA9-A68E-F471BB519E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0991-D342-4554-B39A-4DF2E8F404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4F9C-DE70-4CA9-A68E-F471BB519E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0991-D342-4554-B39A-4DF2E8F404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4F9C-DE70-4CA9-A68E-F471BB519E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0991-D342-4554-B39A-4DF2E8F404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4F9C-DE70-4CA9-A68E-F471BB519E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0991-D342-4554-B39A-4DF2E8F404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4F9C-DE70-4CA9-A68E-F471BB519E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0991-D342-4554-B39A-4DF2E8F404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24F9C-DE70-4CA9-A68E-F471BB519E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50991-D342-4554-B39A-4DF2E8F4044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24F9C-DE70-4CA9-A68E-F471BB519E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50991-D342-4554-B39A-4DF2E8F4044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082800" y="158750"/>
            <a:ext cx="9144000" cy="1205230"/>
          </a:xfrm>
        </p:spPr>
        <p:txBody>
          <a:bodyPr/>
          <a:lstStyle/>
          <a:p>
            <a:r>
              <a:rPr lang="zh-CN" altLang="en-US" dirty="0"/>
              <a:t>灵感来源：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3715" y="278765"/>
            <a:ext cx="3543935" cy="63004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十二平均律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音乐律式的一种， 也是当今最主流的律式。其原理是将一个八度平均分成</a:t>
            </a:r>
            <a:r>
              <a:rPr lang="en-US" altLang="zh-CN" dirty="0"/>
              <a:t>12</a:t>
            </a:r>
            <a:r>
              <a:rPr lang="zh-CN" altLang="en-US" dirty="0"/>
              <a:t>等份，每等份称为半音，音每高八度指的是频率乘上</a:t>
            </a:r>
            <a:r>
              <a:rPr lang="en-US" altLang="zh-CN" dirty="0"/>
              <a:t>2</a:t>
            </a:r>
            <a:r>
              <a:rPr lang="zh-CN" altLang="en-US" dirty="0"/>
              <a:t>倍。</a:t>
            </a:r>
            <a:endParaRPr lang="en-US" altLang="zh-CN" dirty="0"/>
          </a:p>
          <a:p>
            <a:r>
              <a:rPr lang="zh-CN" altLang="en-US" dirty="0"/>
              <a:t>八度音的频率</a:t>
            </a:r>
            <a:r>
              <a:rPr lang="en-US" altLang="zh-CN" dirty="0"/>
              <a:t>12</a:t>
            </a:r>
            <a:r>
              <a:rPr lang="zh-CN" altLang="en-US" dirty="0"/>
              <a:t>等分，也就是分为十二项的等比数列，每个音的频率为前一个音的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12</a:t>
            </a:r>
            <a:r>
              <a:rPr lang="zh-CN" altLang="en-US" dirty="0"/>
              <a:t>次方根。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514" y="1253331"/>
            <a:ext cx="5004972" cy="4351338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92" y="192353"/>
            <a:ext cx="10586215" cy="6473294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748" y="154214"/>
            <a:ext cx="10515600" cy="1325563"/>
          </a:xfrm>
        </p:spPr>
        <p:txBody>
          <a:bodyPr/>
          <a:lstStyle/>
          <a:p>
            <a:r>
              <a:rPr lang="zh-CN" altLang="en-US" dirty="0"/>
              <a:t>声波生成函数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43400" y="-11561"/>
            <a:ext cx="7848600" cy="6883367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声音编码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69768" y="0"/>
            <a:ext cx="4114663" cy="6785822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742" y="0"/>
            <a:ext cx="453025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音乐编写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04147" y="1135087"/>
            <a:ext cx="9087853" cy="5722914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音轨合并</a:t>
            </a:r>
            <a:endParaRPr lang="zh-CN" altLang="en-US" dirty="0"/>
          </a:p>
        </p:txBody>
      </p:sp>
      <p:pic>
        <p:nvPicPr>
          <p:cNvPr id="17" name="内容占位符 1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3768" y="1683909"/>
            <a:ext cx="11252046" cy="4808966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播放、输出音乐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04921" y="457201"/>
            <a:ext cx="6887080" cy="64008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简化模型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截屏2022-05-07 23.02.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3860" y="1691005"/>
            <a:ext cx="9446895" cy="41313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小球的生成以及移动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截屏2022-05-07 23.04.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220" y="1825625"/>
            <a:ext cx="6858635" cy="4051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48855" y="4568825"/>
            <a:ext cx="3620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给小球打光，使其更有立体感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与键盘的交互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图片 5" descr="截屏2022-05-07 23.07.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9060" y="600710"/>
            <a:ext cx="5054600" cy="5829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随机生成阻碍物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截屏2022-05-07 23.08.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0325" y="281305"/>
            <a:ext cx="6822440" cy="6294755"/>
          </a:xfrm>
          <a:prstGeom prst="rect">
            <a:avLst/>
          </a:prstGeom>
        </p:spPr>
      </p:pic>
      <p:pic>
        <p:nvPicPr>
          <p:cNvPr id="5" name="图片 4" descr="截屏2022-05-07 23.09.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5" y="2346325"/>
            <a:ext cx="4556125" cy="45116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判断是否发生碰撞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截屏2022-05-07 23.10.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8103235" cy="3035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声音（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sound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）是由物体振动产生的声波，是一种连续的机械波。是通过介质（空气或固体、液体）传播并能被人或动物听觉器官所感知的波动现象。可以被人耳识别的声的频率在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20 Hz~20000 Hz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之间。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4" y="3628732"/>
            <a:ext cx="3395347" cy="254823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011" y="3429000"/>
            <a:ext cx="4463716" cy="334778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727" y="3429000"/>
            <a:ext cx="4295273" cy="32214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采样率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Helvetica Neue" panose="02000503000000020004"/>
              </a:rPr>
              <a:t>波是无限光滑的，而存储空间是相对有限的。数字编码过程中要抽取波上某些点的值，采样频率越高，也即在单位时间中内抽取的点越多，获取得</a:t>
            </a:r>
            <a:r>
              <a:rPr lang="zh-CN" altLang="en-US" dirty="0">
                <a:latin typeface="Helvetica Neue" panose="02000503000000020004"/>
              </a:rPr>
              <a:t>波长</a:t>
            </a:r>
            <a:r>
              <a:rPr lang="zh-CN" altLang="en-US" b="0" i="0" dirty="0">
                <a:effectLst/>
                <a:latin typeface="Helvetica Neue" panose="02000503000000020004"/>
              </a:rPr>
              <a:t>信息更丰富，复原的波形越自然。</a:t>
            </a:r>
            <a:endParaRPr lang="en-US" altLang="zh-CN" b="0" i="0" dirty="0">
              <a:effectLst/>
              <a:latin typeface="Helvetica Neue" panose="02000503000000020004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我们常见的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CD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，采样率为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44.1kHz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。在本次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project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中也使用了这个采样率。</a:t>
            </a:r>
            <a:endParaRPr lang="zh-CN" altLang="en-US" dirty="0">
              <a:latin typeface="Helvetica Neue" panose="020005030000000200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简单调幅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72" y="1814607"/>
            <a:ext cx="3065419" cy="2323358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242" y="545599"/>
            <a:ext cx="5149516" cy="386213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021" y="2863516"/>
            <a:ext cx="5325979" cy="399448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319337" y="264695"/>
            <a:ext cx="254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线性调幅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670758" y="2374384"/>
            <a:ext cx="254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指数调幅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23870" y="4816699"/>
            <a:ext cx="450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声音会随时间、传播距离衰减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</Words>
  <Application>WPS 演示</Application>
  <PresentationFormat>宽屏</PresentationFormat>
  <Paragraphs>46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方正书宋_GBK</vt:lpstr>
      <vt:lpstr>Wingdings</vt:lpstr>
      <vt:lpstr>Helvetica Neue</vt:lpstr>
      <vt:lpstr>等线 Light</vt:lpstr>
      <vt:lpstr>汉仪中等线KW</vt:lpstr>
      <vt:lpstr>等线</vt:lpstr>
      <vt:lpstr>微软雅黑</vt:lpstr>
      <vt:lpstr>汉仪旗黑</vt:lpstr>
      <vt:lpstr>宋体</vt:lpstr>
      <vt:lpstr>Arial Unicode MS</vt:lpstr>
      <vt:lpstr>汉仪书宋二KW</vt:lpstr>
      <vt:lpstr>Office 主题​​</vt:lpstr>
      <vt:lpstr>1_Office 主题​​</vt:lpstr>
      <vt:lpstr>PowerPoint 演示文稿</vt:lpstr>
      <vt:lpstr>PowerPoint 演示文稿</vt:lpstr>
      <vt:lpstr>PowerPoint 演示文稿</vt:lpstr>
      <vt:lpstr>小球的生成以及移动</vt:lpstr>
      <vt:lpstr>PowerPoint 演示文稿</vt:lpstr>
      <vt:lpstr>PowerPoint 演示文稿</vt:lpstr>
      <vt:lpstr>声音</vt:lpstr>
      <vt:lpstr>采样率</vt:lpstr>
      <vt:lpstr>简单调幅</vt:lpstr>
      <vt:lpstr>十二平均律</vt:lpstr>
      <vt:lpstr>PowerPoint 演示文稿</vt:lpstr>
      <vt:lpstr>PowerPoint 演示文稿</vt:lpstr>
      <vt:lpstr>声波生成函数</vt:lpstr>
      <vt:lpstr>声音编码</vt:lpstr>
      <vt:lpstr>音乐编写</vt:lpstr>
      <vt:lpstr>音轨合并</vt:lpstr>
      <vt:lpstr>播放、输出音乐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乐奇</dc:creator>
  <cp:lastModifiedBy>lipeiru</cp:lastModifiedBy>
  <cp:revision>8</cp:revision>
  <dcterms:created xsi:type="dcterms:W3CDTF">2022-05-07T15:10:35Z</dcterms:created>
  <dcterms:modified xsi:type="dcterms:W3CDTF">2022-05-07T15:10:35Z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2052-4.1.2.6545</vt:lpwstr>
  </property>
</Properties>
</file>