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04765-3151-491B-823C-C2DA47932DF4}" type="datetimeFigureOut">
              <a:rPr lang="es-EC" smtClean="0"/>
              <a:t>10/4/2024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3637-6D73-4DBC-888C-3D5FDA2EE2DE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13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73637-6D73-4DBC-888C-3D5FDA2EE2DE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58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0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10,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490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F9640-F8EF-EE03-1CBD-131FFD09C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 b="12188"/>
          <a:stretch/>
        </p:blipFill>
        <p:spPr>
          <a:xfrm>
            <a:off x="-7662" y="1040523"/>
            <a:ext cx="12199662" cy="581747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0691-34A3-347B-9489-86C1DD38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804" y="2125135"/>
            <a:ext cx="9144000" cy="83602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MAS Interaction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C9814-7944-E17C-EB1F-04A528ED15DA}"/>
              </a:ext>
            </a:extLst>
          </p:cNvPr>
          <p:cNvSpPr/>
          <p:nvPr/>
        </p:nvSpPr>
        <p:spPr>
          <a:xfrm>
            <a:off x="-2307" y="0"/>
            <a:ext cx="12194307" cy="1040523"/>
          </a:xfrm>
          <a:prstGeom prst="rect">
            <a:avLst/>
          </a:prstGeom>
          <a:solidFill>
            <a:srgbClr val="1A160A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629DB-DE25-B607-8F9B-DB90479DE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149"/>
            <a:ext cx="9144000" cy="1700986"/>
          </a:xfrm>
        </p:spPr>
        <p:txBody>
          <a:bodyPr>
            <a:normAutofit fontScale="90000"/>
          </a:bodyPr>
          <a:lstStyle/>
          <a:p>
            <a:r>
              <a:rPr lang="en-US" altLang="es-EC" dirty="0">
                <a:solidFill>
                  <a:schemeClr val="bg1"/>
                </a:solidFill>
                <a:cs typeface="Tunga" panose="020B0502040204020203" pitchFamily="34" charset="0"/>
              </a:rPr>
              <a:t>Multi-Agent System Simulation with </a:t>
            </a:r>
            <a:r>
              <a:rPr lang="en-US" altLang="es-EC" dirty="0" err="1">
                <a:solidFill>
                  <a:schemeClr val="bg1"/>
                </a:solidFill>
                <a:cs typeface="Tunga" panose="020B0502040204020203" pitchFamily="34" charset="0"/>
              </a:rPr>
              <a:t>RePast</a:t>
            </a:r>
            <a:r>
              <a:rPr lang="en-US" altLang="es-EC" dirty="0">
                <a:solidFill>
                  <a:schemeClr val="bg1"/>
                </a:solidFill>
                <a:cs typeface="Tunga" panose="020B0502040204020203" pitchFamily="34" charset="0"/>
              </a:rPr>
              <a:t> </a:t>
            </a:r>
            <a:r>
              <a:rPr lang="en-US" altLang="es-EC" dirty="0" err="1">
                <a:solidFill>
                  <a:schemeClr val="bg1"/>
                </a:solidFill>
                <a:cs typeface="Tunga" panose="020B0502040204020203" pitchFamily="34" charset="0"/>
              </a:rPr>
              <a:t>Simphony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4004-62E5-049E-43BB-C0E09661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 dirty="0">
                <a:solidFill>
                  <a:schemeClr val="bg1"/>
                </a:solidFill>
              </a:rPr>
              <a:t>MARS EXPLORERS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114F16-108D-301C-2503-CEF0C8A0D482}"/>
              </a:ext>
            </a:extLst>
          </p:cNvPr>
          <p:cNvSpPr/>
          <p:nvPr/>
        </p:nvSpPr>
        <p:spPr>
          <a:xfrm>
            <a:off x="4033987" y="0"/>
            <a:ext cx="8153401" cy="6858000"/>
          </a:xfrm>
          <a:prstGeom prst="rect">
            <a:avLst/>
          </a:prstGeom>
          <a:solidFill>
            <a:srgbClr val="1A160A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Picture 6" descr="A robot on a planet&#10;&#10;Description automatically generated">
            <a:extLst>
              <a:ext uri="{FF2B5EF4-FFF2-40B4-BE49-F238E27FC236}">
                <a16:creationId xmlns:a16="http://schemas.microsoft.com/office/drawing/2014/main" id="{52CCB4D5-F77A-6D07-18B6-F2EC2B12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8" y="123871"/>
            <a:ext cx="6333157" cy="63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graph and a diagram&#10;&#10;Description automatically generated with medium confidence">
            <a:extLst>
              <a:ext uri="{FF2B5EF4-FFF2-40B4-BE49-F238E27FC236}">
                <a16:creationId xmlns:a16="http://schemas.microsoft.com/office/drawing/2014/main" id="{E587B2DB-7075-32A6-E648-6F6613357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66" y="473064"/>
            <a:ext cx="9581299" cy="5716231"/>
          </a:xfrm>
        </p:spPr>
      </p:pic>
    </p:spTree>
    <p:extLst>
      <p:ext uri="{BB962C8B-B14F-4D97-AF65-F5344CB8AC3E}">
        <p14:creationId xmlns:p14="http://schemas.microsoft.com/office/powerpoint/2010/main" val="37633000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6"/>
      </a:accent1>
      <a:accent2>
        <a:srgbClr val="8D3BB1"/>
      </a:accent2>
      <a:accent3>
        <a:srgbClr val="6E4DC3"/>
      </a:accent3>
      <a:accent4>
        <a:srgbClr val="3D4DB2"/>
      </a:accent4>
      <a:accent5>
        <a:srgbClr val="4D8FC3"/>
      </a:accent5>
      <a:accent6>
        <a:srgbClr val="3BAEB1"/>
      </a:accent6>
      <a:hlink>
        <a:srgbClr val="3F71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Gill Sans Nova</vt:lpstr>
      <vt:lpstr>Tunga</vt:lpstr>
      <vt:lpstr>GradientRiseVTI</vt:lpstr>
      <vt:lpstr>Multi-Agent System Simulation with RePast Simphony</vt:lpstr>
      <vt:lpstr>MARS EXPLORERS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System Simulation with RePast Simphony</dc:title>
  <dc:creator>Christian Vergara Marcillo (PhD Comp Sci (SUSTech) FT)</dc:creator>
  <cp:lastModifiedBy>Christian Vergara Marcillo (PhD Comp Sci (SUSTech) FT)</cp:lastModifiedBy>
  <cp:revision>5</cp:revision>
  <dcterms:created xsi:type="dcterms:W3CDTF">2024-04-10T07:18:58Z</dcterms:created>
  <dcterms:modified xsi:type="dcterms:W3CDTF">2024-04-10T08:15:14Z</dcterms:modified>
</cp:coreProperties>
</file>