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3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39A-8A3D-40FA-AAB2-357759A105F3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3E5D-0F2D-49EC-BAD8-C721DBCE4E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39A-8A3D-40FA-AAB2-357759A105F3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3E5D-0F2D-49EC-BAD8-C721DBCE4E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39A-8A3D-40FA-AAB2-357759A105F3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3E5D-0F2D-49EC-BAD8-C721DBCE4E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39A-8A3D-40FA-AAB2-357759A105F3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3E5D-0F2D-49EC-BAD8-C721DBCE4E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39A-8A3D-40FA-AAB2-357759A105F3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3E5D-0F2D-49EC-BAD8-C721DBCE4E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39A-8A3D-40FA-AAB2-357759A105F3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3E5D-0F2D-49EC-BAD8-C721DBCE4E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39A-8A3D-40FA-AAB2-357759A105F3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3E5D-0F2D-49EC-BAD8-C721DBCE4E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39A-8A3D-40FA-AAB2-357759A105F3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3E5D-0F2D-49EC-BAD8-C721DBCE4E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39A-8A3D-40FA-AAB2-357759A105F3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3E5D-0F2D-49EC-BAD8-C721DBCE4E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39A-8A3D-40FA-AAB2-357759A105F3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3E5D-0F2D-49EC-BAD8-C721DBCE4E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39A-8A3D-40FA-AAB2-357759A105F3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3E5D-0F2D-49EC-BAD8-C721DBCE4E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739A-8A3D-40FA-AAB2-357759A105F3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3E5D-0F2D-49EC-BAD8-C721DBCE4E9B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71802" y="357166"/>
            <a:ext cx="5357850" cy="1012823"/>
          </a:xfrm>
        </p:spPr>
        <p:txBody>
          <a:bodyPr>
            <a:noAutofit/>
          </a:bodyPr>
          <a:lstStyle/>
          <a:p>
            <a:r>
              <a:rPr lang="pt-BR" sz="6000" dirty="0"/>
              <a:t>Dashboard NBA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00298" y="3143248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Projeto de padronização para visualização e exploração de um conjunto de dados.</a:t>
            </a:r>
          </a:p>
        </p:txBody>
      </p:sp>
      <p:pic>
        <p:nvPicPr>
          <p:cNvPr id="4" name="Imagem 3" descr="imgNBA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1602" y="0"/>
            <a:ext cx="4762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65AF2B-35A2-4C60-9DB0-8B03BDD8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73325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60BE881-53C1-4EB3-AC25-CD681BE36D81}"/>
              </a:ext>
            </a:extLst>
          </p:cNvPr>
          <p:cNvSpPr txBox="1"/>
          <p:nvPr/>
        </p:nvSpPr>
        <p:spPr>
          <a:xfrm>
            <a:off x="2411760" y="188640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Nosso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2EE9AB9-F16D-4F35-A62C-0B5164CA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1552575" cy="2438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567148-11DC-4839-A3DB-4AB42CE7A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2564904"/>
            <a:ext cx="1695450" cy="23812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38751F5-E047-4AE9-B847-7AC297CD8DFB}"/>
              </a:ext>
            </a:extLst>
          </p:cNvPr>
          <p:cNvSpPr txBox="1"/>
          <p:nvPr/>
        </p:nvSpPr>
        <p:spPr>
          <a:xfrm>
            <a:off x="2282705" y="0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6">
                    <a:lumMod val="75000"/>
                  </a:schemeClr>
                </a:solidFill>
              </a:rPr>
              <a:t>Colunas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7A3DE9-05EE-442C-90BB-0EAD91516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252" y="4193601"/>
            <a:ext cx="17811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FA9AF81-5DB7-431F-B78C-D907543BF383}"/>
              </a:ext>
            </a:extLst>
          </p:cNvPr>
          <p:cNvSpPr txBox="1"/>
          <p:nvPr/>
        </p:nvSpPr>
        <p:spPr>
          <a:xfrm>
            <a:off x="3130853" y="0"/>
            <a:ext cx="2882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6">
                    <a:lumMod val="75000"/>
                  </a:schemeClr>
                </a:solidFill>
              </a:rPr>
              <a:t>Colunas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C6F2A8-A77E-47BD-BD8C-EAB4F2E4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1714500" cy="23526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5FB7F2-9ACA-49D5-AD72-70905EEC8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63" y="2002730"/>
            <a:ext cx="1704975" cy="2324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F79AEE-558D-44C4-BFC4-4040BFD7E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539" y="3140968"/>
            <a:ext cx="1571625" cy="23717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A1057A-7080-4FD0-815A-2B264AF6E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4149080"/>
            <a:ext cx="16954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94CD3CB-CE16-4CE3-88D9-F3F2F18ED599}"/>
              </a:ext>
            </a:extLst>
          </p:cNvPr>
          <p:cNvSpPr txBox="1"/>
          <p:nvPr/>
        </p:nvSpPr>
        <p:spPr>
          <a:xfrm>
            <a:off x="4114800" y="29746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BF391C-9A9C-4E28-A206-C8357B559043}"/>
              </a:ext>
            </a:extLst>
          </p:cNvPr>
          <p:cNvSpPr txBox="1"/>
          <p:nvPr/>
        </p:nvSpPr>
        <p:spPr>
          <a:xfrm>
            <a:off x="1187624" y="1412776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Um filtro é aplicado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A35D61-F582-41D8-BCA5-B5020109B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144000" cy="458071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C819C4-40E6-473E-A3A4-BCBA2773F0DF}"/>
              </a:ext>
            </a:extLst>
          </p:cNvPr>
          <p:cNvSpPr txBox="1"/>
          <p:nvPr/>
        </p:nvSpPr>
        <p:spPr>
          <a:xfrm>
            <a:off x="179512" y="294460"/>
            <a:ext cx="878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Quando uma informação é seleciona</a:t>
            </a:r>
          </a:p>
        </p:txBody>
      </p:sp>
    </p:spTree>
    <p:extLst>
      <p:ext uri="{BB962C8B-B14F-4D97-AF65-F5344CB8AC3E}">
        <p14:creationId xmlns:p14="http://schemas.microsoft.com/office/powerpoint/2010/main" val="3987243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1F408E"/>
      </a:dk1>
      <a:lt1>
        <a:sysClr val="window" lastClr="FFFFFF"/>
      </a:lt1>
      <a:dk2>
        <a:srgbClr val="C70E2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</Words>
  <Application>Microsoft Office PowerPoint</Application>
  <PresentationFormat>Apresentação na tela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Dashboard NBA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Ilma</dc:creator>
  <cp:lastModifiedBy>Programadores Cariocas 2022.3</cp:lastModifiedBy>
  <cp:revision>10</cp:revision>
  <dcterms:created xsi:type="dcterms:W3CDTF">2023-01-25T19:53:52Z</dcterms:created>
  <dcterms:modified xsi:type="dcterms:W3CDTF">2023-01-26T00:27:58Z</dcterms:modified>
</cp:coreProperties>
</file>