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8" r:id="rId2"/>
  </p:sldIdLst>
  <p:sldSz cx="32918400" cy="38404800"/>
  <p:notesSz cx="6858000" cy="9144000"/>
  <p:defaultTextStyle>
    <a:defPPr>
      <a:defRPr lang="en-US"/>
    </a:defPPr>
    <a:lvl1pPr marL="0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1pPr>
    <a:lvl2pPr marL="1251265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2pPr>
    <a:lvl3pPr marL="2502530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3pPr>
    <a:lvl4pPr marL="3753795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4pPr>
    <a:lvl5pPr marL="5005060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5pPr>
    <a:lvl6pPr marL="6256325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6pPr>
    <a:lvl7pPr marL="7507590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7pPr>
    <a:lvl8pPr marL="8758855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8pPr>
    <a:lvl9pPr marL="10010120" algn="l" defTabSz="1251265" rtl="0" eaLnBrk="1" latinLnBrk="0" hangingPunct="1">
      <a:defRPr sz="492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E0A15-BC2D-4366-9F07-780F783AD616}" v="1" dt="2025-07-14T04:31:41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74" autoAdjust="0"/>
  </p:normalViewPr>
  <p:slideViewPr>
    <p:cSldViewPr snapToGrid="0">
      <p:cViewPr varScale="1">
        <p:scale>
          <a:sx n="25" d="100"/>
          <a:sy n="25" d="100"/>
        </p:scale>
        <p:origin x="13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Chien Chih" userId="5718cf87-c59b-4c32-8c43-7d7fabd41188" providerId="ADAL" clId="{99066732-3F69-40AE-973D-6A9D059F0802}"/>
    <pc:docChg chg="modSld">
      <pc:chgData name="Huang, Chien Chih" userId="5718cf87-c59b-4c32-8c43-7d7fabd41188" providerId="ADAL" clId="{99066732-3F69-40AE-973D-6A9D059F0802}" dt="2025-04-22T04:40:39.029" v="2" actId="20577"/>
      <pc:docMkLst>
        <pc:docMk/>
      </pc:docMkLst>
      <pc:sldChg chg="modSp mod">
        <pc:chgData name="Huang, Chien Chih" userId="5718cf87-c59b-4c32-8c43-7d7fabd41188" providerId="ADAL" clId="{99066732-3F69-40AE-973D-6A9D059F0802}" dt="2025-04-22T04:40:39.029" v="2" actId="20577"/>
        <pc:sldMkLst>
          <pc:docMk/>
          <pc:sldMk cId="2822013944" sldId="258"/>
        </pc:sldMkLst>
        <pc:spChg chg="mod">
          <ac:chgData name="Huang, Chien Chih" userId="5718cf87-c59b-4c32-8c43-7d7fabd41188" providerId="ADAL" clId="{99066732-3F69-40AE-973D-6A9D059F0802}" dt="2025-04-22T04:40:39.029" v="2" actId="20577"/>
          <ac:spMkLst>
            <pc:docMk/>
            <pc:sldMk cId="2822013944" sldId="258"/>
            <ac:spMk id="9" creationId="{C137B35F-C676-A1A2-B08E-D971C0E5D3D0}"/>
          </ac:spMkLst>
        </pc:spChg>
      </pc:sldChg>
    </pc:docChg>
  </pc:docChgLst>
  <pc:docChgLst>
    <pc:chgData name="Huang, Chien Chih" userId="5718cf87-c59b-4c32-8c43-7d7fabd41188" providerId="ADAL" clId="{0D6E7F2F-404A-43B7-A8F9-D44574890974}"/>
    <pc:docChg chg="custSel delSld modSld">
      <pc:chgData name="Huang, Chien Chih" userId="5718cf87-c59b-4c32-8c43-7d7fabd41188" providerId="ADAL" clId="{0D6E7F2F-404A-43B7-A8F9-D44574890974}" dt="2025-04-25T03:45:19.302" v="105" actId="1036"/>
      <pc:docMkLst>
        <pc:docMk/>
      </pc:docMkLst>
      <pc:sldChg chg="del">
        <pc:chgData name="Huang, Chien Chih" userId="5718cf87-c59b-4c32-8c43-7d7fabd41188" providerId="ADAL" clId="{0D6E7F2F-404A-43B7-A8F9-D44574890974}" dt="2025-04-25T03:27:01.998" v="0" actId="47"/>
        <pc:sldMkLst>
          <pc:docMk/>
          <pc:sldMk cId="3542403376" sldId="257"/>
        </pc:sldMkLst>
      </pc:sldChg>
      <pc:sldChg chg="addSp delSp modSp mod">
        <pc:chgData name="Huang, Chien Chih" userId="5718cf87-c59b-4c32-8c43-7d7fabd41188" providerId="ADAL" clId="{0D6E7F2F-404A-43B7-A8F9-D44574890974}" dt="2025-04-25T03:45:19.302" v="105" actId="1036"/>
        <pc:sldMkLst>
          <pc:docMk/>
          <pc:sldMk cId="2822013944" sldId="258"/>
        </pc:sldMkLst>
        <pc:spChg chg="mod">
          <ac:chgData name="Huang, Chien Chih" userId="5718cf87-c59b-4c32-8c43-7d7fabd41188" providerId="ADAL" clId="{0D6E7F2F-404A-43B7-A8F9-D44574890974}" dt="2025-04-25T03:27:33.984" v="38" actId="1036"/>
          <ac:spMkLst>
            <pc:docMk/>
            <pc:sldMk cId="2822013944" sldId="258"/>
            <ac:spMk id="56" creationId="{3B4B1CD8-CD25-44C4-343F-C030C764085B}"/>
          </ac:spMkLst>
        </pc:spChg>
        <pc:picChg chg="add mod">
          <ac:chgData name="Huang, Chien Chih" userId="5718cf87-c59b-4c32-8c43-7d7fabd41188" providerId="ADAL" clId="{0D6E7F2F-404A-43B7-A8F9-D44574890974}" dt="2025-04-25T03:45:19.302" v="105" actId="1036"/>
          <ac:picMkLst>
            <pc:docMk/>
            <pc:sldMk cId="2822013944" sldId="258"/>
            <ac:picMk id="2" creationId="{07DB6B48-DD83-F077-E570-1C500AF4C5D4}"/>
          </ac:picMkLst>
        </pc:picChg>
        <pc:picChg chg="add mod">
          <ac:chgData name="Huang, Chien Chih" userId="5718cf87-c59b-4c32-8c43-7d7fabd41188" providerId="ADAL" clId="{0D6E7F2F-404A-43B7-A8F9-D44574890974}" dt="2025-04-25T03:37:46.885" v="89" actId="14100"/>
          <ac:picMkLst>
            <pc:docMk/>
            <pc:sldMk cId="2822013944" sldId="258"/>
            <ac:picMk id="4" creationId="{DAF058F9-1E95-F206-EB93-447AA3CAAE87}"/>
          </ac:picMkLst>
        </pc:picChg>
        <pc:picChg chg="ord">
          <ac:chgData name="Huang, Chien Chih" userId="5718cf87-c59b-4c32-8c43-7d7fabd41188" providerId="ADAL" clId="{0D6E7F2F-404A-43B7-A8F9-D44574890974}" dt="2025-04-25T03:45:14.024" v="100" actId="166"/>
          <ac:picMkLst>
            <pc:docMk/>
            <pc:sldMk cId="2822013944" sldId="258"/>
            <ac:picMk id="37" creationId="{004458C3-CDED-938A-2D0C-7CDB0B474940}"/>
          </ac:picMkLst>
        </pc:picChg>
      </pc:sldChg>
    </pc:docChg>
  </pc:docChgLst>
  <pc:docChgLst>
    <pc:chgData name="Tseng, Yu Wei" userId="f9c17910-28cc-4e52-8d40-4fb78735251c" providerId="ADAL" clId="{D7D38FFE-5A37-411C-B4E8-F90E3F16856E}"/>
    <pc:docChg chg="undo custSel modSld">
      <pc:chgData name="Tseng, Yu Wei" userId="f9c17910-28cc-4e52-8d40-4fb78735251c" providerId="ADAL" clId="{D7D38FFE-5A37-411C-B4E8-F90E3F16856E}" dt="2025-04-07T16:49:48.140" v="370" actId="14100"/>
      <pc:docMkLst>
        <pc:docMk/>
      </pc:docMkLst>
      <pc:sldChg chg="addSp delSp modSp mod">
        <pc:chgData name="Tseng, Yu Wei" userId="f9c17910-28cc-4e52-8d40-4fb78735251c" providerId="ADAL" clId="{D7D38FFE-5A37-411C-B4E8-F90E3F16856E}" dt="2025-04-07T16:49:48.140" v="370" actId="14100"/>
        <pc:sldMkLst>
          <pc:docMk/>
          <pc:sldMk cId="412113047" sldId="256"/>
        </pc:sldMkLst>
      </pc:sldChg>
    </pc:docChg>
  </pc:docChgLst>
  <pc:docChgLst>
    <pc:chgData name="Tseng, Yu Wei" userId="f9c17910-28cc-4e52-8d40-4fb78735251c" providerId="ADAL" clId="{58DB6FB6-794D-4017-94C9-862DA0B54668}"/>
    <pc:docChg chg="undo custSel addSld delSld modSld">
      <pc:chgData name="Tseng, Yu Wei" userId="f9c17910-28cc-4e52-8d40-4fb78735251c" providerId="ADAL" clId="{58DB6FB6-794D-4017-94C9-862DA0B54668}" dt="2025-04-09T06:32:44.527" v="1316" actId="20577"/>
      <pc:docMkLst>
        <pc:docMk/>
      </pc:docMkLst>
      <pc:sldChg chg="del">
        <pc:chgData name="Tseng, Yu Wei" userId="f9c17910-28cc-4e52-8d40-4fb78735251c" providerId="ADAL" clId="{58DB6FB6-794D-4017-94C9-862DA0B54668}" dt="2025-04-09T05:22:18.122" v="0" actId="47"/>
        <pc:sldMkLst>
          <pc:docMk/>
          <pc:sldMk cId="412113047" sldId="256"/>
        </pc:sldMkLst>
      </pc:sldChg>
      <pc:sldChg chg="addSp delSp modSp new mod">
        <pc:chgData name="Tseng, Yu Wei" userId="f9c17910-28cc-4e52-8d40-4fb78735251c" providerId="ADAL" clId="{58DB6FB6-794D-4017-94C9-862DA0B54668}" dt="2025-04-09T06:32:44.527" v="1316" actId="20577"/>
        <pc:sldMkLst>
          <pc:docMk/>
          <pc:sldMk cId="2033846417" sldId="256"/>
        </pc:sldMkLst>
      </pc:sldChg>
    </pc:docChg>
  </pc:docChgLst>
  <pc:docChgLst>
    <pc:chgData name="Hu, Ming Chuan" userId="25862b7e-d53a-4284-94b4-6cf901b69bf3" providerId="ADAL" clId="{BCFEA1C0-4246-428B-9220-4679111C1F6D}"/>
    <pc:docChg chg="undo custSel addSld modSld">
      <pc:chgData name="Hu, Ming Chuan" userId="25862b7e-d53a-4284-94b4-6cf901b69bf3" providerId="ADAL" clId="{BCFEA1C0-4246-428B-9220-4679111C1F6D}" dt="2025-04-11T10:51:11.565" v="751" actId="1076"/>
      <pc:docMkLst>
        <pc:docMk/>
      </pc:docMkLst>
      <pc:sldChg chg="addSp delSp mod">
        <pc:chgData name="Hu, Ming Chuan" userId="25862b7e-d53a-4284-94b4-6cf901b69bf3" providerId="ADAL" clId="{BCFEA1C0-4246-428B-9220-4679111C1F6D}" dt="2025-04-11T02:22:21.683" v="1" actId="22"/>
        <pc:sldMkLst>
          <pc:docMk/>
          <pc:sldMk cId="2033846417" sldId="256"/>
        </pc:sldMkLst>
      </pc:sldChg>
      <pc:sldChg chg="addSp delSp modSp add mod">
        <pc:chgData name="Hu, Ming Chuan" userId="25862b7e-d53a-4284-94b4-6cf901b69bf3" providerId="ADAL" clId="{BCFEA1C0-4246-428B-9220-4679111C1F6D}" dt="2025-04-11T10:51:11.565" v="751" actId="1076"/>
        <pc:sldMkLst>
          <pc:docMk/>
          <pc:sldMk cId="3542403376" sldId="257"/>
        </pc:sldMkLst>
      </pc:sldChg>
    </pc:docChg>
  </pc:docChgLst>
  <pc:docChgLst>
    <pc:chgData name="Huang, Chien Chih" userId="5718cf87-c59b-4c32-8c43-7d7fabd41188" providerId="ADAL" clId="{885E0A15-BC2D-4366-9F07-780F783AD616}"/>
    <pc:docChg chg="custSel modSld">
      <pc:chgData name="Huang, Chien Chih" userId="5718cf87-c59b-4c32-8c43-7d7fabd41188" providerId="ADAL" clId="{885E0A15-BC2D-4366-9F07-780F783AD616}" dt="2025-07-14T04:32:02.433" v="44" actId="1036"/>
      <pc:docMkLst>
        <pc:docMk/>
      </pc:docMkLst>
      <pc:sldChg chg="delSp modSp mod">
        <pc:chgData name="Huang, Chien Chih" userId="5718cf87-c59b-4c32-8c43-7d7fabd41188" providerId="ADAL" clId="{885E0A15-BC2D-4366-9F07-780F783AD616}" dt="2025-07-14T04:32:02.433" v="44" actId="1036"/>
        <pc:sldMkLst>
          <pc:docMk/>
          <pc:sldMk cId="2822013944" sldId="258"/>
        </pc:sldMkLst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6" creationId="{3BBF1098-633F-DA4C-CD5A-F6C1C5B5003D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9" creationId="{C137B35F-C676-A1A2-B08E-D971C0E5D3D0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11" creationId="{DB4F4149-60F8-9FC5-AA4E-A30B99C19D8E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12" creationId="{43D8E388-5FC2-46CD-CF20-7635D5F7CFDD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16" creationId="{65FAB223-C7BE-A4A6-52DC-B1F20ED3DA26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18" creationId="{0A4B7667-F77F-536B-2CB7-7C49162A2194}"/>
          </ac:spMkLst>
        </pc:spChg>
        <pc:spChg chg="del">
          <ac:chgData name="Huang, Chien Chih" userId="5718cf87-c59b-4c32-8c43-7d7fabd41188" providerId="ADAL" clId="{885E0A15-BC2D-4366-9F07-780F783AD616}" dt="2025-07-14T04:31:43.648" v="3" actId="478"/>
          <ac:spMkLst>
            <pc:docMk/>
            <pc:sldMk cId="2822013944" sldId="258"/>
            <ac:spMk id="20" creationId="{9AC7F9EB-8F68-F8F1-A36F-96949AFB194C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21" creationId="{85823F07-27AE-2B3D-8F1C-3C5CF814D32C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36" creationId="{632FEAB3-7BDD-0525-23B3-64AE2EC562B4}"/>
          </ac:spMkLst>
        </pc:spChg>
        <pc:spChg chg="del">
          <ac:chgData name="Huang, Chien Chih" userId="5718cf87-c59b-4c32-8c43-7d7fabd41188" providerId="ADAL" clId="{885E0A15-BC2D-4366-9F07-780F783AD616}" dt="2025-07-14T04:31:39.787" v="1" actId="478"/>
          <ac:spMkLst>
            <pc:docMk/>
            <pc:sldMk cId="2822013944" sldId="258"/>
            <ac:spMk id="38" creationId="{25C3633F-0DEC-4757-D9D0-073A2BA4C85A}"/>
          </ac:spMkLst>
        </pc:spChg>
        <pc:spChg chg="mod">
          <ac:chgData name="Huang, Chien Chih" userId="5718cf87-c59b-4c32-8c43-7d7fabd41188" providerId="ADAL" clId="{885E0A15-BC2D-4366-9F07-780F783AD616}" dt="2025-07-14T04:31:36.580" v="0" actId="207"/>
          <ac:spMkLst>
            <pc:docMk/>
            <pc:sldMk cId="2822013944" sldId="258"/>
            <ac:spMk id="41" creationId="{09178B63-0E09-620D-BA65-CCB122924FC3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46" creationId="{BD1457B7-71C9-B6FD-E1F6-FB31514A789E}"/>
          </ac:spMkLst>
        </pc:spChg>
        <pc:spChg chg="mod">
          <ac:chgData name="Huang, Chien Chih" userId="5718cf87-c59b-4c32-8c43-7d7fabd41188" providerId="ADAL" clId="{885E0A15-BC2D-4366-9F07-780F783AD616}" dt="2025-07-14T04:32:02.433" v="44" actId="1036"/>
          <ac:spMkLst>
            <pc:docMk/>
            <pc:sldMk cId="2822013944" sldId="258"/>
            <ac:spMk id="56" creationId="{3B4B1CD8-CD25-44C4-343F-C030C764085B}"/>
          </ac:spMkLst>
        </pc:spChg>
        <pc:picChg chg="del">
          <ac:chgData name="Huang, Chien Chih" userId="5718cf87-c59b-4c32-8c43-7d7fabd41188" providerId="ADAL" clId="{885E0A15-BC2D-4366-9F07-780F783AD616}" dt="2025-07-14T04:31:57.466" v="38" actId="478"/>
          <ac:picMkLst>
            <pc:docMk/>
            <pc:sldMk cId="2822013944" sldId="258"/>
            <ac:picMk id="37" creationId="{004458C3-CDED-938A-2D0C-7CDB0B474940}"/>
          </ac:picMkLst>
        </pc:picChg>
        <pc:picChg chg="del">
          <ac:chgData name="Huang, Chien Chih" userId="5718cf87-c59b-4c32-8c43-7d7fabd41188" providerId="ADAL" clId="{885E0A15-BC2D-4366-9F07-780F783AD616}" dt="2025-07-14T04:31:41.646" v="2" actId="478"/>
          <ac:picMkLst>
            <pc:docMk/>
            <pc:sldMk cId="2822013944" sldId="258"/>
            <ac:picMk id="39" creationId="{DD3095B0-ADF8-5180-4C58-B5B3D58E6E66}"/>
          </ac:picMkLst>
        </pc:picChg>
      </pc:sldChg>
    </pc:docChg>
  </pc:docChgLst>
  <pc:docChgLst>
    <pc:chgData name="Huang, Po Hsiang" userId="65e72acb-f199-4c8a-9597-daee2dacdc6f" providerId="ADAL" clId="{C0A5C585-DF23-489A-A2EE-ED1ADF890376}"/>
    <pc:docChg chg="undo custSel delSld modSld">
      <pc:chgData name="Huang, Po Hsiang" userId="65e72acb-f199-4c8a-9597-daee2dacdc6f" providerId="ADAL" clId="{C0A5C585-DF23-489A-A2EE-ED1ADF890376}" dt="2025-04-22T02:10:27.678" v="49" actId="20577"/>
      <pc:docMkLst>
        <pc:docMk/>
      </pc:docMkLst>
      <pc:sldChg chg="del">
        <pc:chgData name="Huang, Po Hsiang" userId="65e72acb-f199-4c8a-9597-daee2dacdc6f" providerId="ADAL" clId="{C0A5C585-DF23-489A-A2EE-ED1ADF890376}" dt="2025-04-22T01:59:34.795" v="0" actId="47"/>
        <pc:sldMkLst>
          <pc:docMk/>
          <pc:sldMk cId="2033846417" sldId="256"/>
        </pc:sldMkLst>
      </pc:sldChg>
      <pc:sldChg chg="modSp mod">
        <pc:chgData name="Huang, Po Hsiang" userId="65e72acb-f199-4c8a-9597-daee2dacdc6f" providerId="ADAL" clId="{C0A5C585-DF23-489A-A2EE-ED1ADF890376}" dt="2025-04-22T02:10:27.678" v="49" actId="20577"/>
        <pc:sldMkLst>
          <pc:docMk/>
          <pc:sldMk cId="3542403376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BB7FE-C75C-48B6-8933-B2AD98E1835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F812D-7515-44B8-9896-F62EAAEE2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51E7-50B3-6CFF-CA24-AD56FFF1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56D7-143B-DE35-669B-60C4794E5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41B6C-B603-4E50-D9D4-54E554B5B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字型大小</a:t>
            </a:r>
            <a:r>
              <a:rPr lang="en-US" altLang="zh-TW" dirty="0"/>
              <a:t>:48/36/28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B06D-C34A-1168-7BF8-220FFCCCD7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F812D-7515-44B8-9896-F62EAAEE2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285233"/>
            <a:ext cx="27980640" cy="13370561"/>
          </a:xfrm>
        </p:spPr>
        <p:txBody>
          <a:bodyPr anchor="b"/>
          <a:lstStyle>
            <a:lvl1pPr algn="ctr">
              <a:defRPr sz="194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171415"/>
            <a:ext cx="24688800" cy="9272267"/>
          </a:xfrm>
        </p:spPr>
        <p:txBody>
          <a:bodyPr/>
          <a:lstStyle>
            <a:lvl1pPr marL="0" indent="0" algn="ctr">
              <a:buNone/>
              <a:defRPr sz="7793"/>
            </a:lvl1pPr>
            <a:lvl2pPr marL="1484491" indent="0" algn="ctr">
              <a:buNone/>
              <a:defRPr sz="6495"/>
            </a:lvl2pPr>
            <a:lvl3pPr marL="2968981" indent="0" algn="ctr">
              <a:buNone/>
              <a:defRPr sz="5845"/>
            </a:lvl3pPr>
            <a:lvl4pPr marL="4453470" indent="0" algn="ctr">
              <a:buNone/>
              <a:defRPr sz="5194"/>
            </a:lvl4pPr>
            <a:lvl5pPr marL="5937960" indent="0" algn="ctr">
              <a:buNone/>
              <a:defRPr sz="5194"/>
            </a:lvl5pPr>
            <a:lvl6pPr marL="7422451" indent="0" algn="ctr">
              <a:buNone/>
              <a:defRPr sz="5194"/>
            </a:lvl6pPr>
            <a:lvl7pPr marL="8906941" indent="0" algn="ctr">
              <a:buNone/>
              <a:defRPr sz="5194"/>
            </a:lvl7pPr>
            <a:lvl8pPr marL="10391430" indent="0" algn="ctr">
              <a:buNone/>
              <a:defRPr sz="5194"/>
            </a:lvl8pPr>
            <a:lvl9pPr marL="11875920" indent="0" algn="ctr">
              <a:buNone/>
              <a:defRPr sz="51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1" y="2044701"/>
            <a:ext cx="7098031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3" y="2044701"/>
            <a:ext cx="20882611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7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8" y="9574541"/>
            <a:ext cx="28392120" cy="15975328"/>
          </a:xfrm>
        </p:spPr>
        <p:txBody>
          <a:bodyPr anchor="b"/>
          <a:lstStyle>
            <a:lvl1pPr>
              <a:defRPr sz="194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8" y="25701003"/>
            <a:ext cx="28392120" cy="8401048"/>
          </a:xfrm>
        </p:spPr>
        <p:txBody>
          <a:bodyPr/>
          <a:lstStyle>
            <a:lvl1pPr marL="0" indent="0">
              <a:buNone/>
              <a:defRPr sz="7793">
                <a:solidFill>
                  <a:schemeClr val="tx1">
                    <a:tint val="82000"/>
                  </a:schemeClr>
                </a:solidFill>
              </a:defRPr>
            </a:lvl1pPr>
            <a:lvl2pPr marL="1484491" indent="0">
              <a:buNone/>
              <a:defRPr sz="6495">
                <a:solidFill>
                  <a:schemeClr val="tx1">
                    <a:tint val="82000"/>
                  </a:schemeClr>
                </a:solidFill>
              </a:defRPr>
            </a:lvl2pPr>
            <a:lvl3pPr marL="2968981" indent="0">
              <a:buNone/>
              <a:defRPr sz="5845">
                <a:solidFill>
                  <a:schemeClr val="tx1">
                    <a:tint val="82000"/>
                  </a:schemeClr>
                </a:solidFill>
              </a:defRPr>
            </a:lvl3pPr>
            <a:lvl4pPr marL="4453470" indent="0">
              <a:buNone/>
              <a:defRPr sz="5194">
                <a:solidFill>
                  <a:schemeClr val="tx1">
                    <a:tint val="82000"/>
                  </a:schemeClr>
                </a:solidFill>
              </a:defRPr>
            </a:lvl4pPr>
            <a:lvl5pPr marL="5937960" indent="0">
              <a:buNone/>
              <a:defRPr sz="5194">
                <a:solidFill>
                  <a:schemeClr val="tx1">
                    <a:tint val="82000"/>
                  </a:schemeClr>
                </a:solidFill>
              </a:defRPr>
            </a:lvl5pPr>
            <a:lvl6pPr marL="7422451" indent="0">
              <a:buNone/>
              <a:defRPr sz="5194">
                <a:solidFill>
                  <a:schemeClr val="tx1">
                    <a:tint val="82000"/>
                  </a:schemeClr>
                </a:solidFill>
              </a:defRPr>
            </a:lvl6pPr>
            <a:lvl7pPr marL="8906941" indent="0">
              <a:buNone/>
              <a:defRPr sz="5194">
                <a:solidFill>
                  <a:schemeClr val="tx1">
                    <a:tint val="82000"/>
                  </a:schemeClr>
                </a:solidFill>
              </a:defRPr>
            </a:lvl7pPr>
            <a:lvl8pPr marL="10391430" indent="0">
              <a:buNone/>
              <a:defRPr sz="5194">
                <a:solidFill>
                  <a:schemeClr val="tx1">
                    <a:tint val="82000"/>
                  </a:schemeClr>
                </a:solidFill>
              </a:defRPr>
            </a:lvl8pPr>
            <a:lvl9pPr marL="11875920" indent="0">
              <a:buNone/>
              <a:defRPr sz="519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0223498"/>
            <a:ext cx="13990320" cy="24367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0223498"/>
            <a:ext cx="13990320" cy="24367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1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044710"/>
            <a:ext cx="283921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0" y="9414512"/>
            <a:ext cx="13926024" cy="4613908"/>
          </a:xfrm>
        </p:spPr>
        <p:txBody>
          <a:bodyPr anchor="b"/>
          <a:lstStyle>
            <a:lvl1pPr marL="0" indent="0">
              <a:buNone/>
              <a:defRPr sz="7793" b="1"/>
            </a:lvl1pPr>
            <a:lvl2pPr marL="1484491" indent="0">
              <a:buNone/>
              <a:defRPr sz="6495" b="1"/>
            </a:lvl2pPr>
            <a:lvl3pPr marL="2968981" indent="0">
              <a:buNone/>
              <a:defRPr sz="5845" b="1"/>
            </a:lvl3pPr>
            <a:lvl4pPr marL="4453470" indent="0">
              <a:buNone/>
              <a:defRPr sz="5194" b="1"/>
            </a:lvl4pPr>
            <a:lvl5pPr marL="5937960" indent="0">
              <a:buNone/>
              <a:defRPr sz="5194" b="1"/>
            </a:lvl5pPr>
            <a:lvl6pPr marL="7422451" indent="0">
              <a:buNone/>
              <a:defRPr sz="5194" b="1"/>
            </a:lvl6pPr>
            <a:lvl7pPr marL="8906941" indent="0">
              <a:buNone/>
              <a:defRPr sz="5194" b="1"/>
            </a:lvl7pPr>
            <a:lvl8pPr marL="10391430" indent="0">
              <a:buNone/>
              <a:defRPr sz="5194" b="1"/>
            </a:lvl8pPr>
            <a:lvl9pPr marL="11875920" indent="0">
              <a:buNone/>
              <a:defRPr sz="51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0" y="14028420"/>
            <a:ext cx="13926024" cy="20633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3" y="9414512"/>
            <a:ext cx="13994608" cy="4613908"/>
          </a:xfrm>
        </p:spPr>
        <p:txBody>
          <a:bodyPr anchor="b"/>
          <a:lstStyle>
            <a:lvl1pPr marL="0" indent="0">
              <a:buNone/>
              <a:defRPr sz="7793" b="1"/>
            </a:lvl1pPr>
            <a:lvl2pPr marL="1484491" indent="0">
              <a:buNone/>
              <a:defRPr sz="6495" b="1"/>
            </a:lvl2pPr>
            <a:lvl3pPr marL="2968981" indent="0">
              <a:buNone/>
              <a:defRPr sz="5845" b="1"/>
            </a:lvl3pPr>
            <a:lvl4pPr marL="4453470" indent="0">
              <a:buNone/>
              <a:defRPr sz="5194" b="1"/>
            </a:lvl4pPr>
            <a:lvl5pPr marL="5937960" indent="0">
              <a:buNone/>
              <a:defRPr sz="5194" b="1"/>
            </a:lvl5pPr>
            <a:lvl6pPr marL="7422451" indent="0">
              <a:buNone/>
              <a:defRPr sz="5194" b="1"/>
            </a:lvl6pPr>
            <a:lvl7pPr marL="8906941" indent="0">
              <a:buNone/>
              <a:defRPr sz="5194" b="1"/>
            </a:lvl7pPr>
            <a:lvl8pPr marL="10391430" indent="0">
              <a:buNone/>
              <a:defRPr sz="5194" b="1"/>
            </a:lvl8pPr>
            <a:lvl9pPr marL="11875920" indent="0">
              <a:buNone/>
              <a:defRPr sz="51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3" y="14028420"/>
            <a:ext cx="13994608" cy="206336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3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2560320"/>
            <a:ext cx="10617042" cy="8961120"/>
          </a:xfrm>
        </p:spPr>
        <p:txBody>
          <a:bodyPr anchor="b"/>
          <a:lstStyle>
            <a:lvl1pPr>
              <a:defRPr sz="103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9" y="5529589"/>
            <a:ext cx="16664940" cy="27292301"/>
          </a:xfrm>
        </p:spPr>
        <p:txBody>
          <a:bodyPr/>
          <a:lstStyle>
            <a:lvl1pPr>
              <a:defRPr sz="10391"/>
            </a:lvl1pPr>
            <a:lvl2pPr>
              <a:defRPr sz="9091"/>
            </a:lvl2pPr>
            <a:lvl3pPr>
              <a:defRPr sz="7793"/>
            </a:lvl3pPr>
            <a:lvl4pPr>
              <a:defRPr sz="6495"/>
            </a:lvl4pPr>
            <a:lvl5pPr>
              <a:defRPr sz="6495"/>
            </a:lvl5pPr>
            <a:lvl6pPr>
              <a:defRPr sz="6495"/>
            </a:lvl6pPr>
            <a:lvl7pPr>
              <a:defRPr sz="6495"/>
            </a:lvl7pPr>
            <a:lvl8pPr>
              <a:defRPr sz="6495"/>
            </a:lvl8pPr>
            <a:lvl9pPr>
              <a:defRPr sz="6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1521442"/>
            <a:ext cx="10617042" cy="21344893"/>
          </a:xfrm>
        </p:spPr>
        <p:txBody>
          <a:bodyPr/>
          <a:lstStyle>
            <a:lvl1pPr marL="0" indent="0">
              <a:buNone/>
              <a:defRPr sz="5194"/>
            </a:lvl1pPr>
            <a:lvl2pPr marL="1484491" indent="0">
              <a:buNone/>
              <a:defRPr sz="4546"/>
            </a:lvl2pPr>
            <a:lvl3pPr marL="2968981" indent="0">
              <a:buNone/>
              <a:defRPr sz="3896"/>
            </a:lvl3pPr>
            <a:lvl4pPr marL="4453470" indent="0">
              <a:buNone/>
              <a:defRPr sz="3246"/>
            </a:lvl4pPr>
            <a:lvl5pPr marL="5937960" indent="0">
              <a:buNone/>
              <a:defRPr sz="3246"/>
            </a:lvl5pPr>
            <a:lvl6pPr marL="7422451" indent="0">
              <a:buNone/>
              <a:defRPr sz="3246"/>
            </a:lvl6pPr>
            <a:lvl7pPr marL="8906941" indent="0">
              <a:buNone/>
              <a:defRPr sz="3246"/>
            </a:lvl7pPr>
            <a:lvl8pPr marL="10391430" indent="0">
              <a:buNone/>
              <a:defRPr sz="3246"/>
            </a:lvl8pPr>
            <a:lvl9pPr marL="11875920" indent="0">
              <a:buNone/>
              <a:defRPr sz="32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6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2560320"/>
            <a:ext cx="10617042" cy="8961120"/>
          </a:xfrm>
        </p:spPr>
        <p:txBody>
          <a:bodyPr anchor="b"/>
          <a:lstStyle>
            <a:lvl1pPr>
              <a:defRPr sz="103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9" y="5529589"/>
            <a:ext cx="16664940" cy="27292301"/>
          </a:xfrm>
        </p:spPr>
        <p:txBody>
          <a:bodyPr anchor="t"/>
          <a:lstStyle>
            <a:lvl1pPr marL="0" indent="0">
              <a:buNone/>
              <a:defRPr sz="10391"/>
            </a:lvl1pPr>
            <a:lvl2pPr marL="1484491" indent="0">
              <a:buNone/>
              <a:defRPr sz="9091"/>
            </a:lvl2pPr>
            <a:lvl3pPr marL="2968981" indent="0">
              <a:buNone/>
              <a:defRPr sz="7793"/>
            </a:lvl3pPr>
            <a:lvl4pPr marL="4453470" indent="0">
              <a:buNone/>
              <a:defRPr sz="6495"/>
            </a:lvl4pPr>
            <a:lvl5pPr marL="5937960" indent="0">
              <a:buNone/>
              <a:defRPr sz="6495"/>
            </a:lvl5pPr>
            <a:lvl6pPr marL="7422451" indent="0">
              <a:buNone/>
              <a:defRPr sz="6495"/>
            </a:lvl6pPr>
            <a:lvl7pPr marL="8906941" indent="0">
              <a:buNone/>
              <a:defRPr sz="6495"/>
            </a:lvl7pPr>
            <a:lvl8pPr marL="10391430" indent="0">
              <a:buNone/>
              <a:defRPr sz="6495"/>
            </a:lvl8pPr>
            <a:lvl9pPr marL="11875920" indent="0">
              <a:buNone/>
              <a:defRPr sz="6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11521442"/>
            <a:ext cx="10617042" cy="21344893"/>
          </a:xfrm>
        </p:spPr>
        <p:txBody>
          <a:bodyPr/>
          <a:lstStyle>
            <a:lvl1pPr marL="0" indent="0">
              <a:buNone/>
              <a:defRPr sz="5194"/>
            </a:lvl1pPr>
            <a:lvl2pPr marL="1484491" indent="0">
              <a:buNone/>
              <a:defRPr sz="4546"/>
            </a:lvl2pPr>
            <a:lvl3pPr marL="2968981" indent="0">
              <a:buNone/>
              <a:defRPr sz="3896"/>
            </a:lvl3pPr>
            <a:lvl4pPr marL="4453470" indent="0">
              <a:buNone/>
              <a:defRPr sz="3246"/>
            </a:lvl4pPr>
            <a:lvl5pPr marL="5937960" indent="0">
              <a:buNone/>
              <a:defRPr sz="3246"/>
            </a:lvl5pPr>
            <a:lvl6pPr marL="7422451" indent="0">
              <a:buNone/>
              <a:defRPr sz="3246"/>
            </a:lvl6pPr>
            <a:lvl7pPr marL="8906941" indent="0">
              <a:buNone/>
              <a:defRPr sz="3246"/>
            </a:lvl7pPr>
            <a:lvl8pPr marL="10391430" indent="0">
              <a:buNone/>
              <a:defRPr sz="3246"/>
            </a:lvl8pPr>
            <a:lvl9pPr marL="11875920" indent="0">
              <a:buNone/>
              <a:defRPr sz="32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044710"/>
            <a:ext cx="283921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0223498"/>
            <a:ext cx="28392120" cy="24367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5595570"/>
            <a:ext cx="7406640" cy="2044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6D4DC-2ECA-420E-9492-F528E73042E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5595570"/>
            <a:ext cx="11109960" cy="2044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5595570"/>
            <a:ext cx="7406640" cy="2044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25B2D-89C7-4145-8E40-D0064B918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5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968981" rtl="0" eaLnBrk="1" latinLnBrk="0" hangingPunct="1">
        <a:lnSpc>
          <a:spcPct val="90000"/>
        </a:lnSpc>
        <a:spcBef>
          <a:spcPct val="0"/>
        </a:spcBef>
        <a:buNone/>
        <a:defRPr sz="1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44" indent="-742244" algn="l" defTabSz="2968981" rtl="0" eaLnBrk="1" latinLnBrk="0" hangingPunct="1">
        <a:lnSpc>
          <a:spcPct val="90000"/>
        </a:lnSpc>
        <a:spcBef>
          <a:spcPts val="3246"/>
        </a:spcBef>
        <a:buFont typeface="Arial" panose="020B0604020202020204" pitchFamily="34" charset="0"/>
        <a:buChar char="•"/>
        <a:defRPr sz="9091" kern="1200">
          <a:solidFill>
            <a:schemeClr val="tx1"/>
          </a:solidFill>
          <a:latin typeface="+mn-lt"/>
          <a:ea typeface="+mn-ea"/>
          <a:cs typeface="+mn-cs"/>
        </a:defRPr>
      </a:lvl1pPr>
      <a:lvl2pPr marL="2226735" indent="-742244" algn="l" defTabSz="2968981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7793" kern="1200">
          <a:solidFill>
            <a:schemeClr val="tx1"/>
          </a:solidFill>
          <a:latin typeface="+mn-lt"/>
          <a:ea typeface="+mn-ea"/>
          <a:cs typeface="+mn-cs"/>
        </a:defRPr>
      </a:lvl2pPr>
      <a:lvl3pPr marL="3711225" indent="-742244" algn="l" defTabSz="2968981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6495" kern="1200">
          <a:solidFill>
            <a:schemeClr val="tx1"/>
          </a:solidFill>
          <a:latin typeface="+mn-lt"/>
          <a:ea typeface="+mn-ea"/>
          <a:cs typeface="+mn-cs"/>
        </a:defRPr>
      </a:lvl3pPr>
      <a:lvl4pPr marL="5195716" indent="-742244" algn="l" defTabSz="2968981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5845" kern="1200">
          <a:solidFill>
            <a:schemeClr val="tx1"/>
          </a:solidFill>
          <a:latin typeface="+mn-lt"/>
          <a:ea typeface="+mn-ea"/>
          <a:cs typeface="+mn-cs"/>
        </a:defRPr>
      </a:lvl4pPr>
      <a:lvl5pPr marL="6680204" indent="-742244" algn="l" defTabSz="2968981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5845" kern="1200">
          <a:solidFill>
            <a:schemeClr val="tx1"/>
          </a:solidFill>
          <a:latin typeface="+mn-lt"/>
          <a:ea typeface="+mn-ea"/>
          <a:cs typeface="+mn-cs"/>
        </a:defRPr>
      </a:lvl5pPr>
      <a:lvl6pPr marL="8164695" indent="-742244" algn="l" defTabSz="2968981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5845" kern="1200">
          <a:solidFill>
            <a:schemeClr val="tx1"/>
          </a:solidFill>
          <a:latin typeface="+mn-lt"/>
          <a:ea typeface="+mn-ea"/>
          <a:cs typeface="+mn-cs"/>
        </a:defRPr>
      </a:lvl6pPr>
      <a:lvl7pPr marL="9649185" indent="-742244" algn="l" defTabSz="2968981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5845" kern="1200">
          <a:solidFill>
            <a:schemeClr val="tx1"/>
          </a:solidFill>
          <a:latin typeface="+mn-lt"/>
          <a:ea typeface="+mn-ea"/>
          <a:cs typeface="+mn-cs"/>
        </a:defRPr>
      </a:lvl7pPr>
      <a:lvl8pPr marL="11133676" indent="-742244" algn="l" defTabSz="2968981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5845" kern="1200">
          <a:solidFill>
            <a:schemeClr val="tx1"/>
          </a:solidFill>
          <a:latin typeface="+mn-lt"/>
          <a:ea typeface="+mn-ea"/>
          <a:cs typeface="+mn-cs"/>
        </a:defRPr>
      </a:lvl8pPr>
      <a:lvl9pPr marL="12618164" indent="-742244" algn="l" defTabSz="2968981" rtl="0" eaLnBrk="1" latinLnBrk="0" hangingPunct="1">
        <a:lnSpc>
          <a:spcPct val="90000"/>
        </a:lnSpc>
        <a:spcBef>
          <a:spcPts val="1624"/>
        </a:spcBef>
        <a:buFont typeface="Arial" panose="020B0604020202020204" pitchFamily="34" charset="0"/>
        <a:buChar char="•"/>
        <a:defRPr sz="5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1pPr>
      <a:lvl2pPr marL="1484491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2pPr>
      <a:lvl3pPr marL="2968981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3pPr>
      <a:lvl4pPr marL="4453470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4pPr>
      <a:lvl5pPr marL="5937960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5pPr>
      <a:lvl6pPr marL="7422451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6pPr>
      <a:lvl7pPr marL="8906941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7pPr>
      <a:lvl8pPr marL="10391430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8pPr>
      <a:lvl9pPr marL="11875920" algn="l" defTabSz="2968981" rtl="0" eaLnBrk="1" latinLnBrk="0" hangingPunct="1">
        <a:defRPr sz="58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48517D-6FCC-23B4-6164-357C4B629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5823F07-27AE-2B3D-8F1C-3C5CF814D32C}"/>
              </a:ext>
            </a:extLst>
          </p:cNvPr>
          <p:cNvSpPr/>
          <p:nvPr/>
        </p:nvSpPr>
        <p:spPr>
          <a:xfrm>
            <a:off x="16596371" y="4075512"/>
            <a:ext cx="16057856" cy="1746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741FD-7965-18BA-F3A5-E9CEB23BE320}"/>
              </a:ext>
            </a:extLst>
          </p:cNvPr>
          <p:cNvSpPr/>
          <p:nvPr/>
        </p:nvSpPr>
        <p:spPr>
          <a:xfrm>
            <a:off x="300216" y="4097177"/>
            <a:ext cx="16049255" cy="13207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1098-633F-DA4C-CD5A-F6C1C5B5003D}"/>
              </a:ext>
            </a:extLst>
          </p:cNvPr>
          <p:cNvSpPr txBox="1"/>
          <p:nvPr/>
        </p:nvSpPr>
        <p:spPr>
          <a:xfrm>
            <a:off x="487214" y="4316622"/>
            <a:ext cx="156684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+mj-lt"/>
              </a:rPr>
              <a:t>Motivation &amp; 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b="1" dirty="0"/>
              <a:t>Thermal management has become a pressing issue in 3D-IC design</a:t>
            </a:r>
          </a:p>
          <a:p>
            <a:pPr marL="1537015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High power density caused by complex functionality</a:t>
            </a:r>
          </a:p>
          <a:p>
            <a:pPr marL="1537015" lvl="1" indent="-285750">
              <a:buFont typeface="Arial" panose="020B0604020202020204" pitchFamily="34" charset="0"/>
              <a:buChar char="•"/>
            </a:pPr>
            <a:r>
              <a:rPr lang="en-US" altLang="zh-TW" sz="3600" dirty="0"/>
              <a:t>Stacking dies complicates heat dissipation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b="1" dirty="0"/>
              <a:t>Designers want to have earlier insights on the effectiveness of thermal management during chip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b="1" dirty="0"/>
              <a:t>Guide cell placement to address potential power-induced thermal issues without doing thermal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F4149-60F8-9FC5-AA4E-A30B99C19D8E}"/>
              </a:ext>
            </a:extLst>
          </p:cNvPr>
          <p:cNvSpPr/>
          <p:nvPr/>
        </p:nvSpPr>
        <p:spPr>
          <a:xfrm>
            <a:off x="300215" y="17594551"/>
            <a:ext cx="16049255" cy="18230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D8E388-5FC2-46CD-CF20-7635D5F7CFDD}"/>
              </a:ext>
            </a:extLst>
          </p:cNvPr>
          <p:cNvSpPr txBox="1"/>
          <p:nvPr/>
        </p:nvSpPr>
        <p:spPr>
          <a:xfrm>
            <a:off x="300214" y="17640491"/>
            <a:ext cx="16049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+mj-lt"/>
              </a:rPr>
              <a:t>Methodology I</a:t>
            </a:r>
          </a:p>
          <a:p>
            <a:pPr marL="1937065" lvl="1" indent="-685800">
              <a:buFont typeface="Arial" panose="020B0604020202020204" pitchFamily="34" charset="0"/>
              <a:buChar char="•"/>
            </a:pPr>
            <a:endParaRPr lang="en-US" sz="3600" b="1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FAB223-C7BE-A4A6-52DC-B1F20ED3DA26}"/>
              </a:ext>
            </a:extLst>
          </p:cNvPr>
          <p:cNvSpPr/>
          <p:nvPr/>
        </p:nvSpPr>
        <p:spPr>
          <a:xfrm>
            <a:off x="16604972" y="21698354"/>
            <a:ext cx="16049255" cy="14058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4B7667-F77F-536B-2CB7-7C49162A2194}"/>
              </a:ext>
            </a:extLst>
          </p:cNvPr>
          <p:cNvSpPr txBox="1"/>
          <p:nvPr/>
        </p:nvSpPr>
        <p:spPr>
          <a:xfrm>
            <a:off x="16833190" y="21698354"/>
            <a:ext cx="16049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+mj-lt"/>
              </a:rPr>
              <a:t>Methodology II &amp; Conclusions</a:t>
            </a:r>
          </a:p>
          <a:p>
            <a:endParaRPr lang="en-US" sz="3600" b="1" dirty="0">
              <a:solidFill>
                <a:srgbClr val="002060"/>
              </a:solidFill>
              <a:latin typeface="+mj-lt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US" sz="3600" b="1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46583-2297-D8D7-FFE2-01C95EBFC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79" y="9936194"/>
            <a:ext cx="14638595" cy="698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37B35F-C676-A1A2-B08E-D971C0E5D3D0}"/>
              </a:ext>
            </a:extLst>
          </p:cNvPr>
          <p:cNvSpPr txBox="1"/>
          <p:nvPr/>
        </p:nvSpPr>
        <p:spPr>
          <a:xfrm>
            <a:off x="16956473" y="4138363"/>
            <a:ext cx="156684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+mj-lt"/>
              </a:rPr>
              <a:t>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4D018-849B-B462-083E-7A7AAE24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9370" y="13773604"/>
            <a:ext cx="15548136" cy="741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B716E5-C90E-B339-FD1E-C1303ED5A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6991" y="5103991"/>
            <a:ext cx="8064000" cy="7360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2C5FCE-71E2-55E4-8E59-6A42DAAA50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6146" y="7677681"/>
            <a:ext cx="7592632" cy="414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BBC9F10-ECE1-A44D-957E-766DAD04DC79}"/>
              </a:ext>
            </a:extLst>
          </p:cNvPr>
          <p:cNvSpPr txBox="1"/>
          <p:nvPr/>
        </p:nvSpPr>
        <p:spPr>
          <a:xfrm>
            <a:off x="16935005" y="12679012"/>
            <a:ext cx="135259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By inserting appropriately sized WSs based on power distribution analysis, the simulation loop is broken.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218D6-66CC-3AEF-48E2-016AA239B97A}"/>
              </a:ext>
            </a:extLst>
          </p:cNvPr>
          <p:cNvSpPr txBox="1"/>
          <p:nvPr/>
        </p:nvSpPr>
        <p:spPr>
          <a:xfrm>
            <a:off x="16935005" y="5332591"/>
            <a:ext cx="71425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b="1" dirty="0"/>
              <a:t>Adjusting white space size via lookup tables based on environmental conditions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2FEAB3-7BDD-0525-23B3-64AE2EC562B4}"/>
              </a:ext>
            </a:extLst>
          </p:cNvPr>
          <p:cNvSpPr txBox="1"/>
          <p:nvPr/>
        </p:nvSpPr>
        <p:spPr>
          <a:xfrm>
            <a:off x="487213" y="18332988"/>
            <a:ext cx="1566848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 b="1" dirty="0"/>
              <a:t>Unit power thermal response (UPTR) table (Technology dependent)</a:t>
            </a:r>
            <a:endParaRPr lang="en-US" sz="3600" b="1" dirty="0"/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Characterize unit power response on thermal behavior considering various geometries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Power-gradient-aware (PGA) cell placement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Identify hotspot location by coarse and fine grid analyses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Lookup white space insertion with partition-centering cell replacement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3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178B63-0E09-620D-BA65-CCB122924FC3}"/>
              </a:ext>
            </a:extLst>
          </p:cNvPr>
          <p:cNvSpPr txBox="1"/>
          <p:nvPr/>
        </p:nvSpPr>
        <p:spPr>
          <a:xfrm>
            <a:off x="1457326" y="248311"/>
            <a:ext cx="300037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A Novel Power-gradient-aware Cell Placement Methodology </a:t>
            </a:r>
            <a:br>
              <a:rPr lang="en-US" sz="6600" b="1" dirty="0"/>
            </a:br>
            <a:r>
              <a:rPr lang="en-US" sz="6600" b="1" dirty="0"/>
              <a:t>Considering 3D-IC Stacking Thermal Boundary to Achieve Timing and Thermal Co-optimization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E84724A-8AC1-876F-4111-A13F5741B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471" y="27920937"/>
            <a:ext cx="4644000" cy="781551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6582EB0-C077-B762-6B69-C0599C788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10" y="24443029"/>
            <a:ext cx="4163130" cy="3312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B2903FB-A154-7C86-645F-73DE0D385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9221" y="28384499"/>
            <a:ext cx="11524001" cy="723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D1457B7-71C9-B6FD-E1F6-FB31514A789E}"/>
              </a:ext>
            </a:extLst>
          </p:cNvPr>
          <p:cNvSpPr txBox="1"/>
          <p:nvPr/>
        </p:nvSpPr>
        <p:spPr>
          <a:xfrm>
            <a:off x="640573" y="22775503"/>
            <a:ext cx="45955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/>
              <a:t>Hotspot has lateral locality and local similarity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2400" dirty="0"/>
              <a:t>Temperature peaks at the heat source drop drastically</a:t>
            </a:r>
            <a:endParaRPr lang="en-US" sz="3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A65E91F-8C36-3D95-45F1-46183B6BBF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5994" y="22680254"/>
            <a:ext cx="10728000" cy="562585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16BACE2-75C8-2DED-38E8-D98A8B7297E5}"/>
              </a:ext>
            </a:extLst>
          </p:cNvPr>
          <p:cNvSpPr txBox="1"/>
          <p:nvPr/>
        </p:nvSpPr>
        <p:spPr>
          <a:xfrm>
            <a:off x="12958798" y="23350223"/>
            <a:ext cx="31651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WS: White Space</a:t>
            </a:r>
          </a:p>
          <a:p>
            <a:r>
              <a:rPr lang="en-US" sz="2400" dirty="0"/>
              <a:t>WS</a:t>
            </a:r>
            <a:r>
              <a:rPr lang="en-US" sz="2400" baseline="-25000" dirty="0"/>
              <a:t>L</a:t>
            </a:r>
            <a:r>
              <a:rPr lang="en-US" sz="2400" dirty="0"/>
              <a:t>: Large size</a:t>
            </a:r>
          </a:p>
          <a:p>
            <a:r>
              <a:rPr lang="en-US" sz="2400" dirty="0"/>
              <a:t>WS</a:t>
            </a:r>
            <a:r>
              <a:rPr lang="en-US" sz="2400" baseline="-25000" dirty="0"/>
              <a:t>M</a:t>
            </a:r>
            <a:r>
              <a:rPr lang="en-US" sz="2400" dirty="0"/>
              <a:t>: Medium size</a:t>
            </a:r>
          </a:p>
          <a:p>
            <a:r>
              <a:rPr lang="en-US" sz="2400" dirty="0"/>
              <a:t>WS</a:t>
            </a:r>
            <a:r>
              <a:rPr lang="en-US" sz="2400" baseline="-25000" dirty="0"/>
              <a:t>S</a:t>
            </a:r>
            <a:r>
              <a:rPr lang="en-US" sz="2400" dirty="0"/>
              <a:t>: Small size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DA0F95-9B89-1E52-77D9-68912D818F4F}"/>
              </a:ext>
            </a:extLst>
          </p:cNvPr>
          <p:cNvSpPr txBox="1"/>
          <p:nvPr/>
        </p:nvSpPr>
        <p:spPr>
          <a:xfrm>
            <a:off x="10279144" y="22620507"/>
            <a:ext cx="5327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UPTR Plot Example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B1CD8-CD25-44C4-343F-C030C764085B}"/>
              </a:ext>
            </a:extLst>
          </p:cNvPr>
          <p:cNvSpPr txBox="1"/>
          <p:nvPr/>
        </p:nvSpPr>
        <p:spPr>
          <a:xfrm>
            <a:off x="16922219" y="22795156"/>
            <a:ext cx="15592675" cy="526297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Pre-characterized power-thermal models</a:t>
            </a:r>
          </a:p>
          <a:p>
            <a:pPr marL="1822765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Enable quick identification of hotspot cells.</a:t>
            </a:r>
          </a:p>
          <a:p>
            <a:pPr marL="1822765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Determine necessary white space for heat dissipation.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</a:rPr>
              <a:t>Foundry process design kits</a:t>
            </a:r>
          </a:p>
          <a:p>
            <a:pPr marL="1822765" lvl="1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Include thermal </a:t>
            </a:r>
            <a:r>
              <a:rPr lang="en-US" sz="3600" b="0" i="0" dirty="0" err="1">
                <a:effectLst/>
              </a:rPr>
              <a:t>techfile</a:t>
            </a:r>
            <a:r>
              <a:rPr lang="en-US" sz="3600" b="0" i="0" dirty="0">
                <a:effectLst/>
              </a:rPr>
              <a:t> and RC </a:t>
            </a:r>
            <a:r>
              <a:rPr lang="en-US" sz="3600" b="0" i="0" dirty="0" err="1">
                <a:effectLst/>
              </a:rPr>
              <a:t>techfile</a:t>
            </a:r>
            <a:r>
              <a:rPr lang="en-US" sz="3600" b="0" i="0" dirty="0">
                <a:effectLst/>
              </a:rPr>
              <a:t>.</a:t>
            </a:r>
          </a:p>
          <a:p>
            <a:pPr marL="1822765" lvl="1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</a:rPr>
              <a:t>Allow creation of customized models based on specific needs.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i="0" dirty="0">
                <a:effectLst/>
              </a:rPr>
              <a:t>Early design phase considerations</a:t>
            </a:r>
          </a:p>
          <a:p>
            <a:pPr marL="1822765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Ensure adequate space for heat dissipation.</a:t>
            </a:r>
          </a:p>
          <a:p>
            <a:pPr marL="1822765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Avoid iterative thermal simulations.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058F9-1E95-F206-EB93-447AA3CAAE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09741" y="28532271"/>
            <a:ext cx="8460000" cy="69873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DB6B48-DD83-F077-E570-1C500AF4C5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60013" y="28379262"/>
            <a:ext cx="6469043" cy="732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1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1251</TotalTime>
  <Words>247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Tseng, Yu Wei</dc:creator>
  <cp:lastModifiedBy>Huang, Chien Chih</cp:lastModifiedBy>
  <cp:revision>20</cp:revision>
  <dcterms:created xsi:type="dcterms:W3CDTF">2024-11-19T19:51:25Z</dcterms:created>
  <dcterms:modified xsi:type="dcterms:W3CDTF">2025-07-14T04:32:05Z</dcterms:modified>
</cp:coreProperties>
</file>