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6" r:id="rId5"/>
    <p:sldId id="263" r:id="rId6"/>
    <p:sldId id="265" r:id="rId7"/>
    <p:sldId id="264" r:id="rId8"/>
    <p:sldId id="267" r:id="rId9"/>
    <p:sldId id="268" r:id="rId10"/>
    <p:sldId id="271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82300-4D46-490A-932D-8A02AA9D95C9}" v="1" dt="2024-04-03T19:27:09.629"/>
    <p1510:client id="{EA9D30ED-0305-CA93-DB01-40647B98B98D}" v="14" dt="2024-04-03T16:33:01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yštof Malinda" userId="S::malinda@student.vspj.cz::1d071fe0-f498-4cfe-9fff-79e11132b1aa" providerId="AD" clId="Web-{EA9D30ED-0305-CA93-DB01-40647B98B98D}"/>
    <pc:docChg chg="addSld modSld">
      <pc:chgData name="Kryštof Malinda" userId="S::malinda@student.vspj.cz::1d071fe0-f498-4cfe-9fff-79e11132b1aa" providerId="AD" clId="Web-{EA9D30ED-0305-CA93-DB01-40647B98B98D}" dt="2024-04-03T16:33:01.836" v="12"/>
      <pc:docMkLst>
        <pc:docMk/>
      </pc:docMkLst>
      <pc:sldChg chg="modSp">
        <pc:chgData name="Kryštof Malinda" userId="S::malinda@student.vspj.cz::1d071fe0-f498-4cfe-9fff-79e11132b1aa" providerId="AD" clId="Web-{EA9D30ED-0305-CA93-DB01-40647B98B98D}" dt="2024-04-03T16:33:00.883" v="11" actId="20577"/>
        <pc:sldMkLst>
          <pc:docMk/>
          <pc:sldMk cId="3799523001" sldId="256"/>
        </pc:sldMkLst>
        <pc:spChg chg="mod">
          <ac:chgData name="Kryštof Malinda" userId="S::malinda@student.vspj.cz::1d071fe0-f498-4cfe-9fff-79e11132b1aa" providerId="AD" clId="Web-{EA9D30ED-0305-CA93-DB01-40647B98B98D}" dt="2024-04-03T16:32:45.898" v="8" actId="20577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Kryštof Malinda" userId="S::malinda@student.vspj.cz::1d071fe0-f498-4cfe-9fff-79e11132b1aa" providerId="AD" clId="Web-{EA9D30ED-0305-CA93-DB01-40647B98B98D}" dt="2024-04-03T16:33:00.883" v="11" actId="20577"/>
          <ac:spMkLst>
            <pc:docMk/>
            <pc:sldMk cId="3799523001" sldId="256"/>
            <ac:spMk id="3" creationId="{00000000-0000-0000-0000-000000000000}"/>
          </ac:spMkLst>
        </pc:spChg>
      </pc:sldChg>
      <pc:sldChg chg="new">
        <pc:chgData name="Kryštof Malinda" userId="S::malinda@student.vspj.cz::1d071fe0-f498-4cfe-9fff-79e11132b1aa" providerId="AD" clId="Web-{EA9D30ED-0305-CA93-DB01-40647B98B98D}" dt="2024-04-03T16:33:01.836" v="12"/>
        <pc:sldMkLst>
          <pc:docMk/>
          <pc:sldMk cId="857187135" sldId="257"/>
        </pc:sldMkLst>
      </pc:sldChg>
    </pc:docChg>
  </pc:docChgLst>
  <pc:docChgLst>
    <pc:chgData name="Kryštof Malinda" userId="1d071fe0-f498-4cfe-9fff-79e11132b1aa" providerId="ADAL" clId="{58E82300-4D46-490A-932D-8A02AA9D95C9}"/>
    <pc:docChg chg="undo custSel addSld delSld modSld sldOrd">
      <pc:chgData name="Kryštof Malinda" userId="1d071fe0-f498-4cfe-9fff-79e11132b1aa" providerId="ADAL" clId="{58E82300-4D46-490A-932D-8A02AA9D95C9}" dt="2024-04-03T19:36:23.121" v="261" actId="14100"/>
      <pc:docMkLst>
        <pc:docMk/>
      </pc:docMkLst>
      <pc:sldChg chg="modSp">
        <pc:chgData name="Kryštof Malinda" userId="1d071fe0-f498-4cfe-9fff-79e11132b1aa" providerId="ADAL" clId="{58E82300-4D46-490A-932D-8A02AA9D95C9}" dt="2024-04-03T19:27:09.629" v="212"/>
        <pc:sldMkLst>
          <pc:docMk/>
          <pc:sldMk cId="3799523001" sldId="256"/>
        </pc:sldMkLst>
        <pc:spChg chg="mod">
          <ac:chgData name="Kryštof Malinda" userId="1d071fe0-f498-4cfe-9fff-79e11132b1aa" providerId="ADAL" clId="{58E82300-4D46-490A-932D-8A02AA9D95C9}" dt="2024-04-03T19:27:09.629" v="212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Kryštof Malinda" userId="1d071fe0-f498-4cfe-9fff-79e11132b1aa" providerId="ADAL" clId="{58E82300-4D46-490A-932D-8A02AA9D95C9}" dt="2024-04-03T19:27:09.629" v="212"/>
          <ac:spMkLst>
            <pc:docMk/>
            <pc:sldMk cId="3799523001" sldId="256"/>
            <ac:spMk id="3" creationId="{00000000-0000-0000-0000-000000000000}"/>
          </ac:spMkLst>
        </pc:spChg>
      </pc:sldChg>
      <pc:sldChg chg="modSp del mod">
        <pc:chgData name="Kryštof Malinda" userId="1d071fe0-f498-4cfe-9fff-79e11132b1aa" providerId="ADAL" clId="{58E82300-4D46-490A-932D-8A02AA9D95C9}" dt="2024-04-03T19:08:03.017" v="47" actId="2696"/>
        <pc:sldMkLst>
          <pc:docMk/>
          <pc:sldMk cId="857187135" sldId="257"/>
        </pc:sldMkLst>
        <pc:spChg chg="mod">
          <ac:chgData name="Kryštof Malinda" userId="1d071fe0-f498-4cfe-9fff-79e11132b1aa" providerId="ADAL" clId="{58E82300-4D46-490A-932D-8A02AA9D95C9}" dt="2024-04-03T19:01:28.988" v="12"/>
          <ac:spMkLst>
            <pc:docMk/>
            <pc:sldMk cId="857187135" sldId="257"/>
            <ac:spMk id="3" creationId="{854E2AD6-B415-BFB1-E424-4F53157ADBCB}"/>
          </ac:spMkLst>
        </pc:spChg>
      </pc:sldChg>
      <pc:sldChg chg="modSp new del mod">
        <pc:chgData name="Kryštof Malinda" userId="1d071fe0-f498-4cfe-9fff-79e11132b1aa" providerId="ADAL" clId="{58E82300-4D46-490A-932D-8A02AA9D95C9}" dt="2024-04-03T19:18:27.651" v="110" actId="2696"/>
        <pc:sldMkLst>
          <pc:docMk/>
          <pc:sldMk cId="2075670832" sldId="258"/>
        </pc:sldMkLst>
        <pc:spChg chg="mod">
          <ac:chgData name="Kryštof Malinda" userId="1d071fe0-f498-4cfe-9fff-79e11132b1aa" providerId="ADAL" clId="{58E82300-4D46-490A-932D-8A02AA9D95C9}" dt="2024-04-03T19:01:36.855" v="14" actId="20577"/>
          <ac:spMkLst>
            <pc:docMk/>
            <pc:sldMk cId="2075670832" sldId="258"/>
            <ac:spMk id="2" creationId="{5196D885-E115-265E-0B70-985D5A693F91}"/>
          </ac:spMkLst>
        </pc:spChg>
        <pc:spChg chg="mod">
          <ac:chgData name="Kryštof Malinda" userId="1d071fe0-f498-4cfe-9fff-79e11132b1aa" providerId="ADAL" clId="{58E82300-4D46-490A-932D-8A02AA9D95C9}" dt="2024-04-03T19:01:34.637" v="13"/>
          <ac:spMkLst>
            <pc:docMk/>
            <pc:sldMk cId="2075670832" sldId="258"/>
            <ac:spMk id="3" creationId="{1EE48A43-648A-B21C-454F-2C40FD6A7AC0}"/>
          </ac:spMkLst>
        </pc:spChg>
      </pc:sldChg>
      <pc:sldChg chg="modSp new del mod">
        <pc:chgData name="Kryštof Malinda" userId="1d071fe0-f498-4cfe-9fff-79e11132b1aa" providerId="ADAL" clId="{58E82300-4D46-490A-932D-8A02AA9D95C9}" dt="2024-04-03T19:24:00.381" v="153" actId="2696"/>
        <pc:sldMkLst>
          <pc:docMk/>
          <pc:sldMk cId="334797802" sldId="259"/>
        </pc:sldMkLst>
        <pc:spChg chg="mod">
          <ac:chgData name="Kryštof Malinda" userId="1d071fe0-f498-4cfe-9fff-79e11132b1aa" providerId="ADAL" clId="{58E82300-4D46-490A-932D-8A02AA9D95C9}" dt="2024-04-03T19:01:43.590" v="15"/>
          <ac:spMkLst>
            <pc:docMk/>
            <pc:sldMk cId="334797802" sldId="259"/>
            <ac:spMk id="3" creationId="{AB0D18A1-B62E-5901-21C7-A1F4A54D5048}"/>
          </ac:spMkLst>
        </pc:spChg>
      </pc:sldChg>
      <pc:sldChg chg="modSp new del mod">
        <pc:chgData name="Kryštof Malinda" userId="1d071fe0-f498-4cfe-9fff-79e11132b1aa" providerId="ADAL" clId="{58E82300-4D46-490A-932D-8A02AA9D95C9}" dt="2024-04-03T19:27:44.118" v="219" actId="2696"/>
        <pc:sldMkLst>
          <pc:docMk/>
          <pc:sldMk cId="2511728788" sldId="260"/>
        </pc:sldMkLst>
        <pc:spChg chg="mod">
          <ac:chgData name="Kryštof Malinda" userId="1d071fe0-f498-4cfe-9fff-79e11132b1aa" providerId="ADAL" clId="{58E82300-4D46-490A-932D-8A02AA9D95C9}" dt="2024-04-03T19:27:09.629" v="212"/>
          <ac:spMkLst>
            <pc:docMk/>
            <pc:sldMk cId="2511728788" sldId="260"/>
            <ac:spMk id="2" creationId="{9B0D5F7E-BEF1-FA6A-713C-9F5FD7B08C50}"/>
          </ac:spMkLst>
        </pc:spChg>
        <pc:spChg chg="mod">
          <ac:chgData name="Kryštof Malinda" userId="1d071fe0-f498-4cfe-9fff-79e11132b1aa" providerId="ADAL" clId="{58E82300-4D46-490A-932D-8A02AA9D95C9}" dt="2024-04-03T19:27:09.629" v="212"/>
          <ac:spMkLst>
            <pc:docMk/>
            <pc:sldMk cId="2511728788" sldId="260"/>
            <ac:spMk id="3" creationId="{915BCA8E-DC60-7BAD-3489-9DF1F5A03F61}"/>
          </ac:spMkLst>
        </pc:spChg>
      </pc:sldChg>
      <pc:sldChg chg="modSp new mod">
        <pc:chgData name="Kryštof Malinda" userId="1d071fe0-f498-4cfe-9fff-79e11132b1aa" providerId="ADAL" clId="{58E82300-4D46-490A-932D-8A02AA9D95C9}" dt="2024-04-03T19:29:14.685" v="230" actId="113"/>
        <pc:sldMkLst>
          <pc:docMk/>
          <pc:sldMk cId="1538011089" sldId="261"/>
        </pc:sldMkLst>
        <pc:spChg chg="mod">
          <ac:chgData name="Kryštof Malinda" userId="1d071fe0-f498-4cfe-9fff-79e11132b1aa" providerId="ADAL" clId="{58E82300-4D46-490A-932D-8A02AA9D95C9}" dt="2024-04-03T19:29:14.685" v="230" actId="113"/>
          <ac:spMkLst>
            <pc:docMk/>
            <pc:sldMk cId="1538011089" sldId="261"/>
            <ac:spMk id="2" creationId="{DFBCB051-E35E-DD9A-0155-58AFD7809AC1}"/>
          </ac:spMkLst>
        </pc:spChg>
        <pc:spChg chg="mod">
          <ac:chgData name="Kryštof Malinda" userId="1d071fe0-f498-4cfe-9fff-79e11132b1aa" providerId="ADAL" clId="{58E82300-4D46-490A-932D-8A02AA9D95C9}" dt="2024-04-03T19:27:09.629" v="212"/>
          <ac:spMkLst>
            <pc:docMk/>
            <pc:sldMk cId="1538011089" sldId="261"/>
            <ac:spMk id="3" creationId="{4FF69BBE-0DE9-F425-A24A-28FBFCB0A0D4}"/>
          </ac:spMkLst>
        </pc:spChg>
      </pc:sldChg>
      <pc:sldChg chg="addSp delSp modSp new mod setBg setClrOvrMap">
        <pc:chgData name="Kryštof Malinda" userId="1d071fe0-f498-4cfe-9fff-79e11132b1aa" providerId="ADAL" clId="{58E82300-4D46-490A-932D-8A02AA9D95C9}" dt="2024-04-03T19:30:45.584" v="251" actId="2"/>
        <pc:sldMkLst>
          <pc:docMk/>
          <pc:sldMk cId="100181632" sldId="262"/>
        </pc:sldMkLst>
        <pc:spChg chg="mod">
          <ac:chgData name="Kryštof Malinda" userId="1d071fe0-f498-4cfe-9fff-79e11132b1aa" providerId="ADAL" clId="{58E82300-4D46-490A-932D-8A02AA9D95C9}" dt="2024-04-03T19:27:20.028" v="217" actId="26606"/>
          <ac:spMkLst>
            <pc:docMk/>
            <pc:sldMk cId="100181632" sldId="262"/>
            <ac:spMk id="2" creationId="{30C2A15F-BD5C-705E-4E2A-D3E54A037C4F}"/>
          </ac:spMkLst>
        </pc:spChg>
        <pc:spChg chg="mod">
          <ac:chgData name="Kryštof Malinda" userId="1d071fe0-f498-4cfe-9fff-79e11132b1aa" providerId="ADAL" clId="{58E82300-4D46-490A-932D-8A02AA9D95C9}" dt="2024-04-03T19:30:45.584" v="251" actId="2"/>
          <ac:spMkLst>
            <pc:docMk/>
            <pc:sldMk cId="100181632" sldId="262"/>
            <ac:spMk id="3" creationId="{6172D132-023A-02B8-2254-40AC99240CF7}"/>
          </ac:spMkLst>
        </pc:spChg>
        <pc:spChg chg="add del">
          <ac:chgData name="Kryštof Malinda" userId="1d071fe0-f498-4cfe-9fff-79e11132b1aa" providerId="ADAL" clId="{58E82300-4D46-490A-932D-8A02AA9D95C9}" dt="2024-04-03T19:27:19.994" v="216" actId="26606"/>
          <ac:spMkLst>
            <pc:docMk/>
            <pc:sldMk cId="100181632" sldId="262"/>
            <ac:spMk id="8" creationId="{5DB0431E-0B04-44A1-9C51-531E28D18A60}"/>
          </ac:spMkLst>
        </pc:spChg>
        <pc:spChg chg="add del">
          <ac:chgData name="Kryštof Malinda" userId="1d071fe0-f498-4cfe-9fff-79e11132b1aa" providerId="ADAL" clId="{58E82300-4D46-490A-932D-8A02AA9D95C9}" dt="2024-04-03T19:27:19.994" v="216" actId="26606"/>
          <ac:spMkLst>
            <pc:docMk/>
            <pc:sldMk cId="100181632" sldId="262"/>
            <ac:spMk id="10" creationId="{6B424749-EEE0-49C9-9ABF-97B171A3EA00}"/>
          </ac:spMkLst>
        </pc:spChg>
        <pc:spChg chg="add">
          <ac:chgData name="Kryštof Malinda" userId="1d071fe0-f498-4cfe-9fff-79e11132b1aa" providerId="ADAL" clId="{58E82300-4D46-490A-932D-8A02AA9D95C9}" dt="2024-04-03T19:27:20.028" v="217" actId="26606"/>
          <ac:spMkLst>
            <pc:docMk/>
            <pc:sldMk cId="100181632" sldId="262"/>
            <ac:spMk id="12" creationId="{0249BF42-D05C-4553-9417-7B8695759291}"/>
          </ac:spMkLst>
        </pc:spChg>
        <pc:spChg chg="add">
          <ac:chgData name="Kryštof Malinda" userId="1d071fe0-f498-4cfe-9fff-79e11132b1aa" providerId="ADAL" clId="{58E82300-4D46-490A-932D-8A02AA9D95C9}" dt="2024-04-03T19:27:20.028" v="217" actId="26606"/>
          <ac:spMkLst>
            <pc:docMk/>
            <pc:sldMk cId="100181632" sldId="262"/>
            <ac:spMk id="13" creationId="{33801627-6861-4EA9-BE98-E0CE33A894D9}"/>
          </ac:spMkLst>
        </pc:spChg>
        <pc:spChg chg="add">
          <ac:chgData name="Kryštof Malinda" userId="1d071fe0-f498-4cfe-9fff-79e11132b1aa" providerId="ADAL" clId="{58E82300-4D46-490A-932D-8A02AA9D95C9}" dt="2024-04-03T19:27:20.028" v="217" actId="26606"/>
          <ac:spMkLst>
            <pc:docMk/>
            <pc:sldMk cId="100181632" sldId="262"/>
            <ac:spMk id="14" creationId="{93C1483F-490E-4C8A-8765-1F8AF0C67D5F}"/>
          </ac:spMkLst>
        </pc:spChg>
      </pc:sldChg>
      <pc:sldChg chg="modSp new mod">
        <pc:chgData name="Kryštof Malinda" userId="1d071fe0-f498-4cfe-9fff-79e11132b1aa" providerId="ADAL" clId="{58E82300-4D46-490A-932D-8A02AA9D95C9}" dt="2024-04-03T19:30:20.268" v="237" actId="313"/>
        <pc:sldMkLst>
          <pc:docMk/>
          <pc:sldMk cId="440797113" sldId="263"/>
        </pc:sldMkLst>
        <pc:spChg chg="mod">
          <ac:chgData name="Kryštof Malinda" userId="1d071fe0-f498-4cfe-9fff-79e11132b1aa" providerId="ADAL" clId="{58E82300-4D46-490A-932D-8A02AA9D95C9}" dt="2024-04-03T19:29:41.602" v="231" actId="20577"/>
          <ac:spMkLst>
            <pc:docMk/>
            <pc:sldMk cId="440797113" sldId="263"/>
            <ac:spMk id="2" creationId="{7C3DA2A3-491F-B49D-ABA2-82A8BCC344B3}"/>
          </ac:spMkLst>
        </pc:spChg>
        <pc:spChg chg="mod">
          <ac:chgData name="Kryštof Malinda" userId="1d071fe0-f498-4cfe-9fff-79e11132b1aa" providerId="ADAL" clId="{58E82300-4D46-490A-932D-8A02AA9D95C9}" dt="2024-04-03T19:30:20.268" v="237" actId="313"/>
          <ac:spMkLst>
            <pc:docMk/>
            <pc:sldMk cId="440797113" sldId="263"/>
            <ac:spMk id="3" creationId="{44FCA599-0721-2644-2A11-4E3025C54190}"/>
          </ac:spMkLst>
        </pc:spChg>
      </pc:sldChg>
      <pc:sldChg chg="modSp new mod">
        <pc:chgData name="Kryštof Malinda" userId="1d071fe0-f498-4cfe-9fff-79e11132b1aa" providerId="ADAL" clId="{58E82300-4D46-490A-932D-8A02AA9D95C9}" dt="2024-04-03T19:28:48.190" v="224" actId="113"/>
        <pc:sldMkLst>
          <pc:docMk/>
          <pc:sldMk cId="3481329342" sldId="264"/>
        </pc:sldMkLst>
        <pc:spChg chg="mod">
          <ac:chgData name="Kryštof Malinda" userId="1d071fe0-f498-4cfe-9fff-79e11132b1aa" providerId="ADAL" clId="{58E82300-4D46-490A-932D-8A02AA9D95C9}" dt="2024-04-03T19:28:48.190" v="224" actId="113"/>
          <ac:spMkLst>
            <pc:docMk/>
            <pc:sldMk cId="3481329342" sldId="264"/>
            <ac:spMk id="2" creationId="{571652B6-48AF-5CF0-2F96-44BB26A878FA}"/>
          </ac:spMkLst>
        </pc:spChg>
        <pc:spChg chg="mod">
          <ac:chgData name="Kryštof Malinda" userId="1d071fe0-f498-4cfe-9fff-79e11132b1aa" providerId="ADAL" clId="{58E82300-4D46-490A-932D-8A02AA9D95C9}" dt="2024-04-03T19:27:09.629" v="212"/>
          <ac:spMkLst>
            <pc:docMk/>
            <pc:sldMk cId="3481329342" sldId="264"/>
            <ac:spMk id="3" creationId="{6B20F55D-5F3B-A1DF-C137-38C9000AD0C2}"/>
          </ac:spMkLst>
        </pc:spChg>
      </pc:sldChg>
      <pc:sldChg chg="modSp new mod">
        <pc:chgData name="Kryštof Malinda" userId="1d071fe0-f498-4cfe-9fff-79e11132b1aa" providerId="ADAL" clId="{58E82300-4D46-490A-932D-8A02AA9D95C9}" dt="2024-04-03T19:35:37.028" v="253" actId="114"/>
        <pc:sldMkLst>
          <pc:docMk/>
          <pc:sldMk cId="919770932" sldId="265"/>
        </pc:sldMkLst>
        <pc:spChg chg="mod">
          <ac:chgData name="Kryštof Malinda" userId="1d071fe0-f498-4cfe-9fff-79e11132b1aa" providerId="ADAL" clId="{58E82300-4D46-490A-932D-8A02AA9D95C9}" dt="2024-04-03T19:28:43.807" v="223" actId="113"/>
          <ac:spMkLst>
            <pc:docMk/>
            <pc:sldMk cId="919770932" sldId="265"/>
            <ac:spMk id="2" creationId="{0E7FDF12-CF5E-8394-B0B1-86DD8B2E61C4}"/>
          </ac:spMkLst>
        </pc:spChg>
        <pc:spChg chg="mod">
          <ac:chgData name="Kryštof Malinda" userId="1d071fe0-f498-4cfe-9fff-79e11132b1aa" providerId="ADAL" clId="{58E82300-4D46-490A-932D-8A02AA9D95C9}" dt="2024-04-03T19:35:37.028" v="253" actId="114"/>
          <ac:spMkLst>
            <pc:docMk/>
            <pc:sldMk cId="919770932" sldId="265"/>
            <ac:spMk id="3" creationId="{6DE85A01-0FA5-AB41-B67A-0DF3D99F88D1}"/>
          </ac:spMkLst>
        </pc:spChg>
      </pc:sldChg>
      <pc:sldChg chg="modSp new mod ord">
        <pc:chgData name="Kryštof Malinda" userId="1d071fe0-f498-4cfe-9fff-79e11132b1aa" providerId="ADAL" clId="{58E82300-4D46-490A-932D-8A02AA9D95C9}" dt="2024-04-03T19:30:11.321" v="236" actId="113"/>
        <pc:sldMkLst>
          <pc:docMk/>
          <pc:sldMk cId="100873330" sldId="266"/>
        </pc:sldMkLst>
        <pc:spChg chg="mod">
          <ac:chgData name="Kryštof Malinda" userId="1d071fe0-f498-4cfe-9fff-79e11132b1aa" providerId="ADAL" clId="{58E82300-4D46-490A-932D-8A02AA9D95C9}" dt="2024-04-03T19:27:09.629" v="212"/>
          <ac:spMkLst>
            <pc:docMk/>
            <pc:sldMk cId="100873330" sldId="266"/>
            <ac:spMk id="2" creationId="{49E344AB-9419-AFEC-8EAE-7F720AEE1C41}"/>
          </ac:spMkLst>
        </pc:spChg>
        <pc:spChg chg="mod">
          <ac:chgData name="Kryštof Malinda" userId="1d071fe0-f498-4cfe-9fff-79e11132b1aa" providerId="ADAL" clId="{58E82300-4D46-490A-932D-8A02AA9D95C9}" dt="2024-04-03T19:30:11.321" v="236" actId="113"/>
          <ac:spMkLst>
            <pc:docMk/>
            <pc:sldMk cId="100873330" sldId="266"/>
            <ac:spMk id="3" creationId="{E7EAF920-9061-3C9B-937C-7826FA783224}"/>
          </ac:spMkLst>
        </pc:spChg>
      </pc:sldChg>
      <pc:sldChg chg="modSp new mod">
        <pc:chgData name="Kryštof Malinda" userId="1d071fe0-f498-4cfe-9fff-79e11132b1aa" providerId="ADAL" clId="{58E82300-4D46-490A-932D-8A02AA9D95C9}" dt="2024-04-03T19:36:01.931" v="258" actId="114"/>
        <pc:sldMkLst>
          <pc:docMk/>
          <pc:sldMk cId="25669281" sldId="267"/>
        </pc:sldMkLst>
        <pc:spChg chg="mod">
          <ac:chgData name="Kryštof Malinda" userId="1d071fe0-f498-4cfe-9fff-79e11132b1aa" providerId="ADAL" clId="{58E82300-4D46-490A-932D-8A02AA9D95C9}" dt="2024-04-03T19:28:52.217" v="225" actId="113"/>
          <ac:spMkLst>
            <pc:docMk/>
            <pc:sldMk cId="25669281" sldId="267"/>
            <ac:spMk id="2" creationId="{A492B97E-596C-A4A3-BAB9-D5A33AF46C66}"/>
          </ac:spMkLst>
        </pc:spChg>
        <pc:spChg chg="mod">
          <ac:chgData name="Kryštof Malinda" userId="1d071fe0-f498-4cfe-9fff-79e11132b1aa" providerId="ADAL" clId="{58E82300-4D46-490A-932D-8A02AA9D95C9}" dt="2024-04-03T19:36:01.931" v="258" actId="114"/>
          <ac:spMkLst>
            <pc:docMk/>
            <pc:sldMk cId="25669281" sldId="267"/>
            <ac:spMk id="3" creationId="{8BDD4746-3C0B-A6E2-CFC8-6E31D3CB6E6C}"/>
          </ac:spMkLst>
        </pc:spChg>
      </pc:sldChg>
      <pc:sldChg chg="addSp modSp new mod setBg">
        <pc:chgData name="Kryštof Malinda" userId="1d071fe0-f498-4cfe-9fff-79e11132b1aa" providerId="ADAL" clId="{58E82300-4D46-490A-932D-8A02AA9D95C9}" dt="2024-04-03T19:27:32.767" v="218" actId="26606"/>
        <pc:sldMkLst>
          <pc:docMk/>
          <pc:sldMk cId="1747758254" sldId="268"/>
        </pc:sldMkLst>
        <pc:spChg chg="mod">
          <ac:chgData name="Kryštof Malinda" userId="1d071fe0-f498-4cfe-9fff-79e11132b1aa" providerId="ADAL" clId="{58E82300-4D46-490A-932D-8A02AA9D95C9}" dt="2024-04-03T19:27:32.767" v="218" actId="26606"/>
          <ac:spMkLst>
            <pc:docMk/>
            <pc:sldMk cId="1747758254" sldId="268"/>
            <ac:spMk id="2" creationId="{5A133F8B-BD57-3D7C-D60F-2F69667B1E91}"/>
          </ac:spMkLst>
        </pc:spChg>
        <pc:spChg chg="mod">
          <ac:chgData name="Kryštof Malinda" userId="1d071fe0-f498-4cfe-9fff-79e11132b1aa" providerId="ADAL" clId="{58E82300-4D46-490A-932D-8A02AA9D95C9}" dt="2024-04-03T19:27:32.767" v="218" actId="26606"/>
          <ac:spMkLst>
            <pc:docMk/>
            <pc:sldMk cId="1747758254" sldId="268"/>
            <ac:spMk id="3" creationId="{6A9C8827-ACD5-3B0B-C7A5-A46C4AFA9787}"/>
          </ac:spMkLst>
        </pc:spChg>
        <pc:spChg chg="add">
          <ac:chgData name="Kryštof Malinda" userId="1d071fe0-f498-4cfe-9fff-79e11132b1aa" providerId="ADAL" clId="{58E82300-4D46-490A-932D-8A02AA9D95C9}" dt="2024-04-03T19:27:32.767" v="218" actId="26606"/>
          <ac:spMkLst>
            <pc:docMk/>
            <pc:sldMk cId="1747758254" sldId="268"/>
            <ac:spMk id="8" creationId="{33801627-6861-4EA9-BE98-E0CE33A894D9}"/>
          </ac:spMkLst>
        </pc:spChg>
        <pc:spChg chg="add">
          <ac:chgData name="Kryštof Malinda" userId="1d071fe0-f498-4cfe-9fff-79e11132b1aa" providerId="ADAL" clId="{58E82300-4D46-490A-932D-8A02AA9D95C9}" dt="2024-04-03T19:27:32.767" v="218" actId="26606"/>
          <ac:spMkLst>
            <pc:docMk/>
            <pc:sldMk cId="1747758254" sldId="268"/>
            <ac:spMk id="10" creationId="{93C1483F-490E-4C8A-8765-1F8AF0C67D5F}"/>
          </ac:spMkLst>
        </pc:spChg>
        <pc:spChg chg="add">
          <ac:chgData name="Kryštof Malinda" userId="1d071fe0-f498-4cfe-9fff-79e11132b1aa" providerId="ADAL" clId="{58E82300-4D46-490A-932D-8A02AA9D95C9}" dt="2024-04-03T19:27:32.767" v="218" actId="26606"/>
          <ac:spMkLst>
            <pc:docMk/>
            <pc:sldMk cId="1747758254" sldId="268"/>
            <ac:spMk id="12" creationId="{0249BF42-D05C-4553-9417-7B8695759291}"/>
          </ac:spMkLst>
        </pc:spChg>
      </pc:sldChg>
      <pc:sldChg chg="addSp delSp modSp new mod">
        <pc:chgData name="Kryštof Malinda" userId="1d071fe0-f498-4cfe-9fff-79e11132b1aa" providerId="ADAL" clId="{58E82300-4D46-490A-932D-8A02AA9D95C9}" dt="2024-04-03T19:29:03.889" v="228" actId="113"/>
        <pc:sldMkLst>
          <pc:docMk/>
          <pc:sldMk cId="1229113198" sldId="269"/>
        </pc:sldMkLst>
        <pc:spChg chg="mod">
          <ac:chgData name="Kryštof Malinda" userId="1d071fe0-f498-4cfe-9fff-79e11132b1aa" providerId="ADAL" clId="{58E82300-4D46-490A-932D-8A02AA9D95C9}" dt="2024-04-03T19:29:03.889" v="228" actId="113"/>
          <ac:spMkLst>
            <pc:docMk/>
            <pc:sldMk cId="1229113198" sldId="269"/>
            <ac:spMk id="2" creationId="{92241AF9-72AC-5E94-5119-31AFC20290E7}"/>
          </ac:spMkLst>
        </pc:spChg>
        <pc:spChg chg="mod">
          <ac:chgData name="Kryštof Malinda" userId="1d071fe0-f498-4cfe-9fff-79e11132b1aa" providerId="ADAL" clId="{58E82300-4D46-490A-932D-8A02AA9D95C9}" dt="2024-04-03T19:27:09.629" v="212"/>
          <ac:spMkLst>
            <pc:docMk/>
            <pc:sldMk cId="1229113198" sldId="269"/>
            <ac:spMk id="3" creationId="{970B2183-34C4-B391-0664-DB0FEDB0BB24}"/>
          </ac:spMkLst>
        </pc:spChg>
        <pc:spChg chg="add del">
          <ac:chgData name="Kryštof Malinda" userId="1d071fe0-f498-4cfe-9fff-79e11132b1aa" providerId="ADAL" clId="{58E82300-4D46-490A-932D-8A02AA9D95C9}" dt="2024-04-03T19:21:43.773" v="128" actId="22"/>
          <ac:spMkLst>
            <pc:docMk/>
            <pc:sldMk cId="1229113198" sldId="269"/>
            <ac:spMk id="5" creationId="{8CCFEFD2-C60D-635C-1520-9F37345EFD5B}"/>
          </ac:spMkLst>
        </pc:spChg>
      </pc:sldChg>
      <pc:sldChg chg="modSp new mod">
        <pc:chgData name="Kryštof Malinda" userId="1d071fe0-f498-4cfe-9fff-79e11132b1aa" providerId="ADAL" clId="{58E82300-4D46-490A-932D-8A02AA9D95C9}" dt="2024-04-03T19:30:29.774" v="246" actId="2"/>
        <pc:sldMkLst>
          <pc:docMk/>
          <pc:sldMk cId="2454990986" sldId="270"/>
        </pc:sldMkLst>
        <pc:spChg chg="mod">
          <ac:chgData name="Kryštof Malinda" userId="1d071fe0-f498-4cfe-9fff-79e11132b1aa" providerId="ADAL" clId="{58E82300-4D46-490A-932D-8A02AA9D95C9}" dt="2024-04-03T19:29:09.093" v="229" actId="113"/>
          <ac:spMkLst>
            <pc:docMk/>
            <pc:sldMk cId="2454990986" sldId="270"/>
            <ac:spMk id="2" creationId="{D7AC4CA9-54BC-9BE5-5109-94AA517500E0}"/>
          </ac:spMkLst>
        </pc:spChg>
        <pc:spChg chg="mod">
          <ac:chgData name="Kryštof Malinda" userId="1d071fe0-f498-4cfe-9fff-79e11132b1aa" providerId="ADAL" clId="{58E82300-4D46-490A-932D-8A02AA9D95C9}" dt="2024-04-03T19:30:29.774" v="246" actId="2"/>
          <ac:spMkLst>
            <pc:docMk/>
            <pc:sldMk cId="2454990986" sldId="270"/>
            <ac:spMk id="3" creationId="{EEF3C538-E000-6F58-A50E-7C837C07637A}"/>
          </ac:spMkLst>
        </pc:spChg>
      </pc:sldChg>
      <pc:sldChg chg="modSp new mod">
        <pc:chgData name="Kryštof Malinda" userId="1d071fe0-f498-4cfe-9fff-79e11132b1aa" providerId="ADAL" clId="{58E82300-4D46-490A-932D-8A02AA9D95C9}" dt="2024-04-03T19:28:57.152" v="226" actId="113"/>
        <pc:sldMkLst>
          <pc:docMk/>
          <pc:sldMk cId="665097832" sldId="271"/>
        </pc:sldMkLst>
        <pc:spChg chg="mod">
          <ac:chgData name="Kryštof Malinda" userId="1d071fe0-f498-4cfe-9fff-79e11132b1aa" providerId="ADAL" clId="{58E82300-4D46-490A-932D-8A02AA9D95C9}" dt="2024-04-03T19:28:57.152" v="226" actId="113"/>
          <ac:spMkLst>
            <pc:docMk/>
            <pc:sldMk cId="665097832" sldId="271"/>
            <ac:spMk id="2" creationId="{2B0EF0E8-B3CE-B72F-50D0-28AAF670B75E}"/>
          </ac:spMkLst>
        </pc:spChg>
        <pc:spChg chg="mod">
          <ac:chgData name="Kryštof Malinda" userId="1d071fe0-f498-4cfe-9fff-79e11132b1aa" providerId="ADAL" clId="{58E82300-4D46-490A-932D-8A02AA9D95C9}" dt="2024-04-03T19:27:09.629" v="212"/>
          <ac:spMkLst>
            <pc:docMk/>
            <pc:sldMk cId="665097832" sldId="271"/>
            <ac:spMk id="3" creationId="{A45B0DA6-1542-63C2-8B4B-704B37A85EBA}"/>
          </ac:spMkLst>
        </pc:spChg>
      </pc:sldChg>
      <pc:sldChg chg="modSp new mod">
        <pc:chgData name="Kryštof Malinda" userId="1d071fe0-f498-4cfe-9fff-79e11132b1aa" providerId="ADAL" clId="{58E82300-4D46-490A-932D-8A02AA9D95C9}" dt="2024-04-03T19:27:09.629" v="212"/>
        <pc:sldMkLst>
          <pc:docMk/>
          <pc:sldMk cId="1865851423" sldId="272"/>
        </pc:sldMkLst>
        <pc:spChg chg="mod">
          <ac:chgData name="Kryštof Malinda" userId="1d071fe0-f498-4cfe-9fff-79e11132b1aa" providerId="ADAL" clId="{58E82300-4D46-490A-932D-8A02AA9D95C9}" dt="2024-04-03T19:27:09.629" v="212"/>
          <ac:spMkLst>
            <pc:docMk/>
            <pc:sldMk cId="1865851423" sldId="272"/>
            <ac:spMk id="2" creationId="{125D9B7E-4859-5649-07BD-25C69C7246C3}"/>
          </ac:spMkLst>
        </pc:spChg>
        <pc:spChg chg="mod">
          <ac:chgData name="Kryštof Malinda" userId="1d071fe0-f498-4cfe-9fff-79e11132b1aa" providerId="ADAL" clId="{58E82300-4D46-490A-932D-8A02AA9D95C9}" dt="2024-04-03T19:27:09.629" v="212"/>
          <ac:spMkLst>
            <pc:docMk/>
            <pc:sldMk cId="1865851423" sldId="272"/>
            <ac:spMk id="3" creationId="{18DF00A4-F889-011A-F933-0A82C08CCBDD}"/>
          </ac:spMkLst>
        </pc:spChg>
      </pc:sldChg>
      <pc:sldChg chg="addSp modSp new mod setBg">
        <pc:chgData name="Kryštof Malinda" userId="1d071fe0-f498-4cfe-9fff-79e11132b1aa" providerId="ADAL" clId="{58E82300-4D46-490A-932D-8A02AA9D95C9}" dt="2024-04-03T19:36:23.121" v="261" actId="14100"/>
        <pc:sldMkLst>
          <pc:docMk/>
          <pc:sldMk cId="20319566" sldId="273"/>
        </pc:sldMkLst>
        <pc:spChg chg="mod">
          <ac:chgData name="Kryštof Malinda" userId="1d071fe0-f498-4cfe-9fff-79e11132b1aa" providerId="ADAL" clId="{58E82300-4D46-490A-932D-8A02AA9D95C9}" dt="2024-04-03T19:36:17.030" v="259" actId="1076"/>
          <ac:spMkLst>
            <pc:docMk/>
            <pc:sldMk cId="20319566" sldId="273"/>
            <ac:spMk id="2" creationId="{C32C7FA9-FCF7-47AB-5615-93B0C4BEDFA8}"/>
          </ac:spMkLst>
        </pc:spChg>
        <pc:spChg chg="mod">
          <ac:chgData name="Kryštof Malinda" userId="1d071fe0-f498-4cfe-9fff-79e11132b1aa" providerId="ADAL" clId="{58E82300-4D46-490A-932D-8A02AA9D95C9}" dt="2024-04-03T19:36:23.121" v="261" actId="14100"/>
          <ac:spMkLst>
            <pc:docMk/>
            <pc:sldMk cId="20319566" sldId="273"/>
            <ac:spMk id="3" creationId="{2D79C20F-5863-6BED-ED97-7A09E715A11F}"/>
          </ac:spMkLst>
        </pc:spChg>
        <pc:picChg chg="add mod">
          <ac:chgData name="Kryštof Malinda" userId="1d071fe0-f498-4cfe-9fff-79e11132b1aa" providerId="ADAL" clId="{58E82300-4D46-490A-932D-8A02AA9D95C9}" dt="2024-04-03T19:27:56.270" v="221" actId="27614"/>
          <ac:picMkLst>
            <pc:docMk/>
            <pc:sldMk cId="20319566" sldId="273"/>
            <ac:picMk id="5" creationId="{0FABC77A-4C6C-D3C4-F930-40E73A5B1AE5}"/>
          </ac:picMkLst>
        </pc:picChg>
      </pc:sldChg>
      <pc:sldChg chg="new del">
        <pc:chgData name="Kryštof Malinda" userId="1d071fe0-f498-4cfe-9fff-79e11132b1aa" providerId="ADAL" clId="{58E82300-4D46-490A-932D-8A02AA9D95C9}" dt="2024-04-03T19:26:53.033" v="209" actId="2696"/>
        <pc:sldMkLst>
          <pc:docMk/>
          <pc:sldMk cId="3828183654" sldId="274"/>
        </pc:sldMkLst>
      </pc:sldChg>
      <pc:sldChg chg="new del">
        <pc:chgData name="Kryštof Malinda" userId="1d071fe0-f498-4cfe-9fff-79e11132b1aa" providerId="ADAL" clId="{58E82300-4D46-490A-932D-8A02AA9D95C9}" dt="2024-04-03T19:26:55.644" v="210" actId="2696"/>
        <pc:sldMkLst>
          <pc:docMk/>
          <pc:sldMk cId="3554044451" sldId="275"/>
        </pc:sldMkLst>
      </pc:sldChg>
      <pc:sldChg chg="new del">
        <pc:chgData name="Kryštof Malinda" userId="1d071fe0-f498-4cfe-9fff-79e11132b1aa" providerId="ADAL" clId="{58E82300-4D46-490A-932D-8A02AA9D95C9}" dt="2024-04-03T19:26:58.011" v="211" actId="2696"/>
        <pc:sldMkLst>
          <pc:docMk/>
          <pc:sldMk cId="3386720521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4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869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713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078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30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35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387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949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667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889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758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03.04.2024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769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Bezpečnost PIS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Kryštof Malinda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0EF0E8-B3CE-B72F-50D0-28AAF670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Vytvoření bezpečnostní politiky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5B0DA6-1542-63C2-8B4B-704B37A8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Bezpečnostní politika je dokument, který definuje zásady, cíle a postupy týkající se ochrany informací a systémů společnosti.</a:t>
            </a:r>
          </a:p>
          <a:p>
            <a:r>
              <a:rPr lang="cs-CZ" dirty="0"/>
              <a:t>Při vytváření bezpečnostní politiky je důležité zohlednit specifické potřeby a rizika společnosti, a to včetně právních požadavků a standardů v oblasti bezpečnosti.</a:t>
            </a:r>
          </a:p>
          <a:p>
            <a:r>
              <a:rPr lang="cs-CZ" dirty="0"/>
              <a:t>Tato politika by měla být jasně formulována, snadno přístupná a pravidelně aktualizována v souladu s měnícími se hrozbami a technologiemi.</a:t>
            </a:r>
          </a:p>
        </p:txBody>
      </p:sp>
    </p:spTree>
    <p:extLst>
      <p:ext uri="{BB962C8B-B14F-4D97-AF65-F5344CB8AC3E}">
        <p14:creationId xmlns:p14="http://schemas.microsoft.com/office/powerpoint/2010/main" val="66509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241AF9-72AC-5E94-5119-31AFC20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Implementace bezpečnostních postupů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0B2183-34C4-B391-0664-DB0FEDB0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Implementace bezpečnostních postupů zahrnuje konkrétní kroky a opatření, která jsou navržena na základě bezpečnostní politiky a slouží k ochraně informací a systémů.</a:t>
            </a:r>
          </a:p>
          <a:p>
            <a:r>
              <a:rPr lang="cs-CZ" dirty="0"/>
              <a:t>Mezi tyto postupy mohou patřit nastavení síťových firewallů, šifrování dat, pravidla pro správu hesel, zabezpečení přístupu k zařízením a systémům atd.</a:t>
            </a:r>
          </a:p>
        </p:txBody>
      </p:sp>
    </p:spTree>
    <p:extLst>
      <p:ext uri="{BB962C8B-B14F-4D97-AF65-F5344CB8AC3E}">
        <p14:creationId xmlns:p14="http://schemas.microsoft.com/office/powerpoint/2010/main" val="122911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C4CA9-54BC-9BE5-5109-94AA5175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Školení zaměstnanců v oblasti bezpečnosti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F3C538-E000-6F58-A50E-7C837C07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Školení zaměstnanců v oblasti bezpečnosti je klíčové pro zlepšení povědomí o bezpečnostních hrozbách a prevenci rizik spojených s kybernetickými útoky a nedbalostí zaměstnanců.</a:t>
            </a:r>
          </a:p>
          <a:p>
            <a:r>
              <a:rPr lang="cs-CZ" dirty="0"/>
              <a:t>Tato školení by měla zahrnovat vzdělávání o bezpečnostní politice, rozpoznávání phishingových útoků, správu hesel, bezpečnostní opatření při práci na dálku atd.</a:t>
            </a:r>
          </a:p>
        </p:txBody>
      </p:sp>
    </p:spTree>
    <p:extLst>
      <p:ext uri="{BB962C8B-B14F-4D97-AF65-F5344CB8AC3E}">
        <p14:creationId xmlns:p14="http://schemas.microsoft.com/office/powerpoint/2010/main" val="245499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5D9B7E-4859-5649-07BD-25C69C72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Pravidelné aktualizace a revize bezpečnostních opatření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DF00A4-F889-011A-F933-0A82C08C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Pravidelné aktualizace a revize bezpečnostních opatření jsou nezbytné pro udržení efektivity a odpovědnosti bezpečnostních postupů.</a:t>
            </a:r>
          </a:p>
          <a:p>
            <a:r>
              <a:rPr lang="cs-CZ" dirty="0"/>
              <a:t>To zahrnuje průběžné vyhodnocování bezpečnostních hrozeb, aktualizaci softwaru a systémů, provádění bezpečnostních auditů a reakci na změny v prostředí a právních předpisech.</a:t>
            </a:r>
          </a:p>
        </p:txBody>
      </p:sp>
    </p:spTree>
    <p:extLst>
      <p:ext uri="{BB962C8B-B14F-4D97-AF65-F5344CB8AC3E}">
        <p14:creationId xmlns:p14="http://schemas.microsoft.com/office/powerpoint/2010/main" val="186585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2C7FA9-FCF7-47AB-5615-93B0C4BE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197980"/>
            <a:ext cx="5997678" cy="1325562"/>
          </a:xfrm>
        </p:spPr>
        <p:txBody>
          <a:bodyPr>
            <a:normAutofit/>
          </a:bodyPr>
          <a:lstStyle/>
          <a:p>
            <a:r>
              <a:rPr lang="cs-CZ" sz="3400" dirty="0"/>
              <a:t>Moderní trendy v bezpečnosti podnikových systémů</a:t>
            </a:r>
          </a:p>
        </p:txBody>
      </p:sp>
      <p:pic>
        <p:nvPicPr>
          <p:cNvPr id="5" name="Picture 4" descr="Obsah obrázku zima&#10;&#10;Popis byl vytvořen automaticky">
            <a:extLst>
              <a:ext uri="{FF2B5EF4-FFF2-40B4-BE49-F238E27FC236}">
                <a16:creationId xmlns:a16="http://schemas.microsoft.com/office/drawing/2014/main" id="{0FABC77A-4C6C-D3C4-F930-40E73A5B1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43" r="31090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79C20F-5863-6BED-ED97-7A09E715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712123"/>
            <a:ext cx="6015571" cy="461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400" dirty="0"/>
              <a:t>Cloudová bezpečnost</a:t>
            </a:r>
          </a:p>
          <a:p>
            <a:r>
              <a:rPr lang="cs-CZ" sz="1400" dirty="0"/>
              <a:t>Zabezpečení cloudových prostředí zahrnuje implementaci silných autentizačních metod, šifrování dat v klidu i v pohybu, monitorování a detekci anomálií v chování uživatelů a další bezpečnostní opatření.</a:t>
            </a:r>
          </a:p>
          <a:p>
            <a:pPr marL="0" indent="0">
              <a:buNone/>
            </a:pPr>
            <a:r>
              <a:rPr lang="cs-CZ" sz="1400" dirty="0"/>
              <a:t>Bezpečnost mobilních zařízení</a:t>
            </a:r>
          </a:p>
          <a:p>
            <a:r>
              <a:rPr lang="cs-CZ" sz="1400" dirty="0"/>
              <a:t>Bezpečnost mobilních zařízení zahrnuje řízení mobilních aplikací, vzdálené sledování a správu zařízení, šifrování dat a implementaci bezpečnostních politik.</a:t>
            </a:r>
          </a:p>
          <a:p>
            <a:pPr marL="0" indent="0">
              <a:buNone/>
            </a:pPr>
            <a:r>
              <a:rPr lang="cs-CZ" sz="1400" dirty="0"/>
              <a:t>Ochrana před ransomware</a:t>
            </a:r>
          </a:p>
          <a:p>
            <a:r>
              <a:rPr lang="cs-CZ" sz="1400" dirty="0"/>
              <a:t>Ochrana před ransomwarem vyžaduje kombinaci prevence, detekce a reakce. To zahrnuje pravidelné zálohování dat, aktualizace softwaru, využívání antivirových programů, firewallů a dalších bezpečnostních opatření, která pomáhají minimalizovat riziko infekce a ztrátu dat v důsledku ransomwaru.</a:t>
            </a:r>
          </a:p>
        </p:txBody>
      </p:sp>
    </p:spTree>
    <p:extLst>
      <p:ext uri="{BB962C8B-B14F-4D97-AF65-F5344CB8AC3E}">
        <p14:creationId xmlns:p14="http://schemas.microsoft.com/office/powerpoint/2010/main" val="2031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BCB051-E35E-DD9A-0155-58AFD780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Význam bezpečnosti podnikových systémů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F69BBE-0DE9-F425-A24A-28FBFCB0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Zajišťuje ochranu citlivých informací, procesů a aktiv společnosti.</a:t>
            </a:r>
          </a:p>
          <a:p>
            <a:r>
              <a:rPr lang="cs-CZ" dirty="0"/>
              <a:t>Důležitý prvek pro udržení důvěryhodnosti, integrity a dostupnosti dat a systémů.</a:t>
            </a:r>
          </a:p>
          <a:p>
            <a:r>
              <a:rPr lang="cs-CZ" dirty="0"/>
              <a:t>Klíčový faktor pro úspěch a konkurenceschopnost podniku.</a:t>
            </a:r>
          </a:p>
        </p:txBody>
      </p:sp>
    </p:spTree>
    <p:extLst>
      <p:ext uri="{BB962C8B-B14F-4D97-AF65-F5344CB8AC3E}">
        <p14:creationId xmlns:p14="http://schemas.microsoft.com/office/powerpoint/2010/main" val="153801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C2A15F-BD5C-705E-4E2A-D3E54A03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cs-CZ" sz="2800" b="1" i="0" dirty="0">
                <a:solidFill>
                  <a:srgbClr val="FFFFFF"/>
                </a:solidFill>
                <a:effectLst/>
                <a:latin typeface="Söhne"/>
              </a:rPr>
              <a:t>Hlavní hrozby a rizika</a:t>
            </a:r>
            <a:endParaRPr lang="cs-CZ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72D132-023A-02B8-2254-40AC9924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dirty="0"/>
              <a:t>Kybernetické útoky:</a:t>
            </a:r>
          </a:p>
          <a:p>
            <a:r>
              <a:rPr lang="cs-CZ" sz="2000" dirty="0"/>
              <a:t>Malware, phishing, ransomware a další útoky ohrožující data a služby.</a:t>
            </a:r>
          </a:p>
          <a:p>
            <a:pPr marL="0" indent="0">
              <a:buNone/>
            </a:pPr>
            <a:r>
              <a:rPr lang="cs-CZ" sz="2000" b="1" dirty="0"/>
              <a:t>Interní hrozby:</a:t>
            </a:r>
          </a:p>
          <a:p>
            <a:r>
              <a:rPr lang="cs-CZ" sz="2000" dirty="0"/>
              <a:t>Neoprávněný přístup zaměstnanců, ztráta či krádež dat, neúmyslné úniky informací.</a:t>
            </a:r>
          </a:p>
          <a:p>
            <a:pPr marL="0" indent="0">
              <a:buNone/>
            </a:pPr>
            <a:r>
              <a:rPr lang="cs-CZ" sz="2000" b="1" dirty="0"/>
              <a:t>Fyzická bezpečnost:</a:t>
            </a:r>
          </a:p>
          <a:p>
            <a:r>
              <a:rPr lang="cs-CZ" sz="2000" dirty="0"/>
              <a:t>Nedostatečné zabezpečení infrastruktury, riziko fyzického poškození nebo odcizení.</a:t>
            </a:r>
          </a:p>
          <a:p>
            <a:pPr marL="0" indent="0">
              <a:buNone/>
            </a:pPr>
            <a:r>
              <a:rPr lang="cs-CZ" sz="2000" b="1" dirty="0"/>
              <a:t>Přírodní katastrofy:</a:t>
            </a:r>
          </a:p>
          <a:p>
            <a:r>
              <a:rPr lang="cs-CZ" sz="2000" dirty="0"/>
              <a:t>Požáry, záplavy, zemětřesení, které mohou vést k výpadkům a ztrátě dat.</a:t>
            </a:r>
          </a:p>
        </p:txBody>
      </p:sp>
    </p:spTree>
    <p:extLst>
      <p:ext uri="{BB962C8B-B14F-4D97-AF65-F5344CB8AC3E}">
        <p14:creationId xmlns:p14="http://schemas.microsoft.com/office/powerpoint/2010/main" val="10018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E344AB-9419-AFEC-8EAE-7F720AEE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effectLst/>
              </a:rPr>
              <a:t>Základy bezpečnosti podnikových systémů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EAF920-9061-3C9B-937C-7826FA78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Bezpečnost podnikových systémů je založena na několika základních principech a praktikách, které pomáhají chránit citlivé informace a zajišťují bezproblémový chod podnikových operací. </a:t>
            </a:r>
            <a:r>
              <a:rPr lang="cs-CZ" b="1" dirty="0"/>
              <a:t>Zde jsou některé z těchto základů</a:t>
            </a:r>
            <a:r>
              <a:rPr lang="cs-CZ" dirty="0"/>
              <a:t>:</a:t>
            </a:r>
          </a:p>
          <a:p>
            <a:r>
              <a:rPr lang="cs-CZ" dirty="0"/>
              <a:t>Identifikace a autentizace uživatelů</a:t>
            </a:r>
          </a:p>
          <a:p>
            <a:r>
              <a:rPr lang="cs-CZ" dirty="0"/>
              <a:t>Řízení přístupových práv</a:t>
            </a:r>
          </a:p>
          <a:p>
            <a:r>
              <a:rPr lang="cs-CZ" dirty="0"/>
              <a:t>Zálohování a obnova dat</a:t>
            </a:r>
          </a:p>
          <a:p>
            <a:r>
              <a:rPr lang="cs-CZ" dirty="0"/>
              <a:t>Monitorování a detekce hrozeb</a:t>
            </a:r>
          </a:p>
        </p:txBody>
      </p:sp>
    </p:spTree>
    <p:extLst>
      <p:ext uri="{BB962C8B-B14F-4D97-AF65-F5344CB8AC3E}">
        <p14:creationId xmlns:p14="http://schemas.microsoft.com/office/powerpoint/2010/main" val="10087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3DA2A3-491F-B49D-ABA2-82A8BCC3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Identifikace a autentizace uživatelů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FCA599-0721-2644-2A11-4E3025C5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cs-CZ" dirty="0"/>
              <a:t>Identifikace a autentizace uživatelů jsou klíčovými prvky zajišťujícími, že pouze oprávnění uživatelé mají přístup k podnikovým systémům a datům. </a:t>
            </a:r>
          </a:p>
          <a:p>
            <a:r>
              <a:rPr lang="cs-CZ" dirty="0"/>
              <a:t>Kombinace silných hesel, dvou faktorové autentizace a dalších bezpečnostních opatření pomáhá minimalizovat riziko neoprávněného přístupu.</a:t>
            </a:r>
          </a:p>
        </p:txBody>
      </p:sp>
    </p:spTree>
    <p:extLst>
      <p:ext uri="{BB962C8B-B14F-4D97-AF65-F5344CB8AC3E}">
        <p14:creationId xmlns:p14="http://schemas.microsoft.com/office/powerpoint/2010/main" val="44079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7FDF12-CF5E-8394-B0B1-86DD8B2E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Řízení přístupových práv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E85A01-0FA5-AB41-B67A-0DF3D99F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Řízení přístupových práv určuje, kteří uživatelé mají přístup k určitým systémovým zdrojům a jaká práva mají v rámci těchto zdrojů. To zahrnuje správu uživatelských účtů, role a oprávnění.</a:t>
            </a:r>
          </a:p>
          <a:p>
            <a:r>
              <a:rPr lang="cs-CZ" dirty="0"/>
              <a:t>Princip nejmenších oprávnění </a:t>
            </a:r>
            <a:r>
              <a:rPr lang="cs-CZ" i="1" dirty="0"/>
              <a:t>(Least Privilege Principle)</a:t>
            </a:r>
            <a:r>
              <a:rPr lang="cs-CZ" dirty="0"/>
              <a:t> je klíčovým konceptem v řízení přístupových práv, který stanovuje, že uživatelé by měli mít pouze nezbytná oprávnění k plnění svých pracovních povinností.</a:t>
            </a:r>
          </a:p>
        </p:txBody>
      </p:sp>
    </p:spTree>
    <p:extLst>
      <p:ext uri="{BB962C8B-B14F-4D97-AF65-F5344CB8AC3E}">
        <p14:creationId xmlns:p14="http://schemas.microsoft.com/office/powerpoint/2010/main" val="91977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652B6-48AF-5CF0-2F96-44BB26A8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Zálohování a obnova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20F55D-5F3B-A1DF-C137-38C9000A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Zálohování a obnova dat jsou nezbytné procesy pro zajištění integrity a dostupnosti dat v případě havárie, ztráty nebo útoku.</a:t>
            </a:r>
          </a:p>
          <a:p>
            <a:r>
              <a:rPr lang="cs-CZ" dirty="0"/>
              <a:t>Zálohování zahrnuje pravidelné vytváření kopií dat a uložení těchto kopií na bezpečných a odolných úložištích, jako jsou externí disky, pásky nebo cloudové služby.</a:t>
            </a:r>
          </a:p>
          <a:p>
            <a:r>
              <a:rPr lang="cs-CZ" dirty="0"/>
              <a:t>Obnova dat umožňuje rychlé a efektivní obnovení dat z záloh v případě potřeby, což minimalizuje výpadek provozu a ztrátu důležitých informací.</a:t>
            </a:r>
          </a:p>
        </p:txBody>
      </p:sp>
    </p:spTree>
    <p:extLst>
      <p:ext uri="{BB962C8B-B14F-4D97-AF65-F5344CB8AC3E}">
        <p14:creationId xmlns:p14="http://schemas.microsoft.com/office/powerpoint/2010/main" val="348132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92B97E-596C-A4A3-BAB9-D5A33AF4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Monitorování a detekce hrozeb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DD4746-3C0B-A6E2-CFC8-6E31D3CB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Monitorování a detekce hrozeb jsou procesy sledování aktivit v síti a systému za účelem identifikace potenciálně škodlivých nebo podezřelých událostí.</a:t>
            </a:r>
          </a:p>
          <a:p>
            <a:r>
              <a:rPr lang="cs-CZ" dirty="0"/>
              <a:t>Moderní bezpečnostní nástroje a technologie, jako jsou systémy sledování událostí </a:t>
            </a:r>
            <a:r>
              <a:rPr lang="cs-CZ" i="1" dirty="0"/>
              <a:t>(SIEM)</a:t>
            </a:r>
            <a:r>
              <a:rPr lang="cs-CZ" dirty="0"/>
              <a:t>, intrusion detection systems </a:t>
            </a:r>
            <a:r>
              <a:rPr lang="cs-CZ" i="1" dirty="0"/>
              <a:t>(IDS)</a:t>
            </a:r>
            <a:r>
              <a:rPr lang="cs-CZ" dirty="0"/>
              <a:t> a intrusion prevention systems </a:t>
            </a:r>
            <a:r>
              <a:rPr lang="cs-CZ" i="1" dirty="0"/>
              <a:t>(IPS)</a:t>
            </a:r>
            <a:r>
              <a:rPr lang="cs-CZ" dirty="0"/>
              <a:t>, umožňují detekovat a reagovat na kybernetické hrozby v reálném čase.</a:t>
            </a:r>
          </a:p>
        </p:txBody>
      </p:sp>
    </p:spTree>
    <p:extLst>
      <p:ext uri="{BB962C8B-B14F-4D97-AF65-F5344CB8AC3E}">
        <p14:creationId xmlns:p14="http://schemas.microsoft.com/office/powerpoint/2010/main" val="2566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133F8B-BD57-3D7C-D60F-2F69667B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cs-CZ" sz="2800" dirty="0">
                <a:solidFill>
                  <a:srgbClr val="FFFFFF"/>
                </a:solidFill>
              </a:rPr>
              <a:t>Bezpečnostní politika a postupy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9C8827-ACD5-3B0B-C7A5-A46C4AFA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cs-CZ" sz="2400" dirty="0"/>
              <a:t>Bezpečnostní politika a postupy jsou základními kameny efektivního bezpečnostního rámce každé organizace. </a:t>
            </a:r>
          </a:p>
          <a:p>
            <a:r>
              <a:rPr lang="cs-CZ" sz="2400" dirty="0"/>
              <a:t>Jejich správná implementace a dodržování je klíčové pro ochranu informací, aktiv a služeb společnosti. 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747758254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TM03457515[[fn=Pohled]]</Template>
  <TotalTime>42</TotalTime>
  <Words>764</Words>
  <Application>Microsoft Office PowerPoint</Application>
  <PresentationFormat>Širokoúhlá obrazovka</PresentationFormat>
  <Paragraphs>57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Söhne</vt:lpstr>
      <vt:lpstr>Wingdings 2</vt:lpstr>
      <vt:lpstr>Pohled</vt:lpstr>
      <vt:lpstr>Bezpečnost PIS</vt:lpstr>
      <vt:lpstr>Význam bezpečnosti podnikových systémů</vt:lpstr>
      <vt:lpstr>Hlavní hrozby a rizika</vt:lpstr>
      <vt:lpstr>Základy bezpečnosti podnikových systémů</vt:lpstr>
      <vt:lpstr>Identifikace a autentizace uživatelů</vt:lpstr>
      <vt:lpstr>Řízení přístupových práv</vt:lpstr>
      <vt:lpstr>Zálohování a obnova dat</vt:lpstr>
      <vt:lpstr>Monitorování a detekce hrozeb</vt:lpstr>
      <vt:lpstr>Bezpečnostní politika a postupy</vt:lpstr>
      <vt:lpstr>Vytvoření bezpečnostní politiky</vt:lpstr>
      <vt:lpstr>Implementace bezpečnostních postupů</vt:lpstr>
      <vt:lpstr>Školení zaměstnanců v oblasti bezpečnosti</vt:lpstr>
      <vt:lpstr>Pravidelné aktualizace a revize bezpečnostních opatření</vt:lpstr>
      <vt:lpstr>Moderní trendy v bezpečnosti podnikových systémů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>Kryštof Malinda</cp:lastModifiedBy>
  <cp:revision>11</cp:revision>
  <dcterms:created xsi:type="dcterms:W3CDTF">2024-04-03T16:32:32Z</dcterms:created>
  <dcterms:modified xsi:type="dcterms:W3CDTF">2024-04-03T19:36:25Z</dcterms:modified>
</cp:coreProperties>
</file>