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8AE666-829D-48E8-9FC3-85FF0D1DB2B5}" type="datetime1">
              <a:rPr lang="cs-CZ" smtClean="0"/>
              <a:t>11.05.2025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200E62-9364-4CB9-89C4-77645E764019}" type="datetime1">
              <a:rPr lang="cs-CZ" smtClean="0"/>
              <a:t>11.05.2025</a:t>
            </a:fld>
            <a:endParaRPr lang="en-US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"/>
              <a:t>Kliknutím můžete upravit styly předlohy textu.</a:t>
            </a:r>
            <a:endParaRPr lang="en-US"/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D239E7-27CF-40C7-8F0A-BFE4D4394C35}" type="datetime1">
              <a:rPr lang="cs-CZ" smtClean="0"/>
              <a:t>11.05.2025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79535A-A064-470E-AB26-E7F9E0FAA2CE}" type="datetime1">
              <a:rPr lang="cs-CZ" smtClean="0"/>
              <a:t>11.05.2025</a:t>
            </a:fld>
            <a:endParaRPr lang="en-US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A97A77-74DD-4E76-8172-DB6859F6630F}" type="datetime1">
              <a:rPr lang="cs-CZ" smtClean="0"/>
              <a:t>11.05.2025</a:t>
            </a:fld>
            <a:endParaRPr lang="en-US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Zástupný symbol pro číslo snímku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CB81F3-DDE0-4DA4-BA3D-DCA17B514D85}" type="datetime1">
              <a:rPr lang="cs-CZ" smtClean="0"/>
              <a:t>11.05.2025</a:t>
            </a:fld>
            <a:endParaRPr lang="en-US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4E29C-9478-40CB-B885-8083C7A499E9}" type="datetime1">
              <a:rPr lang="cs-CZ" smtClean="0"/>
              <a:t>11.05.2025</a:t>
            </a:fld>
            <a:endParaRPr lang="en-US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Zástupný symbol pro číslo snímku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D01282-382C-4BEC-BF1E-B43C436AE95C}" type="datetime1">
              <a:rPr lang="cs-CZ" smtClean="0"/>
              <a:t>11.05.2025</a:t>
            </a:fld>
            <a:endParaRPr lang="en-US" dirty="0"/>
          </a:p>
        </p:txBody>
      </p:sp>
      <p:sp>
        <p:nvSpPr>
          <p:cNvPr id="9" name="Zástupný symbol pro zápatí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Zástupný symbol pro číslo snímku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FFA001-1288-4B91-8F38-F652FDAD1948}" type="datetime1">
              <a:rPr lang="cs-CZ" smtClean="0"/>
              <a:t>11.05.2025</a:t>
            </a:fld>
            <a:endParaRPr lang="en-US" dirty="0"/>
          </a:p>
        </p:txBody>
      </p:sp>
      <p:sp>
        <p:nvSpPr>
          <p:cNvPr id="11" name="Zástupný symbol pro zápatí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Zástupný symbol pro číslo snímku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Zástupný symbol pro datum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F2F52B-EF36-4385-B68C-26B683FC6FB0}" type="datetime1">
              <a:rPr lang="cs-CZ" smtClean="0"/>
              <a:t>11.05.2025</a:t>
            </a:fld>
            <a:endParaRPr lang="en-US" dirty="0"/>
          </a:p>
        </p:txBody>
      </p:sp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2C2BC2-E937-462E-A053-77029519E0A6}" type="datetime1">
              <a:rPr lang="cs-CZ" smtClean="0"/>
              <a:t>11.05.2025</a:t>
            </a:fld>
            <a:endParaRPr lang="en-US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E82B159-E07C-4CB9-92A4-E7A9600AB687}" type="datetime1">
              <a:rPr lang="cs-CZ" smtClean="0"/>
              <a:t>11.05.2025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3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DE121A66-A1E7-4CF3-A514-5864B0060CFE}" type="datetime1">
              <a:rPr lang="cs-CZ" smtClean="0"/>
              <a:t>11.05.2025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cs"/>
              <a:t>Kliknutím můžete upravit styl předlohy nadpisů.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cs"/>
              <a:t>Kliknutím můžete upravit styly předlohy textu.</a:t>
            </a:r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4A0AA7D3-9C6A-469F-BADB-E9850326DE88}" type="datetime1">
              <a:rPr lang="cs-CZ" smtClean="0"/>
              <a:t>11.05.2025</a:t>
            </a:fld>
            <a:endParaRPr lang="en-US" dirty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Obdélník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cs" sz="8000" dirty="0"/>
              <a:t>Úkol 01.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c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T16</a:t>
            </a:r>
          </a:p>
        </p:txBody>
      </p:sp>
      <p:pic>
        <p:nvPicPr>
          <p:cNvPr id="5" name="Obrázek 4" descr="Obrázek s budovou, sezením, lavičkou a stěnou&#10;&#10;Automaticky generovaný popis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1FAA8-A312-0379-70FE-031C5907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CCB81F3-DDE0-4DA4-BA3D-DCA17B514D85}" type="datetime1">
              <a:rPr lang="cs-CZ" smtClean="0"/>
              <a:t>11.05.2025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73BA7-3145-C664-9DBF-260C5C65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84" y="858982"/>
            <a:ext cx="9882032" cy="77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9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2ABD81F-B596-4763-23F0-DB0136AA762C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Vytvořte</a:t>
            </a:r>
            <a:r>
              <a:rPr 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modul</a:t>
            </a:r>
            <a:r>
              <a:rPr 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3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který</a:t>
            </a:r>
            <a:r>
              <a:rPr 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bude</a:t>
            </a:r>
            <a:r>
              <a:rPr 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realizovat</a:t>
            </a:r>
            <a:r>
              <a:rPr 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standardní</a:t>
            </a:r>
            <a:r>
              <a:rPr 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vstup</a:t>
            </a:r>
            <a:r>
              <a:rPr 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33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výstup</a:t>
            </a:r>
            <a:r>
              <a:rPr 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konzolové</a:t>
            </a:r>
            <a:r>
              <a:rPr 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aplikace</a:t>
            </a:r>
            <a:endParaRPr lang="en-US" sz="33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A2340-498B-5882-F789-5285B9E16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959" y="2108201"/>
            <a:ext cx="6807042" cy="3760891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28D70-7436-B0CF-E2AC-F97C7161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CB81F3-DDE0-4DA4-BA3D-DCA17B514D85}" type="datetime1">
              <a:rPr lang="cs-CZ" smtClean="0"/>
              <a:pPr>
                <a:spcAft>
                  <a:spcPts val="600"/>
                </a:spcAft>
              </a:pPr>
              <a:t>11.05.2025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4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7558-4D5D-F562-A64C-01402AA6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Nakreslete schéma, které bude vizualizovat závislost mezi moduly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0767F-9BFB-51AE-9FE4-7442AFB7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CCB81F3-DDE0-4DA4-BA3D-DCA17B514D85}" type="datetime1">
              <a:rPr lang="cs-CZ" smtClean="0"/>
              <a:t>11.05.2025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0D781-AFBE-DEBA-065B-3C126BAB4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170" y="2123962"/>
            <a:ext cx="5310620" cy="47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3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33B6-CBE1-99FB-5888-BFB36F3C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4213"/>
            <a:ext cx="10058400" cy="1450757"/>
          </a:xfrm>
        </p:spPr>
        <p:txBody>
          <a:bodyPr>
            <a:normAutofit fontScale="90000"/>
          </a:bodyPr>
          <a:lstStyle/>
          <a:p>
            <a:br>
              <a:rPr lang="cs-CZ" dirty="0"/>
            </a:br>
            <a:r>
              <a:rPr lang="cs-CZ" dirty="0"/>
              <a:t>Sledujte datumu objektových souborů po překladu a odvoďte logický závěr (proč)?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E3D2B-FDF0-E80F-44AF-CFE1E6D3F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82896"/>
            <a:ext cx="10058400" cy="3760891"/>
          </a:xfrm>
        </p:spPr>
        <p:txBody>
          <a:bodyPr>
            <a:normAutofit/>
          </a:bodyPr>
          <a:lstStyle/>
          <a:p>
            <a:r>
              <a:rPr lang="cs-CZ" sz="2800" dirty="0"/>
              <a:t>Datum objektového souboru se změnilo pouze u upraveného modulu (modul1.obj).Ostatní .</a:t>
            </a:r>
            <a:r>
              <a:rPr lang="cs-CZ" sz="2800" dirty="0" err="1"/>
              <a:t>obj</a:t>
            </a:r>
            <a:r>
              <a:rPr lang="cs-CZ" sz="2800" dirty="0"/>
              <a:t> soubory zůstaly nezměněné.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AC8C3-1E7A-9D6D-028E-C94A6C45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CCB81F3-DDE0-4DA4-BA3D-DCA17B514D85}" type="datetime1">
              <a:rPr lang="cs-CZ" smtClean="0"/>
              <a:t>11.05.2025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8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3DDF-A866-F130-23B2-A4887579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cs-CZ" sz="3300"/>
              <a:t>V prostředí </a:t>
            </a:r>
            <a:r>
              <a:rPr lang="cs-CZ" sz="3300" err="1"/>
              <a:t>Visual</a:t>
            </a:r>
            <a:r>
              <a:rPr lang="cs-CZ" sz="3300"/>
              <a:t> Studio, v jazyce C# vytvořte vlastní knihovnu (třídu) matematických funkcí pojmenovanou </a:t>
            </a:r>
            <a:r>
              <a:rPr lang="cs-CZ" sz="3300" err="1"/>
              <a:t>Math</a:t>
            </a:r>
            <a:endParaRPr lang="cs-CZ" sz="33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F142-D577-CDC3-696E-8BABFA95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CCB81F3-DDE0-4DA4-BA3D-DCA17B514D85}" type="datetime1">
              <a:rPr lang="cs-CZ" smtClean="0"/>
              <a:pPr rtl="0">
                <a:spcAft>
                  <a:spcPts val="600"/>
                </a:spcAft>
              </a:pPr>
              <a:t>11.05.2025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4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8262E-6BF7-54A6-A995-0C378C22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2C2BC2-E937-462E-A053-77029519E0A6}" type="datetime1">
              <a:rPr lang="cs-CZ" smtClean="0"/>
              <a:t>11.05.2025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4713F-C7DC-484B-D400-7A8268B7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07" y="-61706"/>
            <a:ext cx="8676386" cy="687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3124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95_TF56160789" id="{8AF6F0AA-8C72-4967-968E-D4393B06EDB9}" vid="{ACB952D6-6656-4F55-89C5-890C0D27D2F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{3E3FD7CC-7039-49EE-854B-BA69C60D31CE}tf56160789_win32</Template>
  <TotalTime>10</TotalTime>
  <Words>85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1_RetrospectVTI</vt:lpstr>
      <vt:lpstr>Úkol 01.</vt:lpstr>
      <vt:lpstr>PowerPoint Presentation</vt:lpstr>
      <vt:lpstr>PowerPoint Presentation</vt:lpstr>
      <vt:lpstr>Nakreslete schéma, které bude vizualizovat závislost mezi moduly</vt:lpstr>
      <vt:lpstr> Sledujte datumu objektových souborů po překladu a odvoďte logický závěr (proč)?</vt:lpstr>
      <vt:lpstr>V prostředí Visual Studio, v jazyce C# vytvořte vlastní knihovnu (třídu) matematických funkcí pojmenovanou Math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Stanislav Čech</dc:creator>
  <cp:lastModifiedBy>Stanislav Čech</cp:lastModifiedBy>
  <cp:revision>1</cp:revision>
  <dcterms:created xsi:type="dcterms:W3CDTF">2025-05-11T17:30:14Z</dcterms:created>
  <dcterms:modified xsi:type="dcterms:W3CDTF">2025-05-11T17:40:31Z</dcterms:modified>
</cp:coreProperties>
</file>