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 rtl="0"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F8AE666-829D-48E8-9FC3-85FF0D1DB2B5}" type="datetime1">
              <a:rPr lang="cs-CZ" smtClean="0"/>
              <a:t>11.05.2025</a:t>
            </a:fld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B200E62-9364-4CB9-89C4-77645E764019}" type="datetime1">
              <a:rPr lang="cs-CZ" smtClean="0"/>
              <a:t>11.05.2025</a:t>
            </a:fld>
            <a:endParaRPr lang="en-US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"/>
              <a:t>Kliknutím můžete upravit styly předlohy textu.</a:t>
            </a:r>
            <a:endParaRPr lang="en-US"/>
          </a:p>
          <a:p>
            <a:pPr lvl="1" rtl="0"/>
            <a:r>
              <a:rPr lang="cs"/>
              <a:t>Druhá úroveň</a:t>
            </a:r>
          </a:p>
          <a:p>
            <a:pPr lvl="2" rtl="0"/>
            <a:r>
              <a:rPr lang="cs"/>
              <a:t>Třetí úroveň</a:t>
            </a:r>
          </a:p>
          <a:p>
            <a:pPr lvl="3" rtl="0"/>
            <a:r>
              <a:rPr lang="cs"/>
              <a:t>Čtvrtá úroveň</a:t>
            </a:r>
          </a:p>
          <a:p>
            <a:pPr lvl="4" rtl="0"/>
            <a:r>
              <a:rPr lang="cs"/>
              <a:t>Pátá úroveň</a:t>
            </a:r>
            <a:endParaRPr lang="en-US"/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/>
              <a:t>Click to edit Master subtitle style</a:t>
            </a:r>
            <a:endParaRPr lang="en-US" dirty="0"/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D239E7-27CF-40C7-8F0A-BFE4D4394C35}" type="datetime1">
              <a:rPr lang="cs-CZ" smtClean="0"/>
              <a:t>11.05.2025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79535A-A064-470E-AB26-E7F9E0FAA2CE}" type="datetime1">
              <a:rPr lang="cs-CZ" smtClean="0"/>
              <a:t>11.05.2025</a:t>
            </a:fld>
            <a:endParaRPr lang="en-US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A97A77-74DD-4E76-8172-DB6859F6630F}" type="datetime1">
              <a:rPr lang="cs-CZ" smtClean="0"/>
              <a:t>11.05.2025</a:t>
            </a:fld>
            <a:endParaRPr lang="en-US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Zástupný symbol pro číslo snímku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CB81F3-DDE0-4DA4-BA3D-DCA17B514D85}" type="datetime1">
              <a:rPr lang="cs-CZ" smtClean="0"/>
              <a:t>11.05.2025</a:t>
            </a:fld>
            <a:endParaRPr lang="en-US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E4E29C-9478-40CB-B885-8083C7A499E9}" type="datetime1">
              <a:rPr lang="cs-CZ" smtClean="0"/>
              <a:t>11.05.2025</a:t>
            </a:fld>
            <a:endParaRPr lang="en-US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Zástupný symbol pro číslo snímku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D01282-382C-4BEC-BF1E-B43C436AE95C}" type="datetime1">
              <a:rPr lang="cs-CZ" smtClean="0"/>
              <a:t>11.05.2025</a:t>
            </a:fld>
            <a:endParaRPr lang="en-US" dirty="0"/>
          </a:p>
        </p:txBody>
      </p:sp>
      <p:sp>
        <p:nvSpPr>
          <p:cNvPr id="9" name="Zástupný symbol pro zápatí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Zástupný symbol pro číslo snímku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FFA001-1288-4B91-8F38-F652FDAD1948}" type="datetime1">
              <a:rPr lang="cs-CZ" smtClean="0"/>
              <a:t>11.05.2025</a:t>
            </a:fld>
            <a:endParaRPr lang="en-US" dirty="0"/>
          </a:p>
        </p:txBody>
      </p:sp>
      <p:sp>
        <p:nvSpPr>
          <p:cNvPr id="11" name="Zástupný symbol pro zápatí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Zástupný symbol pro číslo snímku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Zástupný symbol pro datum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F2F52B-EF36-4385-B68C-26B683FC6FB0}" type="datetime1">
              <a:rPr lang="cs-CZ" smtClean="0"/>
              <a:t>11.05.2025</a:t>
            </a:fld>
            <a:endParaRPr lang="en-US" dirty="0"/>
          </a:p>
        </p:txBody>
      </p:sp>
      <p:sp>
        <p:nvSpPr>
          <p:cNvPr id="7" name="Zástupný symbol pro zápatí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Zástupný symbol pro číslo snímku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2C2BC2-E937-462E-A053-77029519E0A6}" type="datetime1">
              <a:rPr lang="cs-CZ" smtClean="0"/>
              <a:t>11.05.2025</a:t>
            </a:fld>
            <a:endParaRPr lang="en-US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AE82B159-E07C-4CB9-92A4-E7A9600AB687}" type="datetime1">
              <a:rPr lang="cs-CZ" smtClean="0"/>
              <a:t>11.05.2025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symbol obrázku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3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DE121A66-A1E7-4CF3-A514-5864B0060CFE}" type="datetime1">
              <a:rPr lang="cs-CZ" smtClean="0"/>
              <a:t>11.05.2025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cs"/>
              <a:t>Kliknutím můžete upravit styl předlohy nadpisů.</a:t>
            </a:r>
            <a:endParaRPr lang="en-US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cs"/>
              <a:t>Kliknutím můžete upravit styly předlohy textu.</a:t>
            </a:r>
          </a:p>
          <a:p>
            <a:pPr lvl="1" rtl="0"/>
            <a:r>
              <a:rPr lang="cs"/>
              <a:t>Druhá úroveň</a:t>
            </a:r>
          </a:p>
          <a:p>
            <a:pPr lvl="2" rtl="0"/>
            <a:r>
              <a:rPr lang="cs"/>
              <a:t>Třetí úroveň</a:t>
            </a:r>
          </a:p>
          <a:p>
            <a:pPr lvl="3" rtl="0"/>
            <a:r>
              <a:rPr lang="cs"/>
              <a:t>Čtvrtá úroveň</a:t>
            </a:r>
          </a:p>
          <a:p>
            <a:pPr lvl="4" rtl="0"/>
            <a:r>
              <a:rPr lang="cs"/>
              <a:t>Pátá úroveň</a:t>
            </a:r>
            <a:endParaRPr lang="en-US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4A0AA7D3-9C6A-469F-BADB-E9850326DE88}" type="datetime1">
              <a:rPr lang="cs-CZ" smtClean="0"/>
              <a:t>11.05.2025</a:t>
            </a:fld>
            <a:endParaRPr lang="en-US" dirty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Obdélník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cs" sz="8000" dirty="0"/>
              <a:t>Úkol 0</a:t>
            </a:r>
            <a:r>
              <a:rPr lang="cs" dirty="0"/>
              <a:t>2</a:t>
            </a:r>
            <a:endParaRPr lang="cs" sz="80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c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T16</a:t>
            </a:r>
          </a:p>
        </p:txBody>
      </p:sp>
      <p:pic>
        <p:nvPicPr>
          <p:cNvPr id="5" name="Obrázek 4" descr="Obrázek s budovou, sezením, lavičkou a stěnou&#10;&#10;Automaticky generovaný popis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Přímá spojnice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104D9-C06D-8C20-C4F1-3437BD0C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cs-CZ" dirty="0"/>
              <a:t>Děkujeme za pozornost</a:t>
            </a:r>
          </a:p>
        </p:txBody>
      </p:sp>
      <p:pic>
        <p:nvPicPr>
          <p:cNvPr id="2050" name="Picture 2" descr="Stock vektor „Smile Vector File Smile Icon Logo“ (bez autorských poplatků)  1336478366 | Shutterstock">
            <a:extLst>
              <a:ext uri="{FF2B5EF4-FFF2-40B4-BE49-F238E27FC236}">
                <a16:creationId xmlns:a16="http://schemas.microsoft.com/office/drawing/2014/main" id="{E0D6D8ED-6BC0-FEB8-8178-1BF779230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6" r="-1" b="15319"/>
          <a:stretch/>
        </p:blipFill>
        <p:spPr bwMode="auto">
          <a:xfrm>
            <a:off x="1097280" y="2120900"/>
            <a:ext cx="4639736" cy="374819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8CCEB-CC01-998C-D1DD-311B2374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ECCB81F3-DDE0-4DA4-BA3D-DCA17B514D85}" type="datetime1">
              <a:rPr lang="cs-CZ" smtClean="0"/>
              <a:pPr rtl="0">
                <a:spcAft>
                  <a:spcPts val="600"/>
                </a:spcAft>
              </a:pPr>
              <a:t>11.05.2025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6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0C0C-2341-23D4-8E8A-019C03290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cs-CZ" dirty="0"/>
              <a:t>Implementace zda je `a` menší/větší/rovno než `b`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AE6099-FA59-A644-9C5C-C1D832A34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575" y="2108201"/>
            <a:ext cx="8053810" cy="3760891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99549-68EF-0115-6E76-465C43A7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ECCB81F3-DDE0-4DA4-BA3D-DCA17B514D85}" type="datetime1">
              <a:rPr lang="cs-CZ" smtClean="0"/>
              <a:pPr rtl="0">
                <a:spcAft>
                  <a:spcPts val="600"/>
                </a:spcAft>
              </a:pPr>
              <a:t>11.05.2025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2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E802E-248A-1201-FD8E-9CF21DC70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cs-CZ" dirty="0" err="1"/>
              <a:t>compareTo</a:t>
            </a:r>
            <a:r>
              <a:rPr lang="cs-CZ" dirty="0"/>
              <a:t> metoda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5998EA-10DD-C597-9C55-431C55ED6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121" y="2108201"/>
            <a:ext cx="6900717" cy="3760891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0C4AF-2E70-F24B-3134-7E81B729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ECCB81F3-DDE0-4DA4-BA3D-DCA17B514D85}" type="datetime1">
              <a:rPr lang="cs-CZ" smtClean="0"/>
              <a:pPr rtl="0">
                <a:spcAft>
                  <a:spcPts val="600"/>
                </a:spcAft>
              </a:pPr>
              <a:t>11.05.2025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93178-FD07-8A63-39B5-A1AADEEC5A0A}"/>
              </a:ext>
            </a:extLst>
          </p:cNvPr>
          <p:cNvSpPr/>
          <p:nvPr/>
        </p:nvSpPr>
        <p:spPr>
          <a:xfrm>
            <a:off x="4043966" y="5331854"/>
            <a:ext cx="1648496" cy="347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470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A2C2-C76B-422B-DD55-E56B282AE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cs-CZ" dirty="0"/>
              <a:t>Test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88AA2-F30E-6324-EFA8-D47314C4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ECCB81F3-DDE0-4DA4-BA3D-DCA17B514D85}" type="datetime1">
              <a:rPr lang="cs-CZ" smtClean="0"/>
              <a:pPr rtl="0">
                <a:spcAft>
                  <a:spcPts val="600"/>
                </a:spcAft>
              </a:pPr>
              <a:t>11.05.2025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E7897B-87FB-F7B7-41C6-FB33488D3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05" y="5327186"/>
            <a:ext cx="4906501" cy="11284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CE53F9-3E99-D4E1-6632-0804B1E4B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05" y="1986742"/>
            <a:ext cx="8232491" cy="334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19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6DD1E-EA5C-9DE8-8DD4-076910EF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807" y="-551402"/>
            <a:ext cx="10058400" cy="1450757"/>
          </a:xfrm>
        </p:spPr>
        <p:txBody>
          <a:bodyPr/>
          <a:lstStyle/>
          <a:p>
            <a:r>
              <a:rPr lang="cs-CZ" dirty="0"/>
              <a:t>Odhalení chyb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9E2F0F-0BFF-DFFF-7249-6E7B50CD1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9141" y="2699400"/>
            <a:ext cx="7378570" cy="31750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73638-DDB3-B9DF-B3AB-FEAD38EE2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CCB81F3-DDE0-4DA4-BA3D-DCA17B514D85}" type="datetime1">
              <a:rPr lang="cs-CZ" smtClean="0"/>
              <a:t>11.05.2025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1960AB-A591-5D97-4A69-9C45E1B5D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5" y="914255"/>
            <a:ext cx="4314825" cy="2762250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BE917C9-9C0A-D70D-43D7-6412BA0F2CA8}"/>
              </a:ext>
            </a:extLst>
          </p:cNvPr>
          <p:cNvCxnSpPr>
            <a:cxnSpLocks/>
          </p:cNvCxnSpPr>
          <p:nvPr/>
        </p:nvCxnSpPr>
        <p:spPr>
          <a:xfrm>
            <a:off x="2021983" y="3915177"/>
            <a:ext cx="2099256" cy="1171978"/>
          </a:xfrm>
          <a:prstGeom prst="bentConnector3">
            <a:avLst>
              <a:gd name="adj1" fmla="val -30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24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E4F2-9C74-B701-4767-B2BC66E02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Zpracování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B54D2-2F25-BD4B-ABC4-AA7F61297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 Metoda Interval vracela vždy </a:t>
            </a:r>
            <a:r>
              <a:rPr lang="cs-CZ" dirty="0" err="1"/>
              <a:t>false</a:t>
            </a:r>
            <a:endParaRPr lang="cs-CZ" dirty="0"/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 </a:t>
            </a:r>
            <a:r>
              <a:rPr lang="cs-CZ" dirty="0" err="1"/>
              <a:t>VzorkySestupně</a:t>
            </a:r>
            <a:r>
              <a:rPr lang="cs-CZ" dirty="0"/>
              <a:t> vracela </a:t>
            </a:r>
            <a:r>
              <a:rPr lang="cs-CZ" dirty="0" err="1"/>
              <a:t>null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ED552-4E7E-C2F7-43EB-5BBF4047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CCB81F3-DDE0-4DA4-BA3D-DCA17B514D85}" type="datetime1">
              <a:rPr lang="cs-CZ" smtClean="0"/>
              <a:t>11.05.2025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93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61C3-B8D8-475C-A28D-BE3ECEA1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Oprava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460A5-ADDF-F03B-2AFA-54590D92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CCB81F3-DDE0-4DA4-BA3D-DCA17B514D85}" type="datetime1">
              <a:rPr lang="cs-CZ" smtClean="0"/>
              <a:t>11.05.2025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769210-D363-2D10-83EF-8A47A64FB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28" y="4617716"/>
            <a:ext cx="11772943" cy="3555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8B6CAC-BF0B-F2A8-C871-6CB1C7B35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911" y="2271979"/>
            <a:ext cx="9838178" cy="158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2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C6A5D-CEAB-FBAF-E648-24D69DEB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CCB81F3-DDE0-4DA4-BA3D-DCA17B514D85}" type="datetime1">
              <a:rPr lang="cs-CZ" smtClean="0"/>
              <a:t>11.05.2025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B118DE-832B-852D-01EC-FAF8036B4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231" y="286603"/>
            <a:ext cx="9711538" cy="14507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9747FA-4891-21DC-724D-C789C38C8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60" y="1797518"/>
            <a:ext cx="9288880" cy="513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82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FE5B-8357-9AFD-5048-2BABC5318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817" y="-679342"/>
            <a:ext cx="10058400" cy="1450757"/>
          </a:xfrm>
        </p:spPr>
        <p:txBody>
          <a:bodyPr/>
          <a:lstStyle/>
          <a:p>
            <a:r>
              <a:rPr lang="en-US" dirty="0"/>
              <a:t>Metody comp </a:t>
            </a:r>
            <a:r>
              <a:rPr lang="en-US" dirty="0" err="1"/>
              <a:t>vždy</a:t>
            </a:r>
            <a:r>
              <a:rPr lang="en-US" dirty="0"/>
              <a:t> </a:t>
            </a:r>
            <a:r>
              <a:rPr lang="en-US" dirty="0" err="1"/>
              <a:t>vracely</a:t>
            </a:r>
            <a:r>
              <a:rPr lang="en-US" dirty="0"/>
              <a:t> -1</a:t>
            </a:r>
            <a:endParaRPr lang="cs-C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B419B-505A-2DDD-B7E5-1CAEE889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CCB81F3-DDE0-4DA4-BA3D-DCA17B514D85}" type="datetime1">
              <a:rPr lang="cs-CZ" smtClean="0"/>
              <a:t>11.05.2025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EE9A3E-2745-9862-6979-0D0B5739B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0" y="957748"/>
            <a:ext cx="5903313" cy="27323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AABFDC-AAE5-3864-121F-2D560888D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08182"/>
            <a:ext cx="5903313" cy="290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0082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95_TF56160789" id="{8AF6F0AA-8C72-4967-968E-D4393B06EDB9}" vid="{ACB952D6-6656-4F55-89C5-890C0D27D2F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{65A5BD25-E7CC-4924-BE55-1E53AC3298BE}tf56160789_win32</Template>
  <TotalTime>112</TotalTime>
  <Words>53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Bookman Old Style</vt:lpstr>
      <vt:lpstr>Calibri</vt:lpstr>
      <vt:lpstr>Franklin Gothic Book</vt:lpstr>
      <vt:lpstr>Wingdings</vt:lpstr>
      <vt:lpstr>1_RetrospectVTI</vt:lpstr>
      <vt:lpstr>Úkol 02</vt:lpstr>
      <vt:lpstr>Implementace zda je `a` menší/větší/rovno než `b`</vt:lpstr>
      <vt:lpstr>compareTo metoda</vt:lpstr>
      <vt:lpstr>Test</vt:lpstr>
      <vt:lpstr>Odhalení chyb</vt:lpstr>
      <vt:lpstr>Zpracování</vt:lpstr>
      <vt:lpstr>Oprava</vt:lpstr>
      <vt:lpstr>PowerPoint Presentation</vt:lpstr>
      <vt:lpstr>Metody comp vždy vracely -1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Stanislav Čech</dc:creator>
  <cp:lastModifiedBy>Stanislav Čech</cp:lastModifiedBy>
  <cp:revision>2</cp:revision>
  <dcterms:created xsi:type="dcterms:W3CDTF">2025-05-11T14:35:10Z</dcterms:created>
  <dcterms:modified xsi:type="dcterms:W3CDTF">2025-05-11T17:40:54Z</dcterms:modified>
</cp:coreProperties>
</file>