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2" r:id="rId8"/>
    <p:sldId id="263" r:id="rId9"/>
    <p:sldId id="264" r:id="rId10"/>
    <p:sldId id="265" r:id="rId11"/>
    <p:sldId id="266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B21433-AADE-4432-BE2D-BA7AF5FFE5E2}" v="2" dt="2023-11-07T22:01:32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Kolčák" userId="a7f0c364deea8ba8" providerId="LiveId" clId="{3BB21433-AADE-4432-BE2D-BA7AF5FFE5E2}"/>
    <pc:docChg chg="undo custSel addSld delSld modSld">
      <pc:chgData name="Oliver Kolčák" userId="a7f0c364deea8ba8" providerId="LiveId" clId="{3BB21433-AADE-4432-BE2D-BA7AF5FFE5E2}" dt="2023-11-07T22:33:26.987" v="536" actId="14100"/>
      <pc:docMkLst>
        <pc:docMk/>
      </pc:docMkLst>
      <pc:sldChg chg="addSp modSp mod setBg">
        <pc:chgData name="Oliver Kolčák" userId="a7f0c364deea8ba8" providerId="LiveId" clId="{3BB21433-AADE-4432-BE2D-BA7AF5FFE5E2}" dt="2023-11-07T22:19:13.799" v="372" actId="20577"/>
        <pc:sldMkLst>
          <pc:docMk/>
          <pc:sldMk cId="3208515078" sldId="257"/>
        </pc:sldMkLst>
        <pc:spChg chg="mod">
          <ac:chgData name="Oliver Kolčák" userId="a7f0c364deea8ba8" providerId="LiveId" clId="{3BB21433-AADE-4432-BE2D-BA7AF5FFE5E2}" dt="2023-11-07T22:05:16.685" v="141" actId="26606"/>
          <ac:spMkLst>
            <pc:docMk/>
            <pc:sldMk cId="3208515078" sldId="257"/>
            <ac:spMk id="2" creationId="{3CF8F72B-3C5E-940C-651D-6C2B3AEB150C}"/>
          </ac:spMkLst>
        </pc:spChg>
        <pc:spChg chg="mod">
          <ac:chgData name="Oliver Kolčák" userId="a7f0c364deea8ba8" providerId="LiveId" clId="{3BB21433-AADE-4432-BE2D-BA7AF5FFE5E2}" dt="2023-11-07T22:19:13.799" v="372" actId="20577"/>
          <ac:spMkLst>
            <pc:docMk/>
            <pc:sldMk cId="3208515078" sldId="257"/>
            <ac:spMk id="3" creationId="{F8436D17-AE0C-C54D-EC9D-0416F2EFB9C8}"/>
          </ac:spMkLst>
        </pc:spChg>
        <pc:spChg chg="add">
          <ac:chgData name="Oliver Kolčák" userId="a7f0c364deea8ba8" providerId="LiveId" clId="{3BB21433-AADE-4432-BE2D-BA7AF5FFE5E2}" dt="2023-11-07T22:05:16.685" v="141" actId="26606"/>
          <ac:spMkLst>
            <pc:docMk/>
            <pc:sldMk cId="3208515078" sldId="257"/>
            <ac:spMk id="8" creationId="{6BFC9644-673A-459F-B3C5-9310A4E50E3B}"/>
          </ac:spMkLst>
        </pc:spChg>
        <pc:spChg chg="add">
          <ac:chgData name="Oliver Kolčák" userId="a7f0c364deea8ba8" providerId="LiveId" clId="{3BB21433-AADE-4432-BE2D-BA7AF5FFE5E2}" dt="2023-11-07T22:05:16.685" v="141" actId="26606"/>
          <ac:spMkLst>
            <pc:docMk/>
            <pc:sldMk cId="3208515078" sldId="257"/>
            <ac:spMk id="39" creationId="{7D1C411D-0818-4640-8657-2AF78250C802}"/>
          </ac:spMkLst>
        </pc:spChg>
        <pc:grpChg chg="add">
          <ac:chgData name="Oliver Kolčák" userId="a7f0c364deea8ba8" providerId="LiveId" clId="{3BB21433-AADE-4432-BE2D-BA7AF5FFE5E2}" dt="2023-11-07T22:05:16.685" v="141" actId="26606"/>
          <ac:grpSpMkLst>
            <pc:docMk/>
            <pc:sldMk cId="3208515078" sldId="257"/>
            <ac:grpSpMk id="10" creationId="{4ADB9295-9645-4BF2-ADFD-75800B7FAD06}"/>
          </ac:grpSpMkLst>
        </pc:grpChg>
      </pc:sldChg>
      <pc:sldChg chg="modSp mod">
        <pc:chgData name="Oliver Kolčák" userId="a7f0c364deea8ba8" providerId="LiveId" clId="{3BB21433-AADE-4432-BE2D-BA7AF5FFE5E2}" dt="2023-11-06T22:22:44.048" v="3" actId="20577"/>
        <pc:sldMkLst>
          <pc:docMk/>
          <pc:sldMk cId="1129485969" sldId="258"/>
        </pc:sldMkLst>
        <pc:spChg chg="mod">
          <ac:chgData name="Oliver Kolčák" userId="a7f0c364deea8ba8" providerId="LiveId" clId="{3BB21433-AADE-4432-BE2D-BA7AF5FFE5E2}" dt="2023-11-06T22:22:44.048" v="3" actId="20577"/>
          <ac:spMkLst>
            <pc:docMk/>
            <pc:sldMk cId="1129485969" sldId="258"/>
            <ac:spMk id="6" creationId="{7A6417B0-EFF4-CB72-D0B2-CD0D8B9B5E7F}"/>
          </ac:spMkLst>
        </pc:spChg>
        <pc:spChg chg="mod">
          <ac:chgData name="Oliver Kolčák" userId="a7f0c364deea8ba8" providerId="LiveId" clId="{3BB21433-AADE-4432-BE2D-BA7AF5FFE5E2}" dt="2023-11-06T22:22:41.713" v="1" actId="20577"/>
          <ac:spMkLst>
            <pc:docMk/>
            <pc:sldMk cId="1129485969" sldId="258"/>
            <ac:spMk id="7" creationId="{205BF745-3F5C-2DFF-2843-0426F22E4262}"/>
          </ac:spMkLst>
        </pc:spChg>
      </pc:sldChg>
      <pc:sldChg chg="addSp delSp modSp mod setBg">
        <pc:chgData name="Oliver Kolčák" userId="a7f0c364deea8ba8" providerId="LiveId" clId="{3BB21433-AADE-4432-BE2D-BA7AF5FFE5E2}" dt="2023-11-07T22:33:26.987" v="536" actId="14100"/>
        <pc:sldMkLst>
          <pc:docMk/>
          <pc:sldMk cId="3569185903" sldId="259"/>
        </pc:sldMkLst>
        <pc:spChg chg="mod">
          <ac:chgData name="Oliver Kolčák" userId="a7f0c364deea8ba8" providerId="LiveId" clId="{3BB21433-AADE-4432-BE2D-BA7AF5FFE5E2}" dt="2023-11-07T22:33:26.987" v="536" actId="14100"/>
          <ac:spMkLst>
            <pc:docMk/>
            <pc:sldMk cId="3569185903" sldId="259"/>
            <ac:spMk id="2" creationId="{4878608D-B3F9-5CAA-3844-AECE292C3BF7}"/>
          </ac:spMkLst>
        </pc:spChg>
        <pc:spChg chg="del">
          <ac:chgData name="Oliver Kolčák" userId="a7f0c364deea8ba8" providerId="LiveId" clId="{3BB21433-AADE-4432-BE2D-BA7AF5FFE5E2}" dt="2023-11-07T21:58:02.959" v="65" actId="21"/>
          <ac:spMkLst>
            <pc:docMk/>
            <pc:sldMk cId="3569185903" sldId="259"/>
            <ac:spMk id="3" creationId="{6A9AF6F4-DD34-1CE0-BCA6-F8E3E4288D70}"/>
          </ac:spMkLst>
        </pc:spChg>
        <pc:grpChg chg="add">
          <ac:chgData name="Oliver Kolčák" userId="a7f0c364deea8ba8" providerId="LiveId" clId="{3BB21433-AADE-4432-BE2D-BA7AF5FFE5E2}" dt="2023-11-07T22:04:36.938" v="136" actId="26606"/>
          <ac:grpSpMkLst>
            <pc:docMk/>
            <pc:sldMk cId="3569185903" sldId="259"/>
            <ac:grpSpMk id="10" creationId="{F21A37DB-EDD2-4025-A254-7FE5E4C7AE2B}"/>
          </ac:grpSpMkLst>
        </pc:grpChg>
        <pc:grpChg chg="add">
          <ac:chgData name="Oliver Kolčák" userId="a7f0c364deea8ba8" providerId="LiveId" clId="{3BB21433-AADE-4432-BE2D-BA7AF5FFE5E2}" dt="2023-11-07T22:04:36.938" v="136" actId="26606"/>
          <ac:grpSpMkLst>
            <pc:docMk/>
            <pc:sldMk cId="3569185903" sldId="259"/>
            <ac:grpSpMk id="66" creationId="{4D50C3BF-4EC6-4075-8C5A-BB4D93669380}"/>
          </ac:grpSpMkLst>
        </pc:grpChg>
        <pc:grpChg chg="add">
          <ac:chgData name="Oliver Kolčák" userId="a7f0c364deea8ba8" providerId="LiveId" clId="{3BB21433-AADE-4432-BE2D-BA7AF5FFE5E2}" dt="2023-11-07T22:04:36.938" v="136" actId="26606"/>
          <ac:grpSpMkLst>
            <pc:docMk/>
            <pc:sldMk cId="3569185903" sldId="259"/>
            <ac:grpSpMk id="70" creationId="{5C427DC4-D0C8-4AD1-971C-C179999E434A}"/>
          </ac:grpSpMkLst>
        </pc:grpChg>
        <pc:grpChg chg="add">
          <ac:chgData name="Oliver Kolčák" userId="a7f0c364deea8ba8" providerId="LiveId" clId="{3BB21433-AADE-4432-BE2D-BA7AF5FFE5E2}" dt="2023-11-07T22:04:36.938" v="136" actId="26606"/>
          <ac:grpSpMkLst>
            <pc:docMk/>
            <pc:sldMk cId="3569185903" sldId="259"/>
            <ac:grpSpMk id="126" creationId="{B683E0DB-6F21-4C3E-8305-9450FD8D69BB}"/>
          </ac:grpSpMkLst>
        </pc:grpChg>
        <pc:picChg chg="add">
          <ac:chgData name="Oliver Kolčák" userId="a7f0c364deea8ba8" providerId="LiveId" clId="{3BB21433-AADE-4432-BE2D-BA7AF5FFE5E2}" dt="2023-11-07T22:04:36.938" v="136" actId="26606"/>
          <ac:picMkLst>
            <pc:docMk/>
            <pc:sldMk cId="3569185903" sldId="259"/>
            <ac:picMk id="4" creationId="{D1F012CA-8AE1-4EE0-7E41-B4D5805856A4}"/>
          </ac:picMkLst>
        </pc:picChg>
        <pc:picChg chg="add">
          <ac:chgData name="Oliver Kolčák" userId="a7f0c364deea8ba8" providerId="LiveId" clId="{3BB21433-AADE-4432-BE2D-BA7AF5FFE5E2}" dt="2023-11-07T22:04:36.938" v="136" actId="26606"/>
          <ac:picMkLst>
            <pc:docMk/>
            <pc:sldMk cId="3569185903" sldId="259"/>
            <ac:picMk id="8" creationId="{38BFA449-4933-478B-B27D-ACCC557FF970}"/>
          </ac:picMkLst>
        </pc:picChg>
      </pc:sldChg>
      <pc:sldChg chg="modSp mod">
        <pc:chgData name="Oliver Kolčák" userId="a7f0c364deea8ba8" providerId="LiveId" clId="{3BB21433-AADE-4432-BE2D-BA7AF5FFE5E2}" dt="2023-11-07T22:15:03.512" v="359" actId="20577"/>
        <pc:sldMkLst>
          <pc:docMk/>
          <pc:sldMk cId="1696156109" sldId="260"/>
        </pc:sldMkLst>
        <pc:spChg chg="mod">
          <ac:chgData name="Oliver Kolčák" userId="a7f0c364deea8ba8" providerId="LiveId" clId="{3BB21433-AADE-4432-BE2D-BA7AF5FFE5E2}" dt="2023-11-07T22:15:03.512" v="359" actId="20577"/>
          <ac:spMkLst>
            <pc:docMk/>
            <pc:sldMk cId="1696156109" sldId="260"/>
            <ac:spMk id="3" creationId="{485BCABA-9771-615E-EFC6-4E026D6F8602}"/>
          </ac:spMkLst>
        </pc:spChg>
      </pc:sldChg>
      <pc:sldChg chg="addSp delSp mod">
        <pc:chgData name="Oliver Kolčák" userId="a7f0c364deea8ba8" providerId="LiveId" clId="{3BB21433-AADE-4432-BE2D-BA7AF5FFE5E2}" dt="2023-11-07T22:01:32.722" v="102"/>
        <pc:sldMkLst>
          <pc:docMk/>
          <pc:sldMk cId="178725403" sldId="262"/>
        </pc:sldMkLst>
        <pc:picChg chg="del">
          <ac:chgData name="Oliver Kolčák" userId="a7f0c364deea8ba8" providerId="LiveId" clId="{3BB21433-AADE-4432-BE2D-BA7AF5FFE5E2}" dt="2023-11-07T22:01:31.256" v="101" actId="478"/>
          <ac:picMkLst>
            <pc:docMk/>
            <pc:sldMk cId="178725403" sldId="262"/>
            <ac:picMk id="5" creationId="{5A5120ED-F4FE-27A4-048C-3F32C68C1E8D}"/>
          </ac:picMkLst>
        </pc:picChg>
        <pc:picChg chg="add">
          <ac:chgData name="Oliver Kolčák" userId="a7f0c364deea8ba8" providerId="LiveId" clId="{3BB21433-AADE-4432-BE2D-BA7AF5FFE5E2}" dt="2023-11-07T22:01:32.722" v="102"/>
          <ac:picMkLst>
            <pc:docMk/>
            <pc:sldMk cId="178725403" sldId="262"/>
            <ac:picMk id="1026" creationId="{74B81F5F-52DB-C3F6-5892-2A8705C332E9}"/>
          </ac:picMkLst>
        </pc:picChg>
      </pc:sldChg>
      <pc:sldChg chg="addSp delSp modSp mod setBg addAnim delAnim">
        <pc:chgData name="Oliver Kolčák" userId="a7f0c364deea8ba8" providerId="LiveId" clId="{3BB21433-AADE-4432-BE2D-BA7AF5FFE5E2}" dt="2023-11-07T22:05:00.216" v="140" actId="26606"/>
        <pc:sldMkLst>
          <pc:docMk/>
          <pc:sldMk cId="3263744903" sldId="263"/>
        </pc:sldMkLst>
        <pc:spChg chg="mod">
          <ac:chgData name="Oliver Kolčák" userId="a7f0c364deea8ba8" providerId="LiveId" clId="{3BB21433-AADE-4432-BE2D-BA7AF5FFE5E2}" dt="2023-11-07T22:05:00.216" v="140" actId="26606"/>
          <ac:spMkLst>
            <pc:docMk/>
            <pc:sldMk cId="3263744903" sldId="263"/>
            <ac:spMk id="2" creationId="{67969AEE-6D97-C47C-473C-0B6D0C85241C}"/>
          </ac:spMkLst>
        </pc:spChg>
        <pc:spChg chg="del">
          <ac:chgData name="Oliver Kolčák" userId="a7f0c364deea8ba8" providerId="LiveId" clId="{3BB21433-AADE-4432-BE2D-BA7AF5FFE5E2}" dt="2023-11-07T21:59:24.287" v="68" actId="21"/>
          <ac:spMkLst>
            <pc:docMk/>
            <pc:sldMk cId="3263744903" sldId="263"/>
            <ac:spMk id="3" creationId="{ABCE6A45-93E6-119E-F93C-FDD5766E775D}"/>
          </ac:spMkLst>
        </pc:spChg>
        <pc:spChg chg="add">
          <ac:chgData name="Oliver Kolčák" userId="a7f0c364deea8ba8" providerId="LiveId" clId="{3BB21433-AADE-4432-BE2D-BA7AF5FFE5E2}" dt="2023-11-07T22:05:00.216" v="140" actId="26606"/>
          <ac:spMkLst>
            <pc:docMk/>
            <pc:sldMk cId="3263744903" sldId="263"/>
            <ac:spMk id="65" creationId="{4D6A640B-6684-4338-9199-6EE758735581}"/>
          </ac:spMkLst>
        </pc:spChg>
        <pc:spChg chg="add">
          <ac:chgData name="Oliver Kolčák" userId="a7f0c364deea8ba8" providerId="LiveId" clId="{3BB21433-AADE-4432-BE2D-BA7AF5FFE5E2}" dt="2023-11-07T22:05:00.216" v="140" actId="26606"/>
          <ac:spMkLst>
            <pc:docMk/>
            <pc:sldMk cId="3263744903" sldId="263"/>
            <ac:spMk id="245" creationId="{FF5E4228-419E-44B9-B090-94A9540E5B3F}"/>
          </ac:spMkLst>
        </pc:spChg>
        <pc:grpChg chg="add">
          <ac:chgData name="Oliver Kolčák" userId="a7f0c364deea8ba8" providerId="LiveId" clId="{3BB21433-AADE-4432-BE2D-BA7AF5FFE5E2}" dt="2023-11-07T22:05:00.216" v="140" actId="26606"/>
          <ac:grpSpMkLst>
            <pc:docMk/>
            <pc:sldMk cId="3263744903" sldId="263"/>
            <ac:grpSpMk id="9" creationId="{FF5EAD09-B81D-415F-8BCF-73C81AE05F21}"/>
          </ac:grpSpMkLst>
        </pc:grpChg>
        <pc:grpChg chg="add del">
          <ac:chgData name="Oliver Kolčák" userId="a7f0c364deea8ba8" providerId="LiveId" clId="{3BB21433-AADE-4432-BE2D-BA7AF5FFE5E2}" dt="2023-11-07T22:05:00.185" v="139" actId="26606"/>
          <ac:grpSpMkLst>
            <pc:docMk/>
            <pc:sldMk cId="3263744903" sldId="263"/>
            <ac:grpSpMk id="10" creationId="{F21A37DB-EDD2-4025-A254-7FE5E4C7AE2B}"/>
          </ac:grpSpMkLst>
        </pc:grpChg>
        <pc:grpChg chg="add del">
          <ac:chgData name="Oliver Kolčák" userId="a7f0c364deea8ba8" providerId="LiveId" clId="{3BB21433-AADE-4432-BE2D-BA7AF5FFE5E2}" dt="2023-11-07T22:05:00.185" v="139" actId="26606"/>
          <ac:grpSpMkLst>
            <pc:docMk/>
            <pc:sldMk cId="3263744903" sldId="263"/>
            <ac:grpSpMk id="66" creationId="{4D50C3BF-4EC6-4075-8C5A-BB4D93669380}"/>
          </ac:grpSpMkLst>
        </pc:grpChg>
        <pc:grpChg chg="add del">
          <ac:chgData name="Oliver Kolčák" userId="a7f0c364deea8ba8" providerId="LiveId" clId="{3BB21433-AADE-4432-BE2D-BA7AF5FFE5E2}" dt="2023-11-07T22:05:00.185" v="139" actId="26606"/>
          <ac:grpSpMkLst>
            <pc:docMk/>
            <pc:sldMk cId="3263744903" sldId="263"/>
            <ac:grpSpMk id="70" creationId="{5C427DC4-D0C8-4AD1-971C-C179999E434A}"/>
          </ac:grpSpMkLst>
        </pc:grpChg>
        <pc:grpChg chg="add del">
          <ac:chgData name="Oliver Kolčák" userId="a7f0c364deea8ba8" providerId="LiveId" clId="{3BB21433-AADE-4432-BE2D-BA7AF5FFE5E2}" dt="2023-11-07T22:05:00.185" v="139" actId="26606"/>
          <ac:grpSpMkLst>
            <pc:docMk/>
            <pc:sldMk cId="3263744903" sldId="263"/>
            <ac:grpSpMk id="126" creationId="{B683E0DB-6F21-4C3E-8305-9450FD8D69BB}"/>
          </ac:grpSpMkLst>
        </pc:grpChg>
        <pc:grpChg chg="add">
          <ac:chgData name="Oliver Kolčák" userId="a7f0c364deea8ba8" providerId="LiveId" clId="{3BB21433-AADE-4432-BE2D-BA7AF5FFE5E2}" dt="2023-11-07T22:05:00.216" v="140" actId="26606"/>
          <ac:grpSpMkLst>
            <pc:docMk/>
            <pc:sldMk cId="3263744903" sldId="263"/>
            <ac:grpSpMk id="192" creationId="{5BAB052D-92E4-4715-895B-E423230754C2}"/>
          </ac:grpSpMkLst>
        </pc:grpChg>
        <pc:picChg chg="add del">
          <ac:chgData name="Oliver Kolčák" userId="a7f0c364deea8ba8" providerId="LiveId" clId="{3BB21433-AADE-4432-BE2D-BA7AF5FFE5E2}" dt="2023-11-07T22:05:00.185" v="139" actId="26606"/>
          <ac:picMkLst>
            <pc:docMk/>
            <pc:sldMk cId="3263744903" sldId="263"/>
            <ac:picMk id="4" creationId="{6F8DC7FA-D1EB-3D35-AA09-937139D4F3BE}"/>
          </ac:picMkLst>
        </pc:picChg>
        <pc:picChg chg="add">
          <ac:chgData name="Oliver Kolčák" userId="a7f0c364deea8ba8" providerId="LiveId" clId="{3BB21433-AADE-4432-BE2D-BA7AF5FFE5E2}" dt="2023-11-07T22:05:00.216" v="140" actId="26606"/>
          <ac:picMkLst>
            <pc:docMk/>
            <pc:sldMk cId="3263744903" sldId="263"/>
            <ac:picMk id="7" creationId="{9ACD3AF8-B16E-4174-8C1A-41F683C4AF8A}"/>
          </ac:picMkLst>
        </pc:picChg>
        <pc:picChg chg="add del">
          <ac:chgData name="Oliver Kolčák" userId="a7f0c364deea8ba8" providerId="LiveId" clId="{3BB21433-AADE-4432-BE2D-BA7AF5FFE5E2}" dt="2023-11-07T22:05:00.185" v="139" actId="26606"/>
          <ac:picMkLst>
            <pc:docMk/>
            <pc:sldMk cId="3263744903" sldId="263"/>
            <ac:picMk id="8" creationId="{38BFA449-4933-478B-B27D-ACCC557FF970}"/>
          </ac:picMkLst>
        </pc:picChg>
      </pc:sldChg>
      <pc:sldChg chg="modSp mod">
        <pc:chgData name="Oliver Kolčák" userId="a7f0c364deea8ba8" providerId="LiveId" clId="{3BB21433-AADE-4432-BE2D-BA7AF5FFE5E2}" dt="2023-11-07T22:31:57.810" v="534" actId="20577"/>
        <pc:sldMkLst>
          <pc:docMk/>
          <pc:sldMk cId="2696621830" sldId="264"/>
        </pc:sldMkLst>
        <pc:spChg chg="mod">
          <ac:chgData name="Oliver Kolčák" userId="a7f0c364deea8ba8" providerId="LiveId" clId="{3BB21433-AADE-4432-BE2D-BA7AF5FFE5E2}" dt="2023-11-07T22:31:57.810" v="534" actId="20577"/>
          <ac:spMkLst>
            <pc:docMk/>
            <pc:sldMk cId="2696621830" sldId="264"/>
            <ac:spMk id="2" creationId="{08B347B2-D217-C0BC-AA82-EFB674684A21}"/>
          </ac:spMkLst>
        </pc:spChg>
      </pc:sldChg>
      <pc:sldChg chg="addSp modSp mod">
        <pc:chgData name="Oliver Kolčák" userId="a7f0c364deea8ba8" providerId="LiveId" clId="{3BB21433-AADE-4432-BE2D-BA7AF5FFE5E2}" dt="2023-11-07T22:31:53.458" v="532" actId="20577"/>
        <pc:sldMkLst>
          <pc:docMk/>
          <pc:sldMk cId="3143368677" sldId="265"/>
        </pc:sldMkLst>
        <pc:spChg chg="mod">
          <ac:chgData name="Oliver Kolčák" userId="a7f0c364deea8ba8" providerId="LiveId" clId="{3BB21433-AADE-4432-BE2D-BA7AF5FFE5E2}" dt="2023-11-07T22:31:53.458" v="532" actId="20577"/>
          <ac:spMkLst>
            <pc:docMk/>
            <pc:sldMk cId="3143368677" sldId="265"/>
            <ac:spMk id="2" creationId="{E9885394-6416-4F3F-95FE-F88EBDD6D03E}"/>
          </ac:spMkLst>
        </pc:spChg>
        <pc:picChg chg="add mod">
          <ac:chgData name="Oliver Kolčák" userId="a7f0c364deea8ba8" providerId="LiveId" clId="{3BB21433-AADE-4432-BE2D-BA7AF5FFE5E2}" dt="2023-11-07T22:00:05.645" v="71" actId="1076"/>
          <ac:picMkLst>
            <pc:docMk/>
            <pc:sldMk cId="3143368677" sldId="265"/>
            <ac:picMk id="5" creationId="{9D3A7290-DBBE-2981-EB30-D104B63997D3}"/>
          </ac:picMkLst>
        </pc:picChg>
      </pc:sldChg>
      <pc:sldChg chg="addSp modSp mod">
        <pc:chgData name="Oliver Kolčák" userId="a7f0c364deea8ba8" providerId="LiveId" clId="{3BB21433-AADE-4432-BE2D-BA7AF5FFE5E2}" dt="2023-11-07T22:14:02.571" v="343" actId="20577"/>
        <pc:sldMkLst>
          <pc:docMk/>
          <pc:sldMk cId="4095438977" sldId="266"/>
        </pc:sldMkLst>
        <pc:spChg chg="mod">
          <ac:chgData name="Oliver Kolčák" userId="a7f0c364deea8ba8" providerId="LiveId" clId="{3BB21433-AADE-4432-BE2D-BA7AF5FFE5E2}" dt="2023-11-07T22:14:02.571" v="343" actId="20577"/>
          <ac:spMkLst>
            <pc:docMk/>
            <pc:sldMk cId="4095438977" sldId="266"/>
            <ac:spMk id="2" creationId="{A4BF058A-01D9-B6CF-853E-204F3AAB315F}"/>
          </ac:spMkLst>
        </pc:spChg>
        <pc:picChg chg="add mod">
          <ac:chgData name="Oliver Kolčák" userId="a7f0c364deea8ba8" providerId="LiveId" clId="{3BB21433-AADE-4432-BE2D-BA7AF5FFE5E2}" dt="2023-11-07T22:02:41.024" v="107" actId="1076"/>
          <ac:picMkLst>
            <pc:docMk/>
            <pc:sldMk cId="4095438977" sldId="266"/>
            <ac:picMk id="5" creationId="{E51BEA4F-B840-3C6A-289C-A04BA6C807BC}"/>
          </ac:picMkLst>
        </pc:picChg>
      </pc:sldChg>
      <pc:sldChg chg="del">
        <pc:chgData name="Oliver Kolčák" userId="a7f0c364deea8ba8" providerId="LiveId" clId="{3BB21433-AADE-4432-BE2D-BA7AF5FFE5E2}" dt="2023-11-07T21:56:36.549" v="17" actId="47"/>
        <pc:sldMkLst>
          <pc:docMk/>
          <pc:sldMk cId="930043077" sldId="267"/>
        </pc:sldMkLst>
      </pc:sldChg>
      <pc:sldChg chg="modSp new mod">
        <pc:chgData name="Oliver Kolčák" userId="a7f0c364deea8ba8" providerId="LiveId" clId="{3BB21433-AADE-4432-BE2D-BA7AF5FFE5E2}" dt="2023-11-07T22:31:31.722" v="530" actId="20577"/>
        <pc:sldMkLst>
          <pc:docMk/>
          <pc:sldMk cId="2879789720" sldId="267"/>
        </pc:sldMkLst>
        <pc:spChg chg="mod">
          <ac:chgData name="Oliver Kolčák" userId="a7f0c364deea8ba8" providerId="LiveId" clId="{3BB21433-AADE-4432-BE2D-BA7AF5FFE5E2}" dt="2023-11-07T22:07:48.216" v="200" actId="20577"/>
          <ac:spMkLst>
            <pc:docMk/>
            <pc:sldMk cId="2879789720" sldId="267"/>
            <ac:spMk id="2" creationId="{B4D6DF5A-7842-3F6C-4659-B9FDA651E745}"/>
          </ac:spMkLst>
        </pc:spChg>
        <pc:spChg chg="mod">
          <ac:chgData name="Oliver Kolčák" userId="a7f0c364deea8ba8" providerId="LiveId" clId="{3BB21433-AADE-4432-BE2D-BA7AF5FFE5E2}" dt="2023-11-07T22:31:31.722" v="530" actId="20577"/>
          <ac:spMkLst>
            <pc:docMk/>
            <pc:sldMk cId="2879789720" sldId="267"/>
            <ac:spMk id="3" creationId="{B4FBDDE7-5504-EE77-3420-89D37958EC09}"/>
          </ac:spMkLst>
        </pc:spChg>
      </pc:sldChg>
      <pc:sldChg chg="modSp new mod">
        <pc:chgData name="Oliver Kolčák" userId="a7f0c364deea8ba8" providerId="LiveId" clId="{3BB21433-AADE-4432-BE2D-BA7AF5FFE5E2}" dt="2023-11-07T22:21:59.072" v="477" actId="20577"/>
        <pc:sldMkLst>
          <pc:docMk/>
          <pc:sldMk cId="613568175" sldId="268"/>
        </pc:sldMkLst>
        <pc:spChg chg="mod">
          <ac:chgData name="Oliver Kolčák" userId="a7f0c364deea8ba8" providerId="LiveId" clId="{3BB21433-AADE-4432-BE2D-BA7AF5FFE5E2}" dt="2023-11-07T22:19:28.439" v="384" actId="20577"/>
          <ac:spMkLst>
            <pc:docMk/>
            <pc:sldMk cId="613568175" sldId="268"/>
            <ac:spMk id="2" creationId="{1D8FF6E9-BE0B-E4D7-BD4F-37318896E239}"/>
          </ac:spMkLst>
        </pc:spChg>
        <pc:spChg chg="mod">
          <ac:chgData name="Oliver Kolčák" userId="a7f0c364deea8ba8" providerId="LiveId" clId="{3BB21433-AADE-4432-BE2D-BA7AF5FFE5E2}" dt="2023-11-07T22:21:59.072" v="477" actId="20577"/>
          <ac:spMkLst>
            <pc:docMk/>
            <pc:sldMk cId="613568175" sldId="268"/>
            <ac:spMk id="3" creationId="{EBC542F8-4890-2BBF-8007-EF381BA4CA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AC16EC-3EEF-3F91-FE42-28FB5C85F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Dream</a:t>
            </a:r>
            <a:r>
              <a:rPr lang="cs-CZ" dirty="0"/>
              <a:t> team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92741D4-BC44-F462-B5A5-97D11AECA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999" y="6423896"/>
            <a:ext cx="6215524" cy="1166607"/>
          </a:xfrm>
        </p:spPr>
        <p:txBody>
          <a:bodyPr>
            <a:normAutofit/>
          </a:bodyPr>
          <a:lstStyle/>
          <a:p>
            <a:r>
              <a:rPr lang="cs-CZ" sz="1400" dirty="0"/>
              <a:t>Oliver </a:t>
            </a:r>
            <a:r>
              <a:rPr lang="cs-CZ" sz="1400" dirty="0" err="1"/>
              <a:t>kolčák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7537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885394-6416-4F3F-95FE-F88EBDD6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Prototyp Registrační stránky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63D126-FA2D-4791-EB23-D9DA68318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D3A7290-DBBE-2981-EB30-D104B6399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136" y="1661217"/>
            <a:ext cx="2876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68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BF058A-01D9-B6CF-853E-204F3AAB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Prototyp Stránky na tvorbu článků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5A82EC-D294-E779-A8C7-0CD04F53F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51BEA4F-B840-3C6A-289C-A04BA6C80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682" y="1688305"/>
            <a:ext cx="6950636" cy="47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3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CA0008-7C02-B748-8FFF-6839E520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5BCABA-9771-615E-EFC6-4E026D6F8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Být první</a:t>
            </a:r>
          </a:p>
          <a:p>
            <a:r>
              <a:rPr lang="cs-CZ" dirty="0"/>
              <a:t>Být nejlepší</a:t>
            </a:r>
          </a:p>
          <a:p>
            <a:r>
              <a:rPr lang="cs-CZ" dirty="0"/>
              <a:t>Být úspěšní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9615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AD80E7-CBE6-09AA-DE3D-2DACA69A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E8EEEE6-75BF-E628-A950-4E6F59332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1322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3CF8F72B-3C5E-940C-651D-6C2B3AEB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cs-CZ" dirty="0"/>
              <a:t>Obsah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436D17-AE0C-C54D-EC9D-0416F2EFB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cs-CZ" dirty="0"/>
              <a:t>Členové</a:t>
            </a:r>
          </a:p>
          <a:p>
            <a:r>
              <a:rPr lang="cs-CZ" dirty="0"/>
              <a:t>Cíl projektu</a:t>
            </a:r>
          </a:p>
          <a:p>
            <a:r>
              <a:rPr lang="cs-CZ" dirty="0"/>
              <a:t>Technologie</a:t>
            </a:r>
          </a:p>
          <a:p>
            <a:r>
              <a:rPr lang="cs-CZ" dirty="0"/>
              <a:t>Předběžný návrh databáze</a:t>
            </a:r>
          </a:p>
          <a:p>
            <a:r>
              <a:rPr lang="cs-CZ" dirty="0"/>
              <a:t>Předběžný prototyp designu </a:t>
            </a:r>
          </a:p>
          <a:p>
            <a:r>
              <a:rPr lang="cs-CZ" dirty="0"/>
              <a:t>Vize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851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114179-99D8-092E-E8DE-D7D86F01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Členové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1974F6-C31C-DC61-5C0D-FC2B5DC72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059" y="2249487"/>
            <a:ext cx="3450253" cy="3541714"/>
          </a:xfrm>
        </p:spPr>
        <p:txBody>
          <a:bodyPr/>
          <a:lstStyle/>
          <a:p>
            <a:r>
              <a:rPr lang="cs-CZ" dirty="0"/>
              <a:t>SQL tým	</a:t>
            </a:r>
          </a:p>
          <a:p>
            <a:pPr marL="0" indent="0">
              <a:buNone/>
            </a:pPr>
            <a:r>
              <a:rPr lang="cs-CZ" dirty="0"/>
              <a:t>	PO: Oliver Kolčák</a:t>
            </a:r>
          </a:p>
          <a:p>
            <a:pPr marL="0" indent="0">
              <a:buNone/>
            </a:pPr>
            <a:r>
              <a:rPr lang="cs-CZ" dirty="0"/>
              <a:t>	TM: Vojtěch Jaroš</a:t>
            </a:r>
          </a:p>
          <a:p>
            <a:pPr marL="0" indent="0">
              <a:buNone/>
            </a:pPr>
            <a:r>
              <a:rPr lang="cs-CZ" dirty="0"/>
              <a:t>	</a:t>
            </a:r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7A6417B0-EFF4-CB72-D0B2-CD0D8B9B5E7F}"/>
              </a:ext>
            </a:extLst>
          </p:cNvPr>
          <p:cNvSpPr txBox="1">
            <a:spLocks/>
          </p:cNvSpPr>
          <p:nvPr/>
        </p:nvSpPr>
        <p:spPr>
          <a:xfrm>
            <a:off x="4157891" y="2249487"/>
            <a:ext cx="3954876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err="1"/>
              <a:t>Back</a:t>
            </a:r>
            <a:r>
              <a:rPr lang="cs-CZ" dirty="0"/>
              <a:t>-End tým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	SM: Kryštof </a:t>
            </a:r>
            <a:r>
              <a:rPr lang="cs-CZ" dirty="0" err="1"/>
              <a:t>Malinda</a:t>
            </a:r>
            <a:r>
              <a:rPr lang="cs-CZ" dirty="0"/>
              <a:t>	TM: Ondřej Kohout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	</a:t>
            </a:r>
          </a:p>
        </p:txBody>
      </p:sp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205BF745-3F5C-2DFF-2843-0426F22E4262}"/>
              </a:ext>
            </a:extLst>
          </p:cNvPr>
          <p:cNvSpPr txBox="1">
            <a:spLocks/>
          </p:cNvSpPr>
          <p:nvPr/>
        </p:nvSpPr>
        <p:spPr>
          <a:xfrm>
            <a:off x="919032" y="2249487"/>
            <a:ext cx="345025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Front-End tým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	TM: Martin </a:t>
            </a:r>
            <a:r>
              <a:rPr lang="cs-CZ" dirty="0" err="1"/>
              <a:t>Velc</a:t>
            </a:r>
            <a:endParaRPr lang="cs-CZ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	TM: Stanislav Čech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2948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D6DF5A-7842-3F6C-4659-B9FDA651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FBDDE7-5504-EE77-3420-89D37958E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Vytvořit odborný časopis </a:t>
            </a:r>
            <a:r>
              <a:rPr lang="cs-CZ" b="0" i="0" dirty="0">
                <a:solidFill>
                  <a:srgbClr val="ECECF1"/>
                </a:solidFill>
                <a:effectLst/>
              </a:rPr>
              <a:t>pro odborníky a nadšence IT.</a:t>
            </a:r>
            <a:endParaRPr lang="cs-CZ" dirty="0"/>
          </a:p>
          <a:p>
            <a:r>
              <a:rPr lang="cs-CZ" b="0" i="0" dirty="0">
                <a:solidFill>
                  <a:srgbClr val="ECECF1"/>
                </a:solidFill>
                <a:effectLst/>
              </a:rPr>
              <a:t>Poskytování hlubokých analýz a nejnovějších informací z IT odvětví.</a:t>
            </a:r>
          </a:p>
          <a:p>
            <a:r>
              <a:rPr lang="cs-CZ" b="0" i="0" dirty="0">
                <a:solidFill>
                  <a:srgbClr val="ECECF1"/>
                </a:solidFill>
                <a:effectLst/>
              </a:rPr>
              <a:t>Stavět komunitu skrze interaktivní obsah, jako jsou tutoriály, diskusní fóra a webináře.</a:t>
            </a:r>
          </a:p>
          <a:p>
            <a:r>
              <a:rPr lang="cs-CZ" b="0" i="0" dirty="0">
                <a:solidFill>
                  <a:srgbClr val="ECECF1"/>
                </a:solidFill>
                <a:effectLst/>
              </a:rPr>
              <a:t>Přinášení průkopnických témat a trendů v IT, včetně umělé inteligence, kybernetické bezpečnosti a cloudových technologií.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7978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8FF6E9-BE0B-E4D7-BD4F-37318896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BC542F8-4890-2BBF-8007-EF381BA4C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HTML, CSS, </a:t>
            </a:r>
            <a:r>
              <a:rPr lang="cs-CZ" dirty="0" err="1"/>
              <a:t>Bootstrap</a:t>
            </a:r>
            <a:endParaRPr lang="cs-CZ" dirty="0"/>
          </a:p>
          <a:p>
            <a:r>
              <a:rPr lang="cs-CZ" dirty="0"/>
              <a:t>PHP, JS</a:t>
            </a:r>
          </a:p>
          <a:p>
            <a:r>
              <a:rPr lang="cs-CZ" dirty="0" err="1"/>
              <a:t>MySQL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1356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D50C3BF-4EC6-4075-8C5A-BB4D93669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AAD5EEF9-647D-437D-909D-552158996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AD572E06-C69D-4C73-907F-E960818C9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878608D-B3F9-5CAA-3844-AECE292C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066" y="1122363"/>
            <a:ext cx="6094846" cy="23876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 sz="6000" dirty="0"/>
              <a:t>Předběžný </a:t>
            </a:r>
            <a:r>
              <a:rPr lang="en-US" sz="6000" dirty="0" err="1"/>
              <a:t>Návrh</a:t>
            </a:r>
            <a:r>
              <a:rPr lang="en-US" sz="6000" dirty="0"/>
              <a:t> </a:t>
            </a:r>
            <a:r>
              <a:rPr lang="en-US" sz="6000" dirty="0" err="1"/>
              <a:t>databáze</a:t>
            </a:r>
            <a:endParaRPr lang="en-US" sz="6000" dirty="0"/>
          </a:p>
        </p:txBody>
      </p:sp>
      <p:pic>
        <p:nvPicPr>
          <p:cNvPr id="4" name="Picture 3" descr="Návrh digitálních kostek">
            <a:extLst>
              <a:ext uri="{FF2B5EF4-FFF2-40B4-BE49-F238E27FC236}">
                <a16:creationId xmlns:a16="http://schemas.microsoft.com/office/drawing/2014/main" id="{D1F012CA-8AE1-4EE0-7E41-B4D5805856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12" r="22892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5C427DC4-D0C8-4AD1-971C-C179999E4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11827C78-913D-484C-8C41-03DA31425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B6F8B17C-D826-4328-938A-3EA29923D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39D88DB7-6249-4F7B-BE6A-FCC6D4978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756D5198-7167-4B16-AB98-5B4E36925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DA8DAFD5-0534-4B77-9BDA-835065CBA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7CA8B15F-CF03-4D11-8AEC-82E80157B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459FF9F8-7A9B-4AA7-A132-383AF3485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CBA02FB8-E42C-45DA-AAF7-3397620DA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9929394A-93E2-4CC7-BE87-C83F6A8E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0D9C5509-FF48-4A4B-93E5-54BB49A4A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8D8D120B-EEA9-48FD-8996-23C6C46E1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3C6F42D5-B202-46C6-8515-D98407842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63970DAE-ED0B-4C16-A738-7D472097C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3057B46C-1C3D-49B0-BFA0-F8C524233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48CF20C5-3838-4173-A8B8-B2F2C98F1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ECE30E10-7578-4E62-ACBF-10C47906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944967BD-A875-4678-99F4-7F57BB00D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39B8890D-782F-4441-99F8-24D555ADB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BD2843C9-86AC-4823-8D89-66B62F94E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1B519EA3-915E-4EAD-A40F-32168E8E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7A321902-1E1D-4964-AF8F-D133DEA58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112E54C4-91A4-40EC-9182-578C6684F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8FA627D4-711B-43E1-956F-E83777F1E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A52861B4-1F11-4F96-B2C6-6CF1ABF3E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8B08E382-69A6-4F49-B9D0-30282ABF2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C90814EC-520D-44F5-86DC-EC86DC654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F912B22F-31DB-46D6-8E4E-54EBED6B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051A22F2-66B3-4FF2-89BD-CD02C2681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4C2C276D-BE72-4024-971D-6777F9524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6AFDDC6B-3AFC-48D7-95CF-5FBB511D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FFAA444D-5CF5-4864-A37F-A111C8FF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5FF79462-E4F2-48A6-A56D-0D6025638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966D2CEE-D08F-46BC-B14C-93765B5B5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599A4AD6-C27F-4336-9E88-8C647A23C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44DF8341-5042-4DC0-BAEF-E3D91FF7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71762CC7-CB05-40DA-A00C-4E2E2480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4F9045FC-8914-48C8-A36C-AAA35E3F4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2B8DF617-2AF1-45FE-A0B8-E36B9580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492D7FF8-46B6-4679-9439-2057238D5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33DDE513-207C-49C7-BF67-7526AAAA1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BEE1802-DF83-4775-831C-512B9B0B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3882C4EF-F620-4972-8FB9-B856D2B6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531F85E7-F63E-4D39-8088-8195AD227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9ADD32DD-B096-4677-80F8-B92AA01E6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9F1863D8-139F-4C40-BF00-40B6EA0F3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41C88777-539F-4497-8ACD-DB5EB48C8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502CEC28-4F28-4576-B919-7262CCC1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C9E5198A-7C53-4D62-BA3D-A3AC6FD0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E9A854AB-3F74-4287-87DC-AF5A56885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4AB0057E-B3A6-4026-9957-95F85AEE5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3EE41E05-F297-4026-836E-28493C070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C92C5E3B-704D-4F3E-8093-7CA684C41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825CD6F0-AF7C-4FF4-97CB-67456D1D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C4DD64A4-C034-4789-BB5E-F569044A3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683E0DB-6F21-4C3E-8305-9450FD8D6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F0A05D6A-7B96-4CC8-AE3F-7FD9D8AD9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5D804E2E-555D-4400-AF17-C855839CB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18D98775-8A76-44FB-B847-48847A7B5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81718D4D-D78C-49F6-A8D0-9BFA8281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77635061-C105-40C2-B344-85AFF348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8AC7657B-8096-43B1-8064-66D26AD3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53E7728E-84D6-4409-8B01-362F9C83C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id="{4AC472D4-CE53-4329-A993-58B6E842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id="{26159CF8-0326-4216-A837-F6D30FE96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36" name="Rectangle 41">
              <a:extLst>
                <a:ext uri="{FF2B5EF4-FFF2-40B4-BE49-F238E27FC236}">
                  <a16:creationId xmlns:a16="http://schemas.microsoft.com/office/drawing/2014/main" id="{9BC6B81B-A802-4A4A-A808-00EB76985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56918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E6C55B-1C1E-5693-A0F1-01762703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36C205-7E99-0C1E-8BFD-13E768791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B81F5F-52DB-C3F6-5892-2A8705C33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0"/>
            <a:ext cx="1132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2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8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1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59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60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61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62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63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64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65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66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67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68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69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70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71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72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73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74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75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76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77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78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79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80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81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82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83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84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85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86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2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9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9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9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0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0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0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0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0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0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0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0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0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0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1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1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1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1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1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1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1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1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1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1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2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2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2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2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2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2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2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2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2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2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4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4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4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4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4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sp useBgFill="1">
        <p:nvSpPr>
          <p:cNvPr id="245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7969AEE-6D97-C47C-473C-0B6D0C85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842379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6000" dirty="0"/>
              <a:t>Předběžný </a:t>
            </a:r>
            <a:r>
              <a:rPr lang="en-US" sz="6000" dirty="0" err="1"/>
              <a:t>Prototyp</a:t>
            </a:r>
            <a:r>
              <a:rPr lang="en-US" sz="6000" dirty="0"/>
              <a:t> </a:t>
            </a:r>
            <a:r>
              <a:rPr lang="en-US" sz="6000" dirty="0" err="1"/>
              <a:t>Designu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6374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B347B2-D217-C0BC-AA82-EFB67468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Prototyp Hlavní stránky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8DCD3BB-D585-CD4A-1CEE-5215FDD2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780543-29CE-17B1-8E48-45841B90E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549" y="1774149"/>
            <a:ext cx="9159724" cy="474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621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80</TotalTime>
  <Words>150</Words>
  <Application>Microsoft Office PowerPoint</Application>
  <PresentationFormat>Širokoúhlá obrazovka</PresentationFormat>
  <Paragraphs>40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Tw Cen MT</vt:lpstr>
      <vt:lpstr>Obvod</vt:lpstr>
      <vt:lpstr>Dream team</vt:lpstr>
      <vt:lpstr>Obsah</vt:lpstr>
      <vt:lpstr>Členové</vt:lpstr>
      <vt:lpstr>Cíl Projektu</vt:lpstr>
      <vt:lpstr>Technologie</vt:lpstr>
      <vt:lpstr>Předběžný Návrh databáze</vt:lpstr>
      <vt:lpstr>Prezentace aplikace PowerPoint</vt:lpstr>
      <vt:lpstr>Předběžný Prototyp Designu</vt:lpstr>
      <vt:lpstr>Prototyp Hlavní stránky</vt:lpstr>
      <vt:lpstr>Prototyp Registrační stránky</vt:lpstr>
      <vt:lpstr>Prototyp Stránky na tvorbu článků</vt:lpstr>
      <vt:lpstr>Vize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team</dc:title>
  <dc:creator>Oliver Kolčák</dc:creator>
  <cp:lastModifiedBy>Oliver Kolčák</cp:lastModifiedBy>
  <cp:revision>2</cp:revision>
  <dcterms:created xsi:type="dcterms:W3CDTF">2023-11-06T21:39:28Z</dcterms:created>
  <dcterms:modified xsi:type="dcterms:W3CDTF">2023-11-07T22:41:14Z</dcterms:modified>
</cp:coreProperties>
</file>