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79" r:id="rId2"/>
    <p:sldMasterId id="2147483677" r:id="rId3"/>
    <p:sldMasterId id="2147483681" r:id="rId4"/>
  </p:sldMasterIdLst>
  <p:notesMasterIdLst>
    <p:notesMasterId r:id="rId20"/>
  </p:notesMasterIdLst>
  <p:handoutMasterIdLst>
    <p:handoutMasterId r:id="rId21"/>
  </p:handoutMasterIdLst>
  <p:sldIdLst>
    <p:sldId id="288" r:id="rId5"/>
    <p:sldId id="307" r:id="rId6"/>
    <p:sldId id="309" r:id="rId7"/>
    <p:sldId id="310" r:id="rId8"/>
    <p:sldId id="311" r:id="rId9"/>
    <p:sldId id="312" r:id="rId10"/>
    <p:sldId id="314" r:id="rId11"/>
    <p:sldId id="290" r:id="rId12"/>
    <p:sldId id="322" r:id="rId13"/>
    <p:sldId id="319" r:id="rId14"/>
    <p:sldId id="318" r:id="rId15"/>
    <p:sldId id="316" r:id="rId16"/>
    <p:sldId id="315" r:id="rId17"/>
    <p:sldId id="320" r:id="rId18"/>
    <p:sldId id="321" r:id="rId19"/>
  </p:sldIdLst>
  <p:sldSz cx="9144000" cy="6858000" type="screen4x3"/>
  <p:notesSz cx="6797675" cy="9926638"/>
  <p:defaultTextStyle>
    <a:defPPr>
      <a:defRPr lang="en-US"/>
    </a:defPPr>
    <a:lvl1pPr algn="l" defTabSz="457200" rtl="0" fontAlgn="base">
      <a:spcBef>
        <a:spcPct val="0"/>
      </a:spcBef>
      <a:spcAft>
        <a:spcPct val="0"/>
      </a:spcAft>
      <a:defRPr sz="2400" kern="1200">
        <a:solidFill>
          <a:schemeClr val="tx1"/>
        </a:solidFill>
        <a:latin typeface="Tahoma" pitchFamily="34" charset="0"/>
        <a:ea typeface="+mn-ea"/>
        <a:cs typeface="Arial" pitchFamily="34" charset="0"/>
      </a:defRPr>
    </a:lvl1pPr>
    <a:lvl2pPr marL="457200" algn="l" defTabSz="457200" rtl="0" fontAlgn="base">
      <a:spcBef>
        <a:spcPct val="0"/>
      </a:spcBef>
      <a:spcAft>
        <a:spcPct val="0"/>
      </a:spcAft>
      <a:defRPr sz="2400" kern="1200">
        <a:solidFill>
          <a:schemeClr val="tx1"/>
        </a:solidFill>
        <a:latin typeface="Tahoma" pitchFamily="34" charset="0"/>
        <a:ea typeface="+mn-ea"/>
        <a:cs typeface="Arial" pitchFamily="34" charset="0"/>
      </a:defRPr>
    </a:lvl2pPr>
    <a:lvl3pPr marL="914400" algn="l" defTabSz="457200" rtl="0" fontAlgn="base">
      <a:spcBef>
        <a:spcPct val="0"/>
      </a:spcBef>
      <a:spcAft>
        <a:spcPct val="0"/>
      </a:spcAft>
      <a:defRPr sz="2400" kern="1200">
        <a:solidFill>
          <a:schemeClr val="tx1"/>
        </a:solidFill>
        <a:latin typeface="Tahoma" pitchFamily="34" charset="0"/>
        <a:ea typeface="+mn-ea"/>
        <a:cs typeface="Arial" pitchFamily="34" charset="0"/>
      </a:defRPr>
    </a:lvl3pPr>
    <a:lvl4pPr marL="1371600" algn="l" defTabSz="457200" rtl="0" fontAlgn="base">
      <a:spcBef>
        <a:spcPct val="0"/>
      </a:spcBef>
      <a:spcAft>
        <a:spcPct val="0"/>
      </a:spcAft>
      <a:defRPr sz="2400" kern="1200">
        <a:solidFill>
          <a:schemeClr val="tx1"/>
        </a:solidFill>
        <a:latin typeface="Tahoma" pitchFamily="34" charset="0"/>
        <a:ea typeface="+mn-ea"/>
        <a:cs typeface="Arial" pitchFamily="34" charset="0"/>
      </a:defRPr>
    </a:lvl4pPr>
    <a:lvl5pPr marL="1828800" algn="l" defTabSz="457200" rtl="0" fontAlgn="base">
      <a:spcBef>
        <a:spcPct val="0"/>
      </a:spcBef>
      <a:spcAft>
        <a:spcPct val="0"/>
      </a:spcAft>
      <a:defRPr sz="2400" kern="1200">
        <a:solidFill>
          <a:schemeClr val="tx1"/>
        </a:solidFill>
        <a:latin typeface="Tahoma" pitchFamily="34" charset="0"/>
        <a:ea typeface="+mn-ea"/>
        <a:cs typeface="Arial" pitchFamily="34" charset="0"/>
      </a:defRPr>
    </a:lvl5pPr>
    <a:lvl6pPr marL="2286000" algn="l" defTabSz="914400" rtl="0" eaLnBrk="1" latinLnBrk="0" hangingPunct="1">
      <a:defRPr sz="2400" kern="1200">
        <a:solidFill>
          <a:schemeClr val="tx1"/>
        </a:solidFill>
        <a:latin typeface="Tahoma" pitchFamily="34" charset="0"/>
        <a:ea typeface="+mn-ea"/>
        <a:cs typeface="Arial" pitchFamily="34" charset="0"/>
      </a:defRPr>
    </a:lvl6pPr>
    <a:lvl7pPr marL="2743200" algn="l" defTabSz="914400" rtl="0" eaLnBrk="1" latinLnBrk="0" hangingPunct="1">
      <a:defRPr sz="2400" kern="1200">
        <a:solidFill>
          <a:schemeClr val="tx1"/>
        </a:solidFill>
        <a:latin typeface="Tahoma" pitchFamily="34" charset="0"/>
        <a:ea typeface="+mn-ea"/>
        <a:cs typeface="Arial" pitchFamily="34" charset="0"/>
      </a:defRPr>
    </a:lvl7pPr>
    <a:lvl8pPr marL="3200400" algn="l" defTabSz="914400" rtl="0" eaLnBrk="1" latinLnBrk="0" hangingPunct="1">
      <a:defRPr sz="2400" kern="1200">
        <a:solidFill>
          <a:schemeClr val="tx1"/>
        </a:solidFill>
        <a:latin typeface="Tahoma" pitchFamily="34" charset="0"/>
        <a:ea typeface="+mn-ea"/>
        <a:cs typeface="Arial" pitchFamily="34" charset="0"/>
      </a:defRPr>
    </a:lvl8pPr>
    <a:lvl9pPr marL="3657600" algn="l" defTabSz="914400" rtl="0" eaLnBrk="1" latinLnBrk="0" hangingPunct="1">
      <a:defRPr sz="2400" kern="1200">
        <a:solidFill>
          <a:schemeClr val="tx1"/>
        </a:solidFill>
        <a:latin typeface="Tahoma"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3D399"/>
    <a:srgbClr val="EDEDED"/>
    <a:srgbClr val="E9E9E9"/>
    <a:srgbClr val="E3E4E4"/>
    <a:srgbClr val="4EC5CD"/>
    <a:srgbClr val="3BBAC3"/>
    <a:srgbClr val="A4CD85"/>
    <a:srgbClr val="4DC5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94718" autoAdjust="0"/>
  </p:normalViewPr>
  <p:slideViewPr>
    <p:cSldViewPr snapToGrid="0" snapToObjects="1">
      <p:cViewPr>
        <p:scale>
          <a:sx n="150" d="100"/>
          <a:sy n="150" d="100"/>
        </p:scale>
        <p:origin x="-558" y="624"/>
      </p:cViewPr>
      <p:guideLst>
        <p:guide orient="horz" pos="387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72B90BA-F202-40B8-9077-82A83FA79728}" type="datetimeFigureOut">
              <a:rPr lang="en-US"/>
              <a:pPr>
                <a:defRPr/>
              </a:pPr>
              <a:t>5/14/2018</a:t>
            </a:fld>
            <a:endParaRPr lang="en-GB"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CCCD84E-6E5C-4293-AE4A-C52535C4D2EE}" type="slidenum">
              <a:rPr lang="en-GB"/>
              <a:pPr>
                <a:defRPr/>
              </a:pPr>
              <a:t>‹#›</a:t>
            </a:fld>
            <a:endParaRPr lang="en-GB" dirty="0"/>
          </a:p>
        </p:txBody>
      </p:sp>
    </p:spTree>
    <p:extLst>
      <p:ext uri="{BB962C8B-B14F-4D97-AF65-F5344CB8AC3E}">
        <p14:creationId xmlns:p14="http://schemas.microsoft.com/office/powerpoint/2010/main" val="35968959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6659077-B8FA-4D30-BFC5-3C02A8A379BF}" type="datetimeFigureOut">
              <a:rPr lang="en-US"/>
              <a:pPr>
                <a:defRPr/>
              </a:pPr>
              <a:t>5/14/2018</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47173F5-621A-4150-B79B-8845B3E8B4FE}" type="slidenum">
              <a:rPr lang="en-GB"/>
              <a:pPr>
                <a:defRPr/>
              </a:pPr>
              <a:t>‹#›</a:t>
            </a:fld>
            <a:endParaRPr lang="en-GB" dirty="0"/>
          </a:p>
        </p:txBody>
      </p:sp>
    </p:spTree>
    <p:extLst>
      <p:ext uri="{BB962C8B-B14F-4D97-AF65-F5344CB8AC3E}">
        <p14:creationId xmlns:p14="http://schemas.microsoft.com/office/powerpoint/2010/main" val="418748289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1992" name="Picture 6" descr="PP_T_RW copy.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 Placeholder 2"/>
          <p:cNvSpPr>
            <a:spLocks noGrp="1"/>
          </p:cNvSpPr>
          <p:nvPr>
            <p:ph type="subTitle" idx="1"/>
          </p:nvPr>
        </p:nvSpPr>
        <p:spPr>
          <a:xfrm>
            <a:off x="265113" y="4721225"/>
            <a:ext cx="8510587" cy="1871663"/>
          </a:xfrm>
        </p:spPr>
        <p:txBody>
          <a:bodyPr anchor="b"/>
          <a:lstStyle>
            <a:lvl1pPr marL="0" indent="0">
              <a:buFont typeface="Arial" pitchFamily="34" charset="0"/>
              <a:buNone/>
              <a:defRPr sz="2000" smtClean="0">
                <a:solidFill>
                  <a:schemeClr val="bg1"/>
                </a:solidFill>
                <a:latin typeface="Tahoma" pitchFamily="34" charset="0"/>
                <a:cs typeface="Tahoma" pitchFamily="34" charset="0"/>
              </a:defRPr>
            </a:lvl1pPr>
          </a:lstStyle>
          <a:p>
            <a:pPr lvl="0"/>
            <a:r>
              <a:rPr lang="en-US" noProof="0" smtClean="0"/>
              <a:t>Click to edit Master subtitle style</a:t>
            </a:r>
          </a:p>
        </p:txBody>
      </p:sp>
      <p:sp>
        <p:nvSpPr>
          <p:cNvPr id="41986" name="Title Placeholder 1"/>
          <p:cNvSpPr>
            <a:spLocks noGrp="1"/>
          </p:cNvSpPr>
          <p:nvPr>
            <p:ph type="ctrTitle"/>
          </p:nvPr>
        </p:nvSpPr>
        <p:spPr>
          <a:xfrm>
            <a:off x="247650" y="2586038"/>
            <a:ext cx="8532813" cy="3109912"/>
          </a:xfrm>
        </p:spPr>
        <p:txBody>
          <a:bodyPr anchor="t"/>
          <a:lstStyle>
            <a:lvl1pPr>
              <a:defRPr sz="5500" smtClean="0">
                <a:solidFill>
                  <a:schemeClr val="bg1"/>
                </a:solidFill>
                <a:latin typeface="Tahoma" pitchFamily="34" charset="0"/>
                <a:cs typeface="Tahoma" pitchFamily="34" charset="0"/>
              </a:defRPr>
            </a:lvl1pPr>
          </a:lstStyle>
          <a:p>
            <a:pPr lvl="0"/>
            <a:r>
              <a:rPr lang="en-US" noProof="0" smtClean="0"/>
              <a:t>Click to edit Master title style</a:t>
            </a:r>
          </a:p>
        </p:txBody>
      </p:sp>
      <p:pic>
        <p:nvPicPr>
          <p:cNvPr id="41993" name="Picture 9" descr="MKS_18mm_R_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938" y="5681663"/>
            <a:ext cx="685800" cy="81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4" name="Slide Number Placeholder 3"/>
          <p:cNvSpPr>
            <a:spLocks noGrp="1"/>
          </p:cNvSpPr>
          <p:nvPr>
            <p:ph type="sldNum" sz="quarter" idx="11"/>
          </p:nvPr>
        </p:nvSpPr>
        <p:spPr/>
        <p:txBody>
          <a:bodyPr/>
          <a:lstStyle>
            <a:lvl1pPr>
              <a:defRPr/>
            </a:lvl1pPr>
          </a:lstStyle>
          <a:p>
            <a:pPr>
              <a:defRPr/>
            </a:pPr>
            <a:fld id="{894F838B-BB15-408F-8C7B-635474F406C8}" type="slidenum">
              <a:rPr lang="en-GB"/>
              <a:pPr>
                <a:defRPr/>
              </a:pPr>
              <a:t>‹#›</a:t>
            </a:fld>
            <a:endParaRPr lang="en-GB" dirty="0"/>
          </a:p>
        </p:txBody>
      </p:sp>
    </p:spTree>
    <p:extLst>
      <p:ext uri="{BB962C8B-B14F-4D97-AF65-F5344CB8AC3E}">
        <p14:creationId xmlns:p14="http://schemas.microsoft.com/office/powerpoint/2010/main" val="329886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3" name="Slide Number Placeholder 2"/>
          <p:cNvSpPr>
            <a:spLocks noGrp="1"/>
          </p:cNvSpPr>
          <p:nvPr>
            <p:ph type="sldNum" sz="quarter" idx="11"/>
          </p:nvPr>
        </p:nvSpPr>
        <p:spPr/>
        <p:txBody>
          <a:bodyPr/>
          <a:lstStyle>
            <a:lvl1pPr>
              <a:defRPr/>
            </a:lvl1pPr>
          </a:lstStyle>
          <a:p>
            <a:pPr>
              <a:defRPr/>
            </a:pPr>
            <a:fld id="{9BA9D8CC-488E-43A3-BEE7-85085D30CA08}" type="slidenum">
              <a:rPr lang="en-GB"/>
              <a:pPr>
                <a:defRPr/>
              </a:pPr>
              <a:t>‹#›</a:t>
            </a:fld>
            <a:endParaRPr lang="en-GB" dirty="0"/>
          </a:p>
        </p:txBody>
      </p:sp>
    </p:spTree>
    <p:extLst>
      <p:ext uri="{BB962C8B-B14F-4D97-AF65-F5344CB8AC3E}">
        <p14:creationId xmlns:p14="http://schemas.microsoft.com/office/powerpoint/2010/main" val="374396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C543104B-D8C7-4A83-9ECE-17FAE368FAB0}" type="slidenum">
              <a:rPr lang="en-GB"/>
              <a:pPr>
                <a:defRPr/>
              </a:pPr>
              <a:t>‹#›</a:t>
            </a:fld>
            <a:endParaRPr lang="en-GB" dirty="0"/>
          </a:p>
        </p:txBody>
      </p:sp>
    </p:spTree>
    <p:extLst>
      <p:ext uri="{BB962C8B-B14F-4D97-AF65-F5344CB8AC3E}">
        <p14:creationId xmlns:p14="http://schemas.microsoft.com/office/powerpoint/2010/main" val="1658602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E75BC656-7474-4C21-A363-E50DC18694AF}" type="slidenum">
              <a:rPr lang="en-GB"/>
              <a:pPr>
                <a:defRPr/>
              </a:pPr>
              <a:t>‹#›</a:t>
            </a:fld>
            <a:endParaRPr lang="en-GB" dirty="0"/>
          </a:p>
        </p:txBody>
      </p:sp>
    </p:spTree>
    <p:extLst>
      <p:ext uri="{BB962C8B-B14F-4D97-AF65-F5344CB8AC3E}">
        <p14:creationId xmlns:p14="http://schemas.microsoft.com/office/powerpoint/2010/main" val="947236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047C91C2-9EE0-473E-A602-80BB482B6D71}" type="slidenum">
              <a:rPr lang="en-GB"/>
              <a:pPr>
                <a:defRPr/>
              </a:pPr>
              <a:t>‹#›</a:t>
            </a:fld>
            <a:endParaRPr lang="en-GB" dirty="0"/>
          </a:p>
        </p:txBody>
      </p:sp>
    </p:spTree>
    <p:extLst>
      <p:ext uri="{BB962C8B-B14F-4D97-AF65-F5344CB8AC3E}">
        <p14:creationId xmlns:p14="http://schemas.microsoft.com/office/powerpoint/2010/main" val="2769607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9913" y="0"/>
            <a:ext cx="2224087" cy="6137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47650" y="0"/>
            <a:ext cx="6519863" cy="6137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3D8E6B96-DC9A-4044-90F5-28D98174B620}" type="slidenum">
              <a:rPr lang="en-GB"/>
              <a:pPr>
                <a:defRPr/>
              </a:pPr>
              <a:t>‹#›</a:t>
            </a:fld>
            <a:endParaRPr lang="en-GB" dirty="0"/>
          </a:p>
        </p:txBody>
      </p:sp>
    </p:spTree>
    <p:extLst>
      <p:ext uri="{BB962C8B-B14F-4D97-AF65-F5344CB8AC3E}">
        <p14:creationId xmlns:p14="http://schemas.microsoft.com/office/powerpoint/2010/main" val="2211847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2166" name="Picture 6" descr="PP_S_RW copy.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Text Placeholder 2"/>
          <p:cNvSpPr>
            <a:spLocks noGrp="1"/>
          </p:cNvSpPr>
          <p:nvPr>
            <p:ph type="subTitle" idx="1"/>
          </p:nvPr>
        </p:nvSpPr>
        <p:spPr>
          <a:xfrm>
            <a:off x="265113" y="4721225"/>
            <a:ext cx="8510587" cy="1871663"/>
          </a:xfrm>
        </p:spPr>
        <p:txBody>
          <a:bodyPr anchor="b"/>
          <a:lstStyle>
            <a:lvl1pPr marL="0" indent="0">
              <a:buFont typeface="Arial" pitchFamily="34" charset="0"/>
              <a:buNone/>
              <a:defRPr sz="2000">
                <a:solidFill>
                  <a:schemeClr val="bg1"/>
                </a:solidFill>
              </a:defRPr>
            </a:lvl1pPr>
          </a:lstStyle>
          <a:p>
            <a:pPr lvl="0"/>
            <a:r>
              <a:rPr lang="en-US" noProof="0" smtClean="0"/>
              <a:t>Click to edit Master subtitle style</a:t>
            </a:r>
          </a:p>
        </p:txBody>
      </p:sp>
      <p:sp>
        <p:nvSpPr>
          <p:cNvPr id="92164" name="Title Placeholder 1"/>
          <p:cNvSpPr>
            <a:spLocks noGrp="1"/>
          </p:cNvSpPr>
          <p:nvPr>
            <p:ph type="ctrTitle"/>
          </p:nvPr>
        </p:nvSpPr>
        <p:spPr>
          <a:xfrm>
            <a:off x="247650" y="2586038"/>
            <a:ext cx="8532813" cy="3109912"/>
          </a:xfrm>
        </p:spPr>
        <p:txBody>
          <a:bodyPr anchor="t"/>
          <a:lstStyle>
            <a:lvl1pPr>
              <a:defRPr sz="3600">
                <a:solidFill>
                  <a:schemeClr val="bg1"/>
                </a:solidFill>
              </a:defRPr>
            </a:lvl1pPr>
          </a:lstStyle>
          <a:p>
            <a:pPr lvl="0"/>
            <a:r>
              <a:rPr lang="en-US" noProof="0" smtClean="0"/>
              <a:t>Click to edit title style</a:t>
            </a:r>
          </a:p>
        </p:txBody>
      </p:sp>
      <p:pic>
        <p:nvPicPr>
          <p:cNvPr id="92165" name="Picture 5" descr="MKS_18mm_R_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938" y="5681663"/>
            <a:ext cx="685800" cy="81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38481A8B-CB18-47C6-A9A7-342D1FD897AD}" type="slidenum">
              <a:rPr lang="en-GB"/>
              <a:pPr>
                <a:defRPr/>
              </a:pPr>
              <a:t>‹#›</a:t>
            </a:fld>
            <a:endParaRPr lang="en-GB" dirty="0"/>
          </a:p>
        </p:txBody>
      </p:sp>
    </p:spTree>
    <p:extLst>
      <p:ext uri="{BB962C8B-B14F-4D97-AF65-F5344CB8AC3E}">
        <p14:creationId xmlns:p14="http://schemas.microsoft.com/office/powerpoint/2010/main" val="2389993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FD6D4E08-5DD2-4F24-9A7F-0D19669CAB00}" type="slidenum">
              <a:rPr lang="en-GB"/>
              <a:pPr>
                <a:defRPr/>
              </a:pPr>
              <a:t>‹#›</a:t>
            </a:fld>
            <a:endParaRPr lang="en-GB" dirty="0"/>
          </a:p>
        </p:txBody>
      </p:sp>
    </p:spTree>
    <p:extLst>
      <p:ext uri="{BB962C8B-B14F-4D97-AF65-F5344CB8AC3E}">
        <p14:creationId xmlns:p14="http://schemas.microsoft.com/office/powerpoint/2010/main" val="3863488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66700" y="1601788"/>
            <a:ext cx="4243388"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2488" y="1601788"/>
            <a:ext cx="4243387"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1FE241DA-E651-4FC9-8A25-B4B3993BA109}" type="slidenum">
              <a:rPr lang="en-GB"/>
              <a:pPr>
                <a:defRPr/>
              </a:pPr>
              <a:t>‹#›</a:t>
            </a:fld>
            <a:endParaRPr lang="en-GB" dirty="0"/>
          </a:p>
        </p:txBody>
      </p:sp>
    </p:spTree>
    <p:extLst>
      <p:ext uri="{BB962C8B-B14F-4D97-AF65-F5344CB8AC3E}">
        <p14:creationId xmlns:p14="http://schemas.microsoft.com/office/powerpoint/2010/main" val="40477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7650" y="0"/>
            <a:ext cx="8896350" cy="1295400"/>
          </a:xfrm>
        </p:spPr>
        <p:txBody>
          <a:bodyPr/>
          <a:lstStyle/>
          <a:p>
            <a:r>
              <a:rPr lang="en-US" smtClean="0"/>
              <a:t>Click to edit Master title style</a:t>
            </a:r>
            <a:endParaRPr lang="en-GB"/>
          </a:p>
        </p:txBody>
      </p:sp>
      <p:sp>
        <p:nvSpPr>
          <p:cNvPr id="3" name="Content Placeholder 2"/>
          <p:cNvSpPr>
            <a:spLocks noGrp="1"/>
          </p:cNvSpPr>
          <p:nvPr>
            <p:ph idx="1"/>
          </p:nvPr>
        </p:nvSpPr>
        <p:spPr>
          <a:xfrm>
            <a:off x="266700" y="1601788"/>
            <a:ext cx="8639175" cy="4535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1123950" y="6296025"/>
            <a:ext cx="6594475" cy="277813"/>
          </a:xfrm>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a:xfrm>
            <a:off x="247650" y="6296025"/>
            <a:ext cx="876300" cy="277813"/>
          </a:xfrm>
        </p:spPr>
        <p:txBody>
          <a:bodyPr/>
          <a:lstStyle>
            <a:lvl1pPr>
              <a:defRPr/>
            </a:lvl1pPr>
          </a:lstStyle>
          <a:p>
            <a:pPr>
              <a:defRPr/>
            </a:pPr>
            <a:fld id="{5CDBB27E-75B1-4464-B298-1F55CFC9694A}" type="slidenum">
              <a:rPr lang="en-GB"/>
              <a:pPr>
                <a:defRPr/>
              </a:pPr>
              <a:t>‹#›</a:t>
            </a:fld>
            <a:endParaRPr lang="en-GB" dirty="0"/>
          </a:p>
        </p:txBody>
      </p:sp>
    </p:spTree>
    <p:extLst>
      <p:ext uri="{BB962C8B-B14F-4D97-AF65-F5344CB8AC3E}">
        <p14:creationId xmlns:p14="http://schemas.microsoft.com/office/powerpoint/2010/main" val="3889449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8" name="Slide Number Placeholder 7"/>
          <p:cNvSpPr>
            <a:spLocks noGrp="1"/>
          </p:cNvSpPr>
          <p:nvPr>
            <p:ph type="sldNum" sz="quarter" idx="11"/>
          </p:nvPr>
        </p:nvSpPr>
        <p:spPr/>
        <p:txBody>
          <a:bodyPr/>
          <a:lstStyle>
            <a:lvl1pPr>
              <a:defRPr/>
            </a:lvl1pPr>
          </a:lstStyle>
          <a:p>
            <a:pPr>
              <a:defRPr/>
            </a:pPr>
            <a:fld id="{8354FDAA-E39B-46FA-A668-DE524B225735}" type="slidenum">
              <a:rPr lang="en-GB"/>
              <a:pPr>
                <a:defRPr/>
              </a:pPr>
              <a:t>‹#›</a:t>
            </a:fld>
            <a:endParaRPr lang="en-GB" dirty="0"/>
          </a:p>
        </p:txBody>
      </p:sp>
    </p:spTree>
    <p:extLst>
      <p:ext uri="{BB962C8B-B14F-4D97-AF65-F5344CB8AC3E}">
        <p14:creationId xmlns:p14="http://schemas.microsoft.com/office/powerpoint/2010/main" val="2803510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4" name="Slide Number Placeholder 3"/>
          <p:cNvSpPr>
            <a:spLocks noGrp="1"/>
          </p:cNvSpPr>
          <p:nvPr>
            <p:ph type="sldNum" sz="quarter" idx="11"/>
          </p:nvPr>
        </p:nvSpPr>
        <p:spPr/>
        <p:txBody>
          <a:bodyPr/>
          <a:lstStyle>
            <a:lvl1pPr>
              <a:defRPr/>
            </a:lvl1pPr>
          </a:lstStyle>
          <a:p>
            <a:pPr>
              <a:defRPr/>
            </a:pPr>
            <a:fld id="{3F07399F-2334-45FA-8C3D-EE2F6F156A52}" type="slidenum">
              <a:rPr lang="en-GB"/>
              <a:pPr>
                <a:defRPr/>
              </a:pPr>
              <a:t>‹#›</a:t>
            </a:fld>
            <a:endParaRPr lang="en-GB" dirty="0"/>
          </a:p>
        </p:txBody>
      </p:sp>
    </p:spTree>
    <p:extLst>
      <p:ext uri="{BB962C8B-B14F-4D97-AF65-F5344CB8AC3E}">
        <p14:creationId xmlns:p14="http://schemas.microsoft.com/office/powerpoint/2010/main" val="3092033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3" name="Slide Number Placeholder 2"/>
          <p:cNvSpPr>
            <a:spLocks noGrp="1"/>
          </p:cNvSpPr>
          <p:nvPr>
            <p:ph type="sldNum" sz="quarter" idx="11"/>
          </p:nvPr>
        </p:nvSpPr>
        <p:spPr/>
        <p:txBody>
          <a:bodyPr/>
          <a:lstStyle>
            <a:lvl1pPr>
              <a:defRPr/>
            </a:lvl1pPr>
          </a:lstStyle>
          <a:p>
            <a:pPr>
              <a:defRPr/>
            </a:pPr>
            <a:fld id="{759ABD1A-5828-4BAC-A69B-4DEF6C4E5516}" type="slidenum">
              <a:rPr lang="en-GB"/>
              <a:pPr>
                <a:defRPr/>
              </a:pPr>
              <a:t>‹#›</a:t>
            </a:fld>
            <a:endParaRPr lang="en-GB" dirty="0"/>
          </a:p>
        </p:txBody>
      </p:sp>
    </p:spTree>
    <p:extLst>
      <p:ext uri="{BB962C8B-B14F-4D97-AF65-F5344CB8AC3E}">
        <p14:creationId xmlns:p14="http://schemas.microsoft.com/office/powerpoint/2010/main" val="3352190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A676DF99-11A9-4D20-AAEF-DE5D64164126}" type="slidenum">
              <a:rPr lang="en-GB"/>
              <a:pPr>
                <a:defRPr/>
              </a:pPr>
              <a:t>‹#›</a:t>
            </a:fld>
            <a:endParaRPr lang="en-GB" dirty="0"/>
          </a:p>
        </p:txBody>
      </p:sp>
    </p:spTree>
    <p:extLst>
      <p:ext uri="{BB962C8B-B14F-4D97-AF65-F5344CB8AC3E}">
        <p14:creationId xmlns:p14="http://schemas.microsoft.com/office/powerpoint/2010/main" val="1240624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104C2FEB-0692-464C-B112-5DC27ED6AD51}" type="slidenum">
              <a:rPr lang="en-GB"/>
              <a:pPr>
                <a:defRPr/>
              </a:pPr>
              <a:t>‹#›</a:t>
            </a:fld>
            <a:endParaRPr lang="en-GB" dirty="0"/>
          </a:p>
        </p:txBody>
      </p:sp>
    </p:spTree>
    <p:extLst>
      <p:ext uri="{BB962C8B-B14F-4D97-AF65-F5344CB8AC3E}">
        <p14:creationId xmlns:p14="http://schemas.microsoft.com/office/powerpoint/2010/main" val="2882490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870A7F72-3D58-4F8B-913E-5AAEEC7B5C7E}" type="slidenum">
              <a:rPr lang="en-GB"/>
              <a:pPr>
                <a:defRPr/>
              </a:pPr>
              <a:t>‹#›</a:t>
            </a:fld>
            <a:endParaRPr lang="en-GB" dirty="0"/>
          </a:p>
        </p:txBody>
      </p:sp>
    </p:spTree>
    <p:extLst>
      <p:ext uri="{BB962C8B-B14F-4D97-AF65-F5344CB8AC3E}">
        <p14:creationId xmlns:p14="http://schemas.microsoft.com/office/powerpoint/2010/main" val="1663261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9913" y="0"/>
            <a:ext cx="2224087" cy="6137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47650" y="0"/>
            <a:ext cx="6519863" cy="6137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E59FDDD4-4275-41A8-A5DD-A39D1EA2465B}" type="slidenum">
              <a:rPr lang="en-GB"/>
              <a:pPr>
                <a:defRPr/>
              </a:pPr>
              <a:t>‹#›</a:t>
            </a:fld>
            <a:endParaRPr lang="en-GB" dirty="0"/>
          </a:p>
        </p:txBody>
      </p:sp>
    </p:spTree>
    <p:extLst>
      <p:ext uri="{BB962C8B-B14F-4D97-AF65-F5344CB8AC3E}">
        <p14:creationId xmlns:p14="http://schemas.microsoft.com/office/powerpoint/2010/main" val="1571359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9506" name="Picture 2" descr="PP_T_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9507" name="Text Placeholder 2"/>
          <p:cNvSpPr>
            <a:spLocks noGrp="1"/>
          </p:cNvSpPr>
          <p:nvPr>
            <p:ph type="subTitle" idx="1"/>
          </p:nvPr>
        </p:nvSpPr>
        <p:spPr>
          <a:xfrm>
            <a:off x="265113" y="4721225"/>
            <a:ext cx="8510587" cy="1871663"/>
          </a:xfrm>
        </p:spPr>
        <p:txBody>
          <a:bodyPr anchor="b"/>
          <a:lstStyle>
            <a:lvl1pPr marL="0" indent="0">
              <a:buFont typeface="Arial" pitchFamily="34" charset="0"/>
              <a:buNone/>
              <a:defRPr sz="2000">
                <a:solidFill>
                  <a:schemeClr val="accent2"/>
                </a:solidFill>
              </a:defRPr>
            </a:lvl1pPr>
          </a:lstStyle>
          <a:p>
            <a:pPr lvl="0"/>
            <a:r>
              <a:rPr lang="en-US" noProof="0" smtClean="0"/>
              <a:t>Click to edit Master subtitle style</a:t>
            </a:r>
          </a:p>
        </p:txBody>
      </p:sp>
      <p:sp>
        <p:nvSpPr>
          <p:cNvPr id="149508" name="Title Placeholder 1"/>
          <p:cNvSpPr>
            <a:spLocks noGrp="1"/>
          </p:cNvSpPr>
          <p:nvPr>
            <p:ph type="ctrTitle"/>
          </p:nvPr>
        </p:nvSpPr>
        <p:spPr>
          <a:xfrm>
            <a:off x="247650" y="2586038"/>
            <a:ext cx="8532813" cy="3109912"/>
          </a:xfrm>
        </p:spPr>
        <p:txBody>
          <a:bodyPr anchor="t"/>
          <a:lstStyle>
            <a:lvl1pPr>
              <a:defRPr sz="5500">
                <a:solidFill>
                  <a:schemeClr val="accent2"/>
                </a:solidFill>
              </a:defRPr>
            </a:lvl1pPr>
          </a:lstStyle>
          <a:p>
            <a:pPr lvl="0"/>
            <a:r>
              <a:rPr lang="en-US" noProof="0" smtClean="0"/>
              <a:t>Click to edit Master title style</a:t>
            </a:r>
          </a:p>
        </p:txBody>
      </p:sp>
      <p:pic>
        <p:nvPicPr>
          <p:cNvPr id="149509" name="Picture 5" descr="MKS_18mm_R_G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938" y="5681663"/>
            <a:ext cx="685800" cy="81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B228A28B-64C1-4292-AE16-B736F74A7A89}" type="slidenum">
              <a:rPr lang="en-GB"/>
              <a:pPr>
                <a:defRPr/>
              </a:pPr>
              <a:t>‹#›</a:t>
            </a:fld>
            <a:endParaRPr lang="en-GB" dirty="0"/>
          </a:p>
        </p:txBody>
      </p:sp>
    </p:spTree>
    <p:extLst>
      <p:ext uri="{BB962C8B-B14F-4D97-AF65-F5344CB8AC3E}">
        <p14:creationId xmlns:p14="http://schemas.microsoft.com/office/powerpoint/2010/main" val="955554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78272A70-51A9-4978-88BE-E3CEA6FF8E40}" type="slidenum">
              <a:rPr lang="en-GB"/>
              <a:pPr>
                <a:defRPr/>
              </a:pPr>
              <a:t>‹#›</a:t>
            </a:fld>
            <a:endParaRPr lang="en-GB" dirty="0"/>
          </a:p>
        </p:txBody>
      </p:sp>
    </p:spTree>
    <p:extLst>
      <p:ext uri="{BB962C8B-B14F-4D97-AF65-F5344CB8AC3E}">
        <p14:creationId xmlns:p14="http://schemas.microsoft.com/office/powerpoint/2010/main" val="299973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7650" y="0"/>
            <a:ext cx="8896350" cy="12954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266700" y="1601788"/>
            <a:ext cx="4243388"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2488" y="1601788"/>
            <a:ext cx="4243387"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1123950" y="6296025"/>
            <a:ext cx="6594475" cy="277813"/>
          </a:xfrm>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a:xfrm>
            <a:off x="247650" y="6296025"/>
            <a:ext cx="876300" cy="277813"/>
          </a:xfrm>
        </p:spPr>
        <p:txBody>
          <a:bodyPr/>
          <a:lstStyle>
            <a:lvl1pPr>
              <a:defRPr/>
            </a:lvl1pPr>
          </a:lstStyle>
          <a:p>
            <a:pPr>
              <a:defRPr/>
            </a:pPr>
            <a:fld id="{2DB597D5-AA95-4BF4-AB87-BD3E2AFBD2D4}" type="slidenum">
              <a:rPr lang="en-GB"/>
              <a:pPr>
                <a:defRPr/>
              </a:pPr>
              <a:t>‹#›</a:t>
            </a:fld>
            <a:endParaRPr lang="en-GB" dirty="0"/>
          </a:p>
        </p:txBody>
      </p:sp>
    </p:spTree>
    <p:extLst>
      <p:ext uri="{BB962C8B-B14F-4D97-AF65-F5344CB8AC3E}">
        <p14:creationId xmlns:p14="http://schemas.microsoft.com/office/powerpoint/2010/main" val="1876677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66700" y="1601788"/>
            <a:ext cx="4243388"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2488" y="1601788"/>
            <a:ext cx="4243387"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9F5DD566-4896-49B8-9C99-F994E3F2CE9B}" type="slidenum">
              <a:rPr lang="en-GB"/>
              <a:pPr>
                <a:defRPr/>
              </a:pPr>
              <a:t>‹#›</a:t>
            </a:fld>
            <a:endParaRPr lang="en-GB" dirty="0"/>
          </a:p>
        </p:txBody>
      </p:sp>
    </p:spTree>
    <p:extLst>
      <p:ext uri="{BB962C8B-B14F-4D97-AF65-F5344CB8AC3E}">
        <p14:creationId xmlns:p14="http://schemas.microsoft.com/office/powerpoint/2010/main" val="1353674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8" name="Slide Number Placeholder 7"/>
          <p:cNvSpPr>
            <a:spLocks noGrp="1"/>
          </p:cNvSpPr>
          <p:nvPr>
            <p:ph type="sldNum" sz="quarter" idx="11"/>
          </p:nvPr>
        </p:nvSpPr>
        <p:spPr/>
        <p:txBody>
          <a:bodyPr/>
          <a:lstStyle>
            <a:lvl1pPr>
              <a:defRPr/>
            </a:lvl1pPr>
          </a:lstStyle>
          <a:p>
            <a:pPr>
              <a:defRPr/>
            </a:pPr>
            <a:fld id="{7B0A1D95-C6F3-421A-9DB3-89E18C592531}" type="slidenum">
              <a:rPr lang="en-GB"/>
              <a:pPr>
                <a:defRPr/>
              </a:pPr>
              <a:t>‹#›</a:t>
            </a:fld>
            <a:endParaRPr lang="en-GB" dirty="0"/>
          </a:p>
        </p:txBody>
      </p:sp>
    </p:spTree>
    <p:extLst>
      <p:ext uri="{BB962C8B-B14F-4D97-AF65-F5344CB8AC3E}">
        <p14:creationId xmlns:p14="http://schemas.microsoft.com/office/powerpoint/2010/main" val="8234307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4" name="Slide Number Placeholder 3"/>
          <p:cNvSpPr>
            <a:spLocks noGrp="1"/>
          </p:cNvSpPr>
          <p:nvPr>
            <p:ph type="sldNum" sz="quarter" idx="11"/>
          </p:nvPr>
        </p:nvSpPr>
        <p:spPr/>
        <p:txBody>
          <a:bodyPr/>
          <a:lstStyle>
            <a:lvl1pPr>
              <a:defRPr/>
            </a:lvl1pPr>
          </a:lstStyle>
          <a:p>
            <a:pPr>
              <a:defRPr/>
            </a:pPr>
            <a:fld id="{450A36B9-0206-4B44-9944-51B1F128DF0B}" type="slidenum">
              <a:rPr lang="en-GB"/>
              <a:pPr>
                <a:defRPr/>
              </a:pPr>
              <a:t>‹#›</a:t>
            </a:fld>
            <a:endParaRPr lang="en-GB" dirty="0"/>
          </a:p>
        </p:txBody>
      </p:sp>
    </p:spTree>
    <p:extLst>
      <p:ext uri="{BB962C8B-B14F-4D97-AF65-F5344CB8AC3E}">
        <p14:creationId xmlns:p14="http://schemas.microsoft.com/office/powerpoint/2010/main" val="1034527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3" name="Slide Number Placeholder 2"/>
          <p:cNvSpPr>
            <a:spLocks noGrp="1"/>
          </p:cNvSpPr>
          <p:nvPr>
            <p:ph type="sldNum" sz="quarter" idx="11"/>
          </p:nvPr>
        </p:nvSpPr>
        <p:spPr/>
        <p:txBody>
          <a:bodyPr/>
          <a:lstStyle>
            <a:lvl1pPr>
              <a:defRPr/>
            </a:lvl1pPr>
          </a:lstStyle>
          <a:p>
            <a:pPr>
              <a:defRPr/>
            </a:pPr>
            <a:fld id="{64318241-8D72-4CE5-B9C9-F03B18BFFB1D}" type="slidenum">
              <a:rPr lang="en-GB"/>
              <a:pPr>
                <a:defRPr/>
              </a:pPr>
              <a:t>‹#›</a:t>
            </a:fld>
            <a:endParaRPr lang="en-GB" dirty="0"/>
          </a:p>
        </p:txBody>
      </p:sp>
    </p:spTree>
    <p:extLst>
      <p:ext uri="{BB962C8B-B14F-4D97-AF65-F5344CB8AC3E}">
        <p14:creationId xmlns:p14="http://schemas.microsoft.com/office/powerpoint/2010/main" val="2076847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792787CD-89F0-47E3-ACB7-61D1D288E2C9}" type="slidenum">
              <a:rPr lang="en-GB"/>
              <a:pPr>
                <a:defRPr/>
              </a:pPr>
              <a:t>‹#›</a:t>
            </a:fld>
            <a:endParaRPr lang="en-GB" dirty="0"/>
          </a:p>
        </p:txBody>
      </p:sp>
    </p:spTree>
    <p:extLst>
      <p:ext uri="{BB962C8B-B14F-4D97-AF65-F5344CB8AC3E}">
        <p14:creationId xmlns:p14="http://schemas.microsoft.com/office/powerpoint/2010/main" val="36690008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980B8E8E-7034-494F-84A5-80704DF167A0}" type="slidenum">
              <a:rPr lang="en-GB"/>
              <a:pPr>
                <a:defRPr/>
              </a:pPr>
              <a:t>‹#›</a:t>
            </a:fld>
            <a:endParaRPr lang="en-GB" dirty="0"/>
          </a:p>
        </p:txBody>
      </p:sp>
    </p:spTree>
    <p:extLst>
      <p:ext uri="{BB962C8B-B14F-4D97-AF65-F5344CB8AC3E}">
        <p14:creationId xmlns:p14="http://schemas.microsoft.com/office/powerpoint/2010/main" val="10799424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85F7F13F-7C9F-4AE7-AD47-7F16CB872316}" type="slidenum">
              <a:rPr lang="en-GB"/>
              <a:pPr>
                <a:defRPr/>
              </a:pPr>
              <a:t>‹#›</a:t>
            </a:fld>
            <a:endParaRPr lang="en-GB" dirty="0"/>
          </a:p>
        </p:txBody>
      </p:sp>
    </p:spTree>
    <p:extLst>
      <p:ext uri="{BB962C8B-B14F-4D97-AF65-F5344CB8AC3E}">
        <p14:creationId xmlns:p14="http://schemas.microsoft.com/office/powerpoint/2010/main" val="38355648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9913" y="0"/>
            <a:ext cx="2224087" cy="6137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47650" y="0"/>
            <a:ext cx="6519863" cy="6137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16EFD633-566A-46A5-BA7F-ECAAE6D23072}" type="slidenum">
              <a:rPr lang="en-GB"/>
              <a:pPr>
                <a:defRPr/>
              </a:pPr>
              <a:t>‹#›</a:t>
            </a:fld>
            <a:endParaRPr lang="en-GB" dirty="0"/>
          </a:p>
        </p:txBody>
      </p:sp>
    </p:spTree>
    <p:extLst>
      <p:ext uri="{BB962C8B-B14F-4D97-AF65-F5344CB8AC3E}">
        <p14:creationId xmlns:p14="http://schemas.microsoft.com/office/powerpoint/2010/main" val="336820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1123950" y="6296025"/>
            <a:ext cx="6594475" cy="277813"/>
          </a:xfrm>
        </p:spPr>
        <p:txBody>
          <a:bodyPr/>
          <a:lstStyle>
            <a:lvl1pPr>
              <a:defRPr/>
            </a:lvl1pPr>
          </a:lstStyle>
          <a:p>
            <a:r>
              <a:rPr lang="en-US" dirty="0"/>
              <a:t>Optional footer - edit via View &gt; Header and Footer</a:t>
            </a:r>
            <a:endParaRPr lang="en-GB" dirty="0"/>
          </a:p>
        </p:txBody>
      </p:sp>
      <p:sp>
        <p:nvSpPr>
          <p:cNvPr id="3" name="Slide Number Placeholder 2"/>
          <p:cNvSpPr>
            <a:spLocks noGrp="1"/>
          </p:cNvSpPr>
          <p:nvPr>
            <p:ph type="sldNum" sz="quarter" idx="11"/>
          </p:nvPr>
        </p:nvSpPr>
        <p:spPr>
          <a:xfrm>
            <a:off x="247650" y="6296025"/>
            <a:ext cx="876300" cy="277813"/>
          </a:xfrm>
        </p:spPr>
        <p:txBody>
          <a:bodyPr/>
          <a:lstStyle>
            <a:lvl1pPr>
              <a:defRPr/>
            </a:lvl1pPr>
          </a:lstStyle>
          <a:p>
            <a:pPr>
              <a:defRPr/>
            </a:pPr>
            <a:fld id="{D31BBCCF-8052-4B07-83BC-C175F584A049}" type="slidenum">
              <a:rPr lang="en-GB"/>
              <a:pPr>
                <a:defRPr/>
              </a:pPr>
              <a:t>‹#›</a:t>
            </a:fld>
            <a:endParaRPr lang="en-GB" dirty="0"/>
          </a:p>
        </p:txBody>
      </p:sp>
    </p:spTree>
    <p:extLst>
      <p:ext uri="{BB962C8B-B14F-4D97-AF65-F5344CB8AC3E}">
        <p14:creationId xmlns:p14="http://schemas.microsoft.com/office/powerpoint/2010/main" val="222954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406" name="Picture 6" descr="PP_T_GW copy.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Text Placeholder 2"/>
          <p:cNvSpPr>
            <a:spLocks noGrp="1"/>
          </p:cNvSpPr>
          <p:nvPr>
            <p:ph type="subTitle" idx="1"/>
          </p:nvPr>
        </p:nvSpPr>
        <p:spPr>
          <a:xfrm>
            <a:off x="265113" y="4721225"/>
            <a:ext cx="8510587" cy="1871663"/>
          </a:xfrm>
        </p:spPr>
        <p:txBody>
          <a:bodyPr anchor="b"/>
          <a:lstStyle>
            <a:lvl1pPr marL="0" indent="0">
              <a:buFont typeface="Arial" pitchFamily="34" charset="0"/>
              <a:buNone/>
              <a:defRPr sz="2000">
                <a:solidFill>
                  <a:schemeClr val="bg1"/>
                </a:solidFill>
              </a:defRPr>
            </a:lvl1pPr>
          </a:lstStyle>
          <a:p>
            <a:pPr lvl="0"/>
            <a:r>
              <a:rPr lang="en-US" noProof="0" smtClean="0"/>
              <a:t>Click to edit Master subtitle style</a:t>
            </a:r>
          </a:p>
        </p:txBody>
      </p:sp>
      <p:sp>
        <p:nvSpPr>
          <p:cNvPr id="102404" name="Title Placeholder 1"/>
          <p:cNvSpPr>
            <a:spLocks noGrp="1"/>
          </p:cNvSpPr>
          <p:nvPr>
            <p:ph type="ctrTitle"/>
          </p:nvPr>
        </p:nvSpPr>
        <p:spPr>
          <a:xfrm>
            <a:off x="247650" y="2586038"/>
            <a:ext cx="8532813" cy="3109912"/>
          </a:xfrm>
        </p:spPr>
        <p:txBody>
          <a:bodyPr anchor="t"/>
          <a:lstStyle>
            <a:lvl1pPr>
              <a:defRPr sz="5500">
                <a:solidFill>
                  <a:schemeClr val="bg1"/>
                </a:solidFill>
              </a:defRPr>
            </a:lvl1pPr>
          </a:lstStyle>
          <a:p>
            <a:pPr lvl="0"/>
            <a:r>
              <a:rPr lang="en-US" noProof="0" smtClean="0"/>
              <a:t>Click to edit Master title style</a:t>
            </a:r>
          </a:p>
        </p:txBody>
      </p:sp>
      <p:pic>
        <p:nvPicPr>
          <p:cNvPr id="102405" name="Picture 5" descr="MKS_18mm_R_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938" y="5681663"/>
            <a:ext cx="685800" cy="81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AE4010C3-DFCA-47AF-8B23-52AE6C14383D}" type="slidenum">
              <a:rPr lang="en-GB"/>
              <a:pPr>
                <a:defRPr/>
              </a:pPr>
              <a:t>‹#›</a:t>
            </a:fld>
            <a:endParaRPr lang="en-GB" dirty="0"/>
          </a:p>
        </p:txBody>
      </p:sp>
    </p:spTree>
    <p:extLst>
      <p:ext uri="{BB962C8B-B14F-4D97-AF65-F5344CB8AC3E}">
        <p14:creationId xmlns:p14="http://schemas.microsoft.com/office/powerpoint/2010/main" val="151020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5" name="Slide Number Placeholder 4"/>
          <p:cNvSpPr>
            <a:spLocks noGrp="1"/>
          </p:cNvSpPr>
          <p:nvPr>
            <p:ph type="sldNum" sz="quarter" idx="11"/>
          </p:nvPr>
        </p:nvSpPr>
        <p:spPr/>
        <p:txBody>
          <a:bodyPr/>
          <a:lstStyle>
            <a:lvl1pPr>
              <a:defRPr/>
            </a:lvl1pPr>
          </a:lstStyle>
          <a:p>
            <a:pPr>
              <a:defRPr/>
            </a:pPr>
            <a:fld id="{EBF69537-C8C9-4DE1-BEBF-388B171C62CA}" type="slidenum">
              <a:rPr lang="en-GB"/>
              <a:pPr>
                <a:defRPr/>
              </a:pPr>
              <a:t>‹#›</a:t>
            </a:fld>
            <a:endParaRPr lang="en-GB" dirty="0"/>
          </a:p>
        </p:txBody>
      </p:sp>
    </p:spTree>
    <p:extLst>
      <p:ext uri="{BB962C8B-B14F-4D97-AF65-F5344CB8AC3E}">
        <p14:creationId xmlns:p14="http://schemas.microsoft.com/office/powerpoint/2010/main" val="53633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66700" y="1601788"/>
            <a:ext cx="4243388"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2488" y="1601788"/>
            <a:ext cx="4243387"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F98752B0-BFF7-46A9-9BBF-2A1FC454636F}" type="slidenum">
              <a:rPr lang="en-GB"/>
              <a:pPr>
                <a:defRPr/>
              </a:pPr>
              <a:t>‹#›</a:t>
            </a:fld>
            <a:endParaRPr lang="en-GB" dirty="0"/>
          </a:p>
        </p:txBody>
      </p:sp>
    </p:spTree>
    <p:extLst>
      <p:ext uri="{BB962C8B-B14F-4D97-AF65-F5344CB8AC3E}">
        <p14:creationId xmlns:p14="http://schemas.microsoft.com/office/powerpoint/2010/main" val="164059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US" dirty="0"/>
              <a:t>Optional footer - edit via View &gt; Header and Footer</a:t>
            </a:r>
            <a:endParaRPr lang="en-GB" dirty="0"/>
          </a:p>
        </p:txBody>
      </p:sp>
      <p:sp>
        <p:nvSpPr>
          <p:cNvPr id="8" name="Slide Number Placeholder 7"/>
          <p:cNvSpPr>
            <a:spLocks noGrp="1"/>
          </p:cNvSpPr>
          <p:nvPr>
            <p:ph type="sldNum" sz="quarter" idx="11"/>
          </p:nvPr>
        </p:nvSpPr>
        <p:spPr/>
        <p:txBody>
          <a:bodyPr/>
          <a:lstStyle>
            <a:lvl1pPr>
              <a:defRPr/>
            </a:lvl1pPr>
          </a:lstStyle>
          <a:p>
            <a:pPr>
              <a:defRPr/>
            </a:pPr>
            <a:fld id="{B0DF2576-3AB6-463C-A672-B14E80D0806A}" type="slidenum">
              <a:rPr lang="en-GB"/>
              <a:pPr>
                <a:defRPr/>
              </a:pPr>
              <a:t>‹#›</a:t>
            </a:fld>
            <a:endParaRPr lang="en-GB" dirty="0"/>
          </a:p>
        </p:txBody>
      </p:sp>
    </p:spTree>
    <p:extLst>
      <p:ext uri="{BB962C8B-B14F-4D97-AF65-F5344CB8AC3E}">
        <p14:creationId xmlns:p14="http://schemas.microsoft.com/office/powerpoint/2010/main" val="1679214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7650" y="0"/>
            <a:ext cx="8896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266700" y="1601788"/>
            <a:ext cx="8639175"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5" name="Footer Placeholder 4"/>
          <p:cNvSpPr>
            <a:spLocks noGrp="1"/>
          </p:cNvSpPr>
          <p:nvPr>
            <p:ph type="ftr" sz="quarter" idx="3"/>
          </p:nvPr>
        </p:nvSpPr>
        <p:spPr>
          <a:xfrm>
            <a:off x="1123950" y="6296025"/>
            <a:ext cx="6594475" cy="277813"/>
          </a:xfrm>
          <a:prstGeom prst="rect">
            <a:avLst/>
          </a:prstGeom>
        </p:spPr>
        <p:txBody>
          <a:bodyPr vert="horz" wrap="square" lIns="91440" tIns="45720" rIns="91440" bIns="45720" numCol="1" anchor="t" anchorCtr="0" compatLnSpc="1">
            <a:prstTxWarp prst="textNoShape">
              <a:avLst/>
            </a:prstTxWarp>
            <a:noAutofit/>
          </a:bodyPr>
          <a:lstStyle>
            <a:lvl1pPr>
              <a:defRPr sz="1200">
                <a:solidFill>
                  <a:srgbClr val="9E9E9F"/>
                </a:solidFill>
                <a:cs typeface="Tahoma" pitchFamily="34" charset="0"/>
              </a:defRPr>
            </a:lvl1pPr>
          </a:lstStyle>
          <a:p>
            <a:r>
              <a:rPr lang="en-US" dirty="0"/>
              <a:t>Optional footer - edit via View &gt; Header and Footer</a:t>
            </a:r>
            <a:endParaRPr lang="en-GB" dirty="0"/>
          </a:p>
        </p:txBody>
      </p:sp>
      <p:sp>
        <p:nvSpPr>
          <p:cNvPr id="6" name="Slide Number Placeholder 5"/>
          <p:cNvSpPr>
            <a:spLocks noGrp="1"/>
          </p:cNvSpPr>
          <p:nvPr>
            <p:ph type="sldNum" sz="quarter" idx="4"/>
          </p:nvPr>
        </p:nvSpPr>
        <p:spPr>
          <a:xfrm>
            <a:off x="247650" y="6296025"/>
            <a:ext cx="876300" cy="277813"/>
          </a:xfrm>
          <a:prstGeom prst="rect">
            <a:avLst/>
          </a:prstGeom>
        </p:spPr>
        <p:txBody>
          <a:bodyPr vert="horz" lIns="91440" tIns="45720" rIns="91440" bIns="45720" rtlCol="0" anchor="t" anchorCtr="0">
            <a:noAutofit/>
          </a:bodyPr>
          <a:lstStyle>
            <a:lvl1pPr algn="l" fontAlgn="auto">
              <a:spcBef>
                <a:spcPts val="0"/>
              </a:spcBef>
              <a:spcAft>
                <a:spcPts val="0"/>
              </a:spcAft>
              <a:defRPr sz="1200" b="1" smtClean="0">
                <a:solidFill>
                  <a:schemeClr val="tx1">
                    <a:tint val="75000"/>
                  </a:schemeClr>
                </a:solidFill>
                <a:latin typeface="Tahoma"/>
                <a:cs typeface="Tahoma"/>
              </a:defRPr>
            </a:lvl1pPr>
          </a:lstStyle>
          <a:p>
            <a:pPr>
              <a:defRPr/>
            </a:pPr>
            <a:fld id="{FB9A69B1-5BCB-4CB9-9B5B-66E0E3C23963}" type="slidenum">
              <a:rPr lang="en-GB"/>
              <a:pPr>
                <a:defRPr/>
              </a:pPr>
              <a:t>‹#›</a:t>
            </a:fld>
            <a:endParaRPr lang="en-GB" dirty="0"/>
          </a:p>
        </p:txBody>
      </p:sp>
      <p:pic>
        <p:nvPicPr>
          <p:cNvPr id="1031" name="Picture 7" descr="MKS_18mm_R_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5938" y="5681663"/>
            <a:ext cx="685800" cy="8159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4" r:id="rId1"/>
    <p:sldLayoutId id="2147483713" r:id="rId2"/>
    <p:sldLayoutId id="2147483714" r:id="rId3"/>
    <p:sldLayoutId id="2147483715" r:id="rId4"/>
  </p:sldLayoutIdLst>
  <p:hf hdr="0"/>
  <p:txStyles>
    <p:titleStyle>
      <a:lvl1pPr algn="l" defTabSz="457200" rtl="0" eaLnBrk="1" fontAlgn="base" hangingPunct="1">
        <a:lnSpc>
          <a:spcPct val="90000"/>
        </a:lnSpc>
        <a:spcBef>
          <a:spcPct val="0"/>
        </a:spcBef>
        <a:spcAft>
          <a:spcPct val="0"/>
        </a:spcAft>
        <a:defRPr sz="4000" kern="1200">
          <a:solidFill>
            <a:srgbClr val="B71234"/>
          </a:solidFill>
          <a:latin typeface="Tahoma"/>
          <a:ea typeface="+mj-ea"/>
          <a:cs typeface="Tahoma"/>
        </a:defRPr>
      </a:lvl1pPr>
      <a:lvl2pPr algn="l" defTabSz="457200" rtl="0" eaLnBrk="1" fontAlgn="base" hangingPunct="1">
        <a:lnSpc>
          <a:spcPct val="90000"/>
        </a:lnSpc>
        <a:spcBef>
          <a:spcPct val="0"/>
        </a:spcBef>
        <a:spcAft>
          <a:spcPct val="0"/>
        </a:spcAft>
        <a:defRPr sz="4000">
          <a:solidFill>
            <a:srgbClr val="B71234"/>
          </a:solidFill>
          <a:latin typeface="Tahoma" pitchFamily="34" charset="0"/>
          <a:cs typeface="Tahoma" pitchFamily="34" charset="0"/>
        </a:defRPr>
      </a:lvl2pPr>
      <a:lvl3pPr algn="l" defTabSz="457200" rtl="0" eaLnBrk="1" fontAlgn="base" hangingPunct="1">
        <a:lnSpc>
          <a:spcPct val="90000"/>
        </a:lnSpc>
        <a:spcBef>
          <a:spcPct val="0"/>
        </a:spcBef>
        <a:spcAft>
          <a:spcPct val="0"/>
        </a:spcAft>
        <a:defRPr sz="4000">
          <a:solidFill>
            <a:srgbClr val="B71234"/>
          </a:solidFill>
          <a:latin typeface="Tahoma" pitchFamily="34" charset="0"/>
          <a:cs typeface="Tahoma" pitchFamily="34" charset="0"/>
        </a:defRPr>
      </a:lvl3pPr>
      <a:lvl4pPr algn="l" defTabSz="457200" rtl="0" eaLnBrk="1" fontAlgn="base" hangingPunct="1">
        <a:lnSpc>
          <a:spcPct val="90000"/>
        </a:lnSpc>
        <a:spcBef>
          <a:spcPct val="0"/>
        </a:spcBef>
        <a:spcAft>
          <a:spcPct val="0"/>
        </a:spcAft>
        <a:defRPr sz="4000">
          <a:solidFill>
            <a:srgbClr val="B71234"/>
          </a:solidFill>
          <a:latin typeface="Tahoma" pitchFamily="34" charset="0"/>
          <a:cs typeface="Tahoma" pitchFamily="34" charset="0"/>
        </a:defRPr>
      </a:lvl4pPr>
      <a:lvl5pPr algn="l" defTabSz="457200" rtl="0" eaLnBrk="1" fontAlgn="base" hangingPunct="1">
        <a:lnSpc>
          <a:spcPct val="90000"/>
        </a:lnSpc>
        <a:spcBef>
          <a:spcPct val="0"/>
        </a:spcBef>
        <a:spcAft>
          <a:spcPct val="0"/>
        </a:spcAft>
        <a:defRPr sz="4000">
          <a:solidFill>
            <a:srgbClr val="B71234"/>
          </a:solidFill>
          <a:latin typeface="Tahoma" pitchFamily="34" charset="0"/>
          <a:cs typeface="Tahoma" pitchFamily="34" charset="0"/>
        </a:defRPr>
      </a:lvl5pPr>
      <a:lvl6pPr marL="457200" algn="l" defTabSz="457200" rtl="0" eaLnBrk="1" fontAlgn="base" hangingPunct="1">
        <a:lnSpc>
          <a:spcPct val="90000"/>
        </a:lnSpc>
        <a:spcBef>
          <a:spcPct val="0"/>
        </a:spcBef>
        <a:spcAft>
          <a:spcPct val="0"/>
        </a:spcAft>
        <a:defRPr sz="4000">
          <a:solidFill>
            <a:srgbClr val="B71234"/>
          </a:solidFill>
          <a:latin typeface="Tahoma" pitchFamily="34" charset="0"/>
          <a:cs typeface="Tahoma" pitchFamily="34" charset="0"/>
        </a:defRPr>
      </a:lvl6pPr>
      <a:lvl7pPr marL="914400" algn="l" defTabSz="457200" rtl="0" eaLnBrk="1" fontAlgn="base" hangingPunct="1">
        <a:lnSpc>
          <a:spcPct val="90000"/>
        </a:lnSpc>
        <a:spcBef>
          <a:spcPct val="0"/>
        </a:spcBef>
        <a:spcAft>
          <a:spcPct val="0"/>
        </a:spcAft>
        <a:defRPr sz="4000">
          <a:solidFill>
            <a:srgbClr val="B71234"/>
          </a:solidFill>
          <a:latin typeface="Tahoma" pitchFamily="34" charset="0"/>
          <a:cs typeface="Tahoma" pitchFamily="34" charset="0"/>
        </a:defRPr>
      </a:lvl7pPr>
      <a:lvl8pPr marL="1371600" algn="l" defTabSz="457200" rtl="0" eaLnBrk="1" fontAlgn="base" hangingPunct="1">
        <a:lnSpc>
          <a:spcPct val="90000"/>
        </a:lnSpc>
        <a:spcBef>
          <a:spcPct val="0"/>
        </a:spcBef>
        <a:spcAft>
          <a:spcPct val="0"/>
        </a:spcAft>
        <a:defRPr sz="4000">
          <a:solidFill>
            <a:srgbClr val="B71234"/>
          </a:solidFill>
          <a:latin typeface="Tahoma" pitchFamily="34" charset="0"/>
          <a:cs typeface="Tahoma" pitchFamily="34" charset="0"/>
        </a:defRPr>
      </a:lvl8pPr>
      <a:lvl9pPr marL="1828800" algn="l" defTabSz="457200" rtl="0" eaLnBrk="1" fontAlgn="base" hangingPunct="1">
        <a:lnSpc>
          <a:spcPct val="90000"/>
        </a:lnSpc>
        <a:spcBef>
          <a:spcPct val="0"/>
        </a:spcBef>
        <a:spcAft>
          <a:spcPct val="0"/>
        </a:spcAft>
        <a:defRPr sz="4000">
          <a:solidFill>
            <a:srgbClr val="B71234"/>
          </a:solidFill>
          <a:latin typeface="Tahoma" pitchFamily="34" charset="0"/>
          <a:cs typeface="Tahoma" pitchFamily="34" charset="0"/>
        </a:defRPr>
      </a:lvl9pPr>
    </p:titleStyle>
    <p:bodyStyle>
      <a:lvl1pPr marL="215900" indent="-215900" algn="l" defTabSz="457200" rtl="0" eaLnBrk="1" fontAlgn="base" hangingPunct="1">
        <a:spcBef>
          <a:spcPts val="900"/>
        </a:spcBef>
        <a:spcAft>
          <a:spcPct val="0"/>
        </a:spcAft>
        <a:buFont typeface="Arial" pitchFamily="34" charset="0"/>
        <a:buChar char="•"/>
        <a:defRPr sz="2400" kern="1200">
          <a:solidFill>
            <a:schemeClr val="tx1"/>
          </a:solidFill>
          <a:latin typeface="Tahoma"/>
          <a:ea typeface="+mn-ea"/>
          <a:cs typeface="Tahoma"/>
        </a:defRPr>
      </a:lvl1pPr>
      <a:lvl2pPr marL="466725"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2pPr>
      <a:lvl3pPr marL="719138"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3pPr>
      <a:lvl4pPr marL="719138"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4pPr>
      <a:lvl5pPr marL="719138"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1378" name="Title Placeholder 1"/>
          <p:cNvSpPr>
            <a:spLocks noGrp="1"/>
          </p:cNvSpPr>
          <p:nvPr>
            <p:ph type="title"/>
          </p:nvPr>
        </p:nvSpPr>
        <p:spPr bwMode="auto">
          <a:xfrm>
            <a:off x="247650" y="0"/>
            <a:ext cx="8896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01379" name="Text Placeholder 2"/>
          <p:cNvSpPr>
            <a:spLocks noGrp="1"/>
          </p:cNvSpPr>
          <p:nvPr>
            <p:ph type="body" idx="1"/>
          </p:nvPr>
        </p:nvSpPr>
        <p:spPr bwMode="auto">
          <a:xfrm>
            <a:off x="266700" y="1601788"/>
            <a:ext cx="8639175"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5" name="Footer Placeholder 4"/>
          <p:cNvSpPr>
            <a:spLocks noGrp="1"/>
          </p:cNvSpPr>
          <p:nvPr>
            <p:ph type="ftr" sz="quarter" idx="3"/>
          </p:nvPr>
        </p:nvSpPr>
        <p:spPr>
          <a:xfrm>
            <a:off x="1123950" y="6296025"/>
            <a:ext cx="6594475" cy="277813"/>
          </a:xfrm>
          <a:prstGeom prst="rect">
            <a:avLst/>
          </a:prstGeom>
        </p:spPr>
        <p:txBody>
          <a:bodyPr vert="horz" wrap="square" lIns="91440" tIns="45720" rIns="91440" bIns="45720" numCol="1" anchor="t" anchorCtr="0" compatLnSpc="1">
            <a:prstTxWarp prst="textNoShape">
              <a:avLst/>
            </a:prstTxWarp>
            <a:noAutofit/>
          </a:bodyPr>
          <a:lstStyle>
            <a:lvl1pPr>
              <a:defRPr sz="1200">
                <a:solidFill>
                  <a:srgbClr val="9E9E9F"/>
                </a:solidFill>
                <a:cs typeface="+mn-cs"/>
              </a:defRPr>
            </a:lvl1pPr>
          </a:lstStyle>
          <a:p>
            <a:r>
              <a:rPr lang="en-US" dirty="0"/>
              <a:t>Optional footer - edit via View &gt; Header and Footer</a:t>
            </a:r>
            <a:endParaRPr lang="en-GB" dirty="0"/>
          </a:p>
        </p:txBody>
      </p:sp>
      <p:sp>
        <p:nvSpPr>
          <p:cNvPr id="6" name="Slide Number Placeholder 5"/>
          <p:cNvSpPr>
            <a:spLocks noGrp="1"/>
          </p:cNvSpPr>
          <p:nvPr>
            <p:ph type="sldNum" sz="quarter" idx="4"/>
          </p:nvPr>
        </p:nvSpPr>
        <p:spPr>
          <a:xfrm>
            <a:off x="247650" y="6296025"/>
            <a:ext cx="876300" cy="277813"/>
          </a:xfrm>
          <a:prstGeom prst="rect">
            <a:avLst/>
          </a:prstGeom>
        </p:spPr>
        <p:txBody>
          <a:bodyPr vert="horz" lIns="91440" tIns="45720" rIns="91440" bIns="45720" rtlCol="0" anchor="t" anchorCtr="0">
            <a:noAutofit/>
          </a:bodyPr>
          <a:lstStyle>
            <a:lvl1pPr algn="l" fontAlgn="auto">
              <a:spcBef>
                <a:spcPts val="0"/>
              </a:spcBef>
              <a:spcAft>
                <a:spcPts val="0"/>
              </a:spcAft>
              <a:defRPr sz="1200" b="1" smtClean="0">
                <a:solidFill>
                  <a:schemeClr val="tx1">
                    <a:tint val="75000"/>
                  </a:schemeClr>
                </a:solidFill>
                <a:latin typeface="+mn-lt"/>
                <a:cs typeface="+mn-cs"/>
              </a:defRPr>
            </a:lvl1pPr>
          </a:lstStyle>
          <a:p>
            <a:pPr>
              <a:defRPr/>
            </a:pPr>
            <a:fld id="{840936ED-3B0B-45E8-A65C-15FBF80713BC}" type="slidenum">
              <a:rPr lang="en-GB"/>
              <a:pPr>
                <a:defRPr/>
              </a:pPr>
              <a:t>‹#›</a:t>
            </a:fld>
            <a:endParaRPr lang="en-GB" dirty="0"/>
          </a:p>
        </p:txBody>
      </p:sp>
      <p:pic>
        <p:nvPicPr>
          <p:cNvPr id="101383" name="Picture 7" descr="MKS_18mm_R_G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35938" y="5681663"/>
            <a:ext cx="685800" cy="8159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0"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p:txStyles>
    <p:titleStyle>
      <a:lvl1pPr algn="l" defTabSz="457200" rtl="0" fontAlgn="base">
        <a:lnSpc>
          <a:spcPct val="90000"/>
        </a:lnSpc>
        <a:spcBef>
          <a:spcPct val="0"/>
        </a:spcBef>
        <a:spcAft>
          <a:spcPct val="0"/>
        </a:spcAft>
        <a:defRPr sz="4000">
          <a:solidFill>
            <a:srgbClr val="B71234"/>
          </a:solidFill>
          <a:latin typeface="+mj-lt"/>
          <a:ea typeface="+mj-ea"/>
          <a:cs typeface="+mj-cs"/>
        </a:defRPr>
      </a:lvl1pPr>
      <a:lvl2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2pPr>
      <a:lvl3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3pPr>
      <a:lvl4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4pPr>
      <a:lvl5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5pPr>
      <a:lvl6pPr marL="4572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6pPr>
      <a:lvl7pPr marL="9144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7pPr>
      <a:lvl8pPr marL="13716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8pPr>
      <a:lvl9pPr marL="18288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9pPr>
    </p:titleStyle>
    <p:bodyStyle>
      <a:lvl1pPr marL="215900" indent="-215900" algn="l" defTabSz="457200" rtl="0" fontAlgn="base">
        <a:spcBef>
          <a:spcPts val="900"/>
        </a:spcBef>
        <a:spcAft>
          <a:spcPct val="0"/>
        </a:spcAft>
        <a:buFont typeface="Arial" pitchFamily="34" charset="0"/>
        <a:buChar char="•"/>
        <a:defRPr sz="2400">
          <a:solidFill>
            <a:schemeClr val="tx1"/>
          </a:solidFill>
          <a:latin typeface="+mn-lt"/>
          <a:ea typeface="+mn-ea"/>
          <a:cs typeface="+mn-cs"/>
        </a:defRPr>
      </a:lvl1pPr>
      <a:lvl2pPr marL="466725" indent="-250825" algn="l" defTabSz="457200" rtl="0" fontAlgn="base">
        <a:spcBef>
          <a:spcPts val="300"/>
        </a:spcBef>
        <a:spcAft>
          <a:spcPct val="0"/>
        </a:spcAft>
        <a:buFont typeface="Lucida Grande"/>
        <a:buChar char="–"/>
        <a:defRPr sz="2400">
          <a:solidFill>
            <a:schemeClr val="tx1"/>
          </a:solidFill>
          <a:latin typeface="+mn-lt"/>
          <a:cs typeface="+mn-cs"/>
        </a:defRPr>
      </a:lvl2pPr>
      <a:lvl3pPr marL="719138" indent="-250825" algn="l" defTabSz="457200" rtl="0" fontAlgn="base">
        <a:spcBef>
          <a:spcPts val="300"/>
        </a:spcBef>
        <a:spcAft>
          <a:spcPct val="0"/>
        </a:spcAft>
        <a:buFont typeface="Lucida Grande"/>
        <a:buChar char="–"/>
        <a:defRPr sz="2400">
          <a:solidFill>
            <a:schemeClr val="tx1"/>
          </a:solidFill>
          <a:latin typeface="+mn-lt"/>
          <a:cs typeface="+mn-cs"/>
        </a:defRPr>
      </a:lvl3pPr>
      <a:lvl4pPr marL="719138" indent="-250825" algn="l" defTabSz="457200" rtl="0" fontAlgn="base">
        <a:spcBef>
          <a:spcPts val="300"/>
        </a:spcBef>
        <a:spcAft>
          <a:spcPct val="0"/>
        </a:spcAft>
        <a:buFont typeface="Lucida Grande"/>
        <a:buChar char="–"/>
        <a:defRPr sz="2400">
          <a:solidFill>
            <a:schemeClr val="tx1"/>
          </a:solidFill>
          <a:latin typeface="+mn-lt"/>
          <a:cs typeface="+mn-cs"/>
        </a:defRPr>
      </a:lvl4pPr>
      <a:lvl5pPr marL="719138" indent="-250825" algn="l" defTabSz="457200" rtl="0" fontAlgn="base">
        <a:spcBef>
          <a:spcPts val="300"/>
        </a:spcBef>
        <a:spcAft>
          <a:spcPct val="0"/>
        </a:spcAft>
        <a:buFont typeface="Lucida Grande"/>
        <a:buChar char="–"/>
        <a:defRPr sz="2400">
          <a:solidFill>
            <a:schemeClr val="tx1"/>
          </a:solidFill>
          <a:latin typeface="+mn-lt"/>
          <a:cs typeface="+mn-cs"/>
        </a:defRPr>
      </a:lvl5pPr>
      <a:lvl6pPr marL="1176338" indent="-250825" algn="l" defTabSz="457200" rtl="0" fontAlgn="base">
        <a:spcBef>
          <a:spcPts val="300"/>
        </a:spcBef>
        <a:spcAft>
          <a:spcPct val="0"/>
        </a:spcAft>
        <a:buFont typeface="Lucida Grande"/>
        <a:buChar char="–"/>
        <a:defRPr sz="2400">
          <a:solidFill>
            <a:schemeClr val="tx1"/>
          </a:solidFill>
          <a:latin typeface="+mn-lt"/>
          <a:cs typeface="+mn-cs"/>
        </a:defRPr>
      </a:lvl6pPr>
      <a:lvl7pPr marL="1633538" indent="-250825" algn="l" defTabSz="457200" rtl="0" fontAlgn="base">
        <a:spcBef>
          <a:spcPts val="300"/>
        </a:spcBef>
        <a:spcAft>
          <a:spcPct val="0"/>
        </a:spcAft>
        <a:buFont typeface="Lucida Grande"/>
        <a:buChar char="–"/>
        <a:defRPr sz="2400">
          <a:solidFill>
            <a:schemeClr val="tx1"/>
          </a:solidFill>
          <a:latin typeface="+mn-lt"/>
          <a:cs typeface="+mn-cs"/>
        </a:defRPr>
      </a:lvl7pPr>
      <a:lvl8pPr marL="2090738" indent="-250825" algn="l" defTabSz="457200" rtl="0" fontAlgn="base">
        <a:spcBef>
          <a:spcPts val="300"/>
        </a:spcBef>
        <a:spcAft>
          <a:spcPct val="0"/>
        </a:spcAft>
        <a:buFont typeface="Lucida Grande"/>
        <a:buChar char="–"/>
        <a:defRPr sz="2400">
          <a:solidFill>
            <a:schemeClr val="tx1"/>
          </a:solidFill>
          <a:latin typeface="+mn-lt"/>
          <a:cs typeface="+mn-cs"/>
        </a:defRPr>
      </a:lvl8pPr>
      <a:lvl9pPr marL="2547938" indent="-250825" algn="l" defTabSz="457200" rtl="0" fontAlgn="base">
        <a:spcBef>
          <a:spcPts val="300"/>
        </a:spcBef>
        <a:spcAft>
          <a:spcPct val="0"/>
        </a:spcAft>
        <a:buFont typeface="Lucida Grande"/>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1138" name="Title Placeholder 1"/>
          <p:cNvSpPr>
            <a:spLocks noGrp="1"/>
          </p:cNvSpPr>
          <p:nvPr>
            <p:ph type="title"/>
          </p:nvPr>
        </p:nvSpPr>
        <p:spPr bwMode="auto">
          <a:xfrm>
            <a:off x="247650" y="0"/>
            <a:ext cx="8896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91139" name="Text Placeholder 2"/>
          <p:cNvSpPr>
            <a:spLocks noGrp="1"/>
          </p:cNvSpPr>
          <p:nvPr>
            <p:ph type="body" idx="1"/>
          </p:nvPr>
        </p:nvSpPr>
        <p:spPr bwMode="auto">
          <a:xfrm>
            <a:off x="266700" y="1601788"/>
            <a:ext cx="8639175"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5" name="Footer Placeholder 4"/>
          <p:cNvSpPr>
            <a:spLocks noGrp="1"/>
          </p:cNvSpPr>
          <p:nvPr>
            <p:ph type="ftr" sz="quarter" idx="3"/>
          </p:nvPr>
        </p:nvSpPr>
        <p:spPr>
          <a:xfrm>
            <a:off x="1123950" y="6296025"/>
            <a:ext cx="6594475" cy="277813"/>
          </a:xfrm>
          <a:prstGeom prst="rect">
            <a:avLst/>
          </a:prstGeom>
        </p:spPr>
        <p:txBody>
          <a:bodyPr vert="horz" wrap="square" lIns="91440" tIns="45720" rIns="91440" bIns="45720" numCol="1" anchor="t" anchorCtr="0" compatLnSpc="1">
            <a:prstTxWarp prst="textNoShape">
              <a:avLst/>
            </a:prstTxWarp>
            <a:noAutofit/>
          </a:bodyPr>
          <a:lstStyle>
            <a:lvl1pPr>
              <a:defRPr sz="1200">
                <a:solidFill>
                  <a:srgbClr val="9E9E9F"/>
                </a:solidFill>
                <a:cs typeface="+mn-cs"/>
              </a:defRPr>
            </a:lvl1pPr>
          </a:lstStyle>
          <a:p>
            <a:r>
              <a:rPr lang="en-US" dirty="0"/>
              <a:t>Optional footer - edit via View &gt; Header and Footer</a:t>
            </a:r>
            <a:endParaRPr lang="en-GB" dirty="0"/>
          </a:p>
        </p:txBody>
      </p:sp>
      <p:sp>
        <p:nvSpPr>
          <p:cNvPr id="6" name="Slide Number Placeholder 5"/>
          <p:cNvSpPr>
            <a:spLocks noGrp="1"/>
          </p:cNvSpPr>
          <p:nvPr>
            <p:ph type="sldNum" sz="quarter" idx="4"/>
          </p:nvPr>
        </p:nvSpPr>
        <p:spPr>
          <a:xfrm>
            <a:off x="247650" y="6296025"/>
            <a:ext cx="876300" cy="277813"/>
          </a:xfrm>
          <a:prstGeom prst="rect">
            <a:avLst/>
          </a:prstGeom>
        </p:spPr>
        <p:txBody>
          <a:bodyPr vert="horz" lIns="91440" tIns="45720" rIns="91440" bIns="45720" rtlCol="0" anchor="t" anchorCtr="0">
            <a:noAutofit/>
          </a:bodyPr>
          <a:lstStyle>
            <a:lvl1pPr algn="l" fontAlgn="auto">
              <a:spcBef>
                <a:spcPts val="0"/>
              </a:spcBef>
              <a:spcAft>
                <a:spcPts val="0"/>
              </a:spcAft>
              <a:defRPr sz="1200" b="1" smtClean="0">
                <a:solidFill>
                  <a:schemeClr val="tx1">
                    <a:tint val="75000"/>
                  </a:schemeClr>
                </a:solidFill>
                <a:latin typeface="+mn-lt"/>
                <a:cs typeface="+mn-cs"/>
              </a:defRPr>
            </a:lvl1pPr>
          </a:lstStyle>
          <a:p>
            <a:pPr>
              <a:defRPr/>
            </a:pPr>
            <a:fld id="{3D5D713B-2703-4935-97F0-4F7766F67702}" type="slidenum">
              <a:rPr lang="en-GB"/>
              <a:pPr>
                <a:defRPr/>
              </a:pPr>
              <a:t>‹#›</a:t>
            </a:fld>
            <a:endParaRPr lang="en-GB" dirty="0"/>
          </a:p>
        </p:txBody>
      </p:sp>
      <p:pic>
        <p:nvPicPr>
          <p:cNvPr id="91143" name="Picture 7" descr="MKS_18mm_R_G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35938" y="5681663"/>
            <a:ext cx="685800" cy="8159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8"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p:txStyles>
    <p:titleStyle>
      <a:lvl1pPr algn="l" defTabSz="457200" rtl="0" fontAlgn="base">
        <a:lnSpc>
          <a:spcPct val="90000"/>
        </a:lnSpc>
        <a:spcBef>
          <a:spcPct val="0"/>
        </a:spcBef>
        <a:spcAft>
          <a:spcPct val="0"/>
        </a:spcAft>
        <a:defRPr sz="4000">
          <a:solidFill>
            <a:srgbClr val="B71234"/>
          </a:solidFill>
          <a:latin typeface="+mj-lt"/>
          <a:ea typeface="+mj-ea"/>
          <a:cs typeface="+mj-cs"/>
        </a:defRPr>
      </a:lvl1pPr>
      <a:lvl2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2pPr>
      <a:lvl3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3pPr>
      <a:lvl4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4pPr>
      <a:lvl5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5pPr>
      <a:lvl6pPr marL="4572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6pPr>
      <a:lvl7pPr marL="9144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7pPr>
      <a:lvl8pPr marL="13716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8pPr>
      <a:lvl9pPr marL="18288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9pPr>
    </p:titleStyle>
    <p:bodyStyle>
      <a:lvl1pPr marL="215900" indent="-215900" algn="l" defTabSz="457200" rtl="0" fontAlgn="base">
        <a:spcBef>
          <a:spcPts val="900"/>
        </a:spcBef>
        <a:spcAft>
          <a:spcPct val="0"/>
        </a:spcAft>
        <a:buFont typeface="Arial" pitchFamily="34" charset="0"/>
        <a:buChar char="•"/>
        <a:defRPr sz="2400">
          <a:solidFill>
            <a:schemeClr val="tx1"/>
          </a:solidFill>
          <a:latin typeface="+mn-lt"/>
          <a:ea typeface="+mn-ea"/>
          <a:cs typeface="+mn-cs"/>
        </a:defRPr>
      </a:lvl1pPr>
      <a:lvl2pPr marL="466725" indent="-250825" algn="l" defTabSz="457200" rtl="0" fontAlgn="base">
        <a:spcBef>
          <a:spcPts val="300"/>
        </a:spcBef>
        <a:spcAft>
          <a:spcPct val="0"/>
        </a:spcAft>
        <a:buFont typeface="Lucida Grande"/>
        <a:buChar char="–"/>
        <a:defRPr sz="2400">
          <a:solidFill>
            <a:schemeClr val="tx1"/>
          </a:solidFill>
          <a:latin typeface="+mn-lt"/>
          <a:cs typeface="+mn-cs"/>
        </a:defRPr>
      </a:lvl2pPr>
      <a:lvl3pPr marL="719138" indent="-250825" algn="l" defTabSz="457200" rtl="0" fontAlgn="base">
        <a:spcBef>
          <a:spcPts val="300"/>
        </a:spcBef>
        <a:spcAft>
          <a:spcPct val="0"/>
        </a:spcAft>
        <a:buFont typeface="Lucida Grande"/>
        <a:buChar char="–"/>
        <a:defRPr sz="2400">
          <a:solidFill>
            <a:schemeClr val="tx1"/>
          </a:solidFill>
          <a:latin typeface="+mn-lt"/>
          <a:cs typeface="+mn-cs"/>
        </a:defRPr>
      </a:lvl3pPr>
      <a:lvl4pPr marL="719138" indent="-250825" algn="l" defTabSz="457200" rtl="0" fontAlgn="base">
        <a:spcBef>
          <a:spcPts val="300"/>
        </a:spcBef>
        <a:spcAft>
          <a:spcPct val="0"/>
        </a:spcAft>
        <a:buFont typeface="Lucida Grande"/>
        <a:buChar char="–"/>
        <a:defRPr sz="2400">
          <a:solidFill>
            <a:schemeClr val="tx1"/>
          </a:solidFill>
          <a:latin typeface="+mn-lt"/>
          <a:cs typeface="+mn-cs"/>
        </a:defRPr>
      </a:lvl4pPr>
      <a:lvl5pPr marL="719138" indent="-250825" algn="l" defTabSz="457200" rtl="0" fontAlgn="base">
        <a:spcBef>
          <a:spcPts val="300"/>
        </a:spcBef>
        <a:spcAft>
          <a:spcPct val="0"/>
        </a:spcAft>
        <a:buFont typeface="Lucida Grande"/>
        <a:buChar char="–"/>
        <a:defRPr sz="2400">
          <a:solidFill>
            <a:schemeClr val="tx1"/>
          </a:solidFill>
          <a:latin typeface="+mn-lt"/>
          <a:cs typeface="+mn-cs"/>
        </a:defRPr>
      </a:lvl5pPr>
      <a:lvl6pPr marL="1176338" indent="-250825" algn="l" defTabSz="457200" rtl="0" fontAlgn="base">
        <a:spcBef>
          <a:spcPts val="300"/>
        </a:spcBef>
        <a:spcAft>
          <a:spcPct val="0"/>
        </a:spcAft>
        <a:buFont typeface="Lucida Grande"/>
        <a:buChar char="–"/>
        <a:defRPr sz="2400">
          <a:solidFill>
            <a:schemeClr val="tx1"/>
          </a:solidFill>
          <a:latin typeface="+mn-lt"/>
          <a:cs typeface="+mn-cs"/>
        </a:defRPr>
      </a:lvl6pPr>
      <a:lvl7pPr marL="1633538" indent="-250825" algn="l" defTabSz="457200" rtl="0" fontAlgn="base">
        <a:spcBef>
          <a:spcPts val="300"/>
        </a:spcBef>
        <a:spcAft>
          <a:spcPct val="0"/>
        </a:spcAft>
        <a:buFont typeface="Lucida Grande"/>
        <a:buChar char="–"/>
        <a:defRPr sz="2400">
          <a:solidFill>
            <a:schemeClr val="tx1"/>
          </a:solidFill>
          <a:latin typeface="+mn-lt"/>
          <a:cs typeface="+mn-cs"/>
        </a:defRPr>
      </a:lvl7pPr>
      <a:lvl8pPr marL="2090738" indent="-250825" algn="l" defTabSz="457200" rtl="0" fontAlgn="base">
        <a:spcBef>
          <a:spcPts val="300"/>
        </a:spcBef>
        <a:spcAft>
          <a:spcPct val="0"/>
        </a:spcAft>
        <a:buFont typeface="Lucida Grande"/>
        <a:buChar char="–"/>
        <a:defRPr sz="2400">
          <a:solidFill>
            <a:schemeClr val="tx1"/>
          </a:solidFill>
          <a:latin typeface="+mn-lt"/>
          <a:cs typeface="+mn-cs"/>
        </a:defRPr>
      </a:lvl8pPr>
      <a:lvl9pPr marL="2547938" indent="-250825" algn="l" defTabSz="457200" rtl="0" fontAlgn="base">
        <a:spcBef>
          <a:spcPts val="300"/>
        </a:spcBef>
        <a:spcAft>
          <a:spcPct val="0"/>
        </a:spcAft>
        <a:buFont typeface="Lucida Grande"/>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8482" name="Title Placeholder 1"/>
          <p:cNvSpPr>
            <a:spLocks noGrp="1"/>
          </p:cNvSpPr>
          <p:nvPr>
            <p:ph type="title"/>
          </p:nvPr>
        </p:nvSpPr>
        <p:spPr bwMode="auto">
          <a:xfrm>
            <a:off x="247650" y="0"/>
            <a:ext cx="8896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48483" name="Text Placeholder 2"/>
          <p:cNvSpPr>
            <a:spLocks noGrp="1"/>
          </p:cNvSpPr>
          <p:nvPr>
            <p:ph type="body" idx="1"/>
          </p:nvPr>
        </p:nvSpPr>
        <p:spPr bwMode="auto">
          <a:xfrm>
            <a:off x="266700" y="1601788"/>
            <a:ext cx="8639175"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5" name="Footer Placeholder 4"/>
          <p:cNvSpPr>
            <a:spLocks noGrp="1"/>
          </p:cNvSpPr>
          <p:nvPr>
            <p:ph type="ftr" sz="quarter" idx="3"/>
          </p:nvPr>
        </p:nvSpPr>
        <p:spPr>
          <a:xfrm>
            <a:off x="1123950" y="6296025"/>
            <a:ext cx="6594475" cy="277813"/>
          </a:xfrm>
          <a:prstGeom prst="rect">
            <a:avLst/>
          </a:prstGeom>
        </p:spPr>
        <p:txBody>
          <a:bodyPr vert="horz" wrap="square" lIns="91440" tIns="45720" rIns="91440" bIns="45720" numCol="1" anchor="t" anchorCtr="0" compatLnSpc="1">
            <a:prstTxWarp prst="textNoShape">
              <a:avLst/>
            </a:prstTxWarp>
            <a:noAutofit/>
          </a:bodyPr>
          <a:lstStyle>
            <a:lvl1pPr>
              <a:defRPr sz="1200">
                <a:solidFill>
                  <a:srgbClr val="9E9E9F"/>
                </a:solidFill>
                <a:cs typeface="+mn-cs"/>
              </a:defRPr>
            </a:lvl1pPr>
          </a:lstStyle>
          <a:p>
            <a:r>
              <a:rPr lang="en-US" dirty="0"/>
              <a:t>Optional footer - edit via View &gt; Header and Footer</a:t>
            </a:r>
            <a:endParaRPr lang="en-GB" dirty="0"/>
          </a:p>
        </p:txBody>
      </p:sp>
      <p:sp>
        <p:nvSpPr>
          <p:cNvPr id="6" name="Slide Number Placeholder 5"/>
          <p:cNvSpPr>
            <a:spLocks noGrp="1"/>
          </p:cNvSpPr>
          <p:nvPr>
            <p:ph type="sldNum" sz="quarter" idx="4"/>
          </p:nvPr>
        </p:nvSpPr>
        <p:spPr>
          <a:xfrm>
            <a:off x="247650" y="6296025"/>
            <a:ext cx="876300" cy="277813"/>
          </a:xfrm>
          <a:prstGeom prst="rect">
            <a:avLst/>
          </a:prstGeom>
        </p:spPr>
        <p:txBody>
          <a:bodyPr vert="horz" lIns="91440" tIns="45720" rIns="91440" bIns="45720" rtlCol="0" anchor="t" anchorCtr="0">
            <a:noAutofit/>
          </a:bodyPr>
          <a:lstStyle>
            <a:lvl1pPr algn="l" fontAlgn="auto">
              <a:spcBef>
                <a:spcPts val="0"/>
              </a:spcBef>
              <a:spcAft>
                <a:spcPts val="0"/>
              </a:spcAft>
              <a:defRPr sz="1200" b="1" smtClean="0">
                <a:solidFill>
                  <a:schemeClr val="tx1">
                    <a:tint val="75000"/>
                  </a:schemeClr>
                </a:solidFill>
                <a:latin typeface="+mn-lt"/>
                <a:cs typeface="+mn-cs"/>
              </a:defRPr>
            </a:lvl1pPr>
          </a:lstStyle>
          <a:p>
            <a:pPr>
              <a:defRPr/>
            </a:pPr>
            <a:fld id="{3C6DDC42-9EE2-4D0F-80B7-2E94635FA521}" type="slidenum">
              <a:rPr lang="en-GB"/>
              <a:pPr>
                <a:defRPr/>
              </a:pPr>
              <a:t>‹#›</a:t>
            </a:fld>
            <a:endParaRPr lang="en-GB" dirty="0"/>
          </a:p>
        </p:txBody>
      </p:sp>
      <p:pic>
        <p:nvPicPr>
          <p:cNvPr id="148486" name="Picture 6" descr="MKS_18mm_R_G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35938" y="5681663"/>
            <a:ext cx="685800" cy="8159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p:txStyles>
    <p:titleStyle>
      <a:lvl1pPr algn="l" defTabSz="457200" rtl="0" fontAlgn="base">
        <a:lnSpc>
          <a:spcPct val="90000"/>
        </a:lnSpc>
        <a:spcBef>
          <a:spcPct val="0"/>
        </a:spcBef>
        <a:spcAft>
          <a:spcPct val="0"/>
        </a:spcAft>
        <a:defRPr sz="4000">
          <a:solidFill>
            <a:srgbClr val="B71234"/>
          </a:solidFill>
          <a:latin typeface="+mj-lt"/>
          <a:ea typeface="+mj-ea"/>
          <a:cs typeface="+mj-cs"/>
        </a:defRPr>
      </a:lvl1pPr>
      <a:lvl2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2pPr>
      <a:lvl3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3pPr>
      <a:lvl4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4pPr>
      <a:lvl5pPr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5pPr>
      <a:lvl6pPr marL="4572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6pPr>
      <a:lvl7pPr marL="9144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7pPr>
      <a:lvl8pPr marL="13716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8pPr>
      <a:lvl9pPr marL="1828800" algn="l" defTabSz="457200" rtl="0" fontAlgn="base">
        <a:lnSpc>
          <a:spcPct val="90000"/>
        </a:lnSpc>
        <a:spcBef>
          <a:spcPct val="0"/>
        </a:spcBef>
        <a:spcAft>
          <a:spcPct val="0"/>
        </a:spcAft>
        <a:defRPr sz="4000">
          <a:solidFill>
            <a:srgbClr val="B71234"/>
          </a:solidFill>
          <a:latin typeface="Tahoma" pitchFamily="34" charset="0"/>
          <a:cs typeface="Tahoma" pitchFamily="34" charset="0"/>
        </a:defRPr>
      </a:lvl9pPr>
    </p:titleStyle>
    <p:bodyStyle>
      <a:lvl1pPr marL="215900" indent="-215900" algn="l" defTabSz="457200" rtl="0" fontAlgn="base">
        <a:spcBef>
          <a:spcPts val="900"/>
        </a:spcBef>
        <a:spcAft>
          <a:spcPct val="0"/>
        </a:spcAft>
        <a:buFont typeface="Arial" pitchFamily="34" charset="0"/>
        <a:buChar char="•"/>
        <a:defRPr sz="2400">
          <a:solidFill>
            <a:schemeClr val="tx1"/>
          </a:solidFill>
          <a:latin typeface="+mn-lt"/>
          <a:ea typeface="+mn-ea"/>
          <a:cs typeface="+mn-cs"/>
        </a:defRPr>
      </a:lvl1pPr>
      <a:lvl2pPr marL="466725" indent="-250825" algn="l" defTabSz="457200" rtl="0" fontAlgn="base">
        <a:spcBef>
          <a:spcPts val="300"/>
        </a:spcBef>
        <a:spcAft>
          <a:spcPct val="0"/>
        </a:spcAft>
        <a:buFont typeface="Lucida Grande"/>
        <a:buChar char="–"/>
        <a:defRPr sz="2400">
          <a:solidFill>
            <a:schemeClr val="tx1"/>
          </a:solidFill>
          <a:latin typeface="+mn-lt"/>
          <a:cs typeface="+mn-cs"/>
        </a:defRPr>
      </a:lvl2pPr>
      <a:lvl3pPr marL="719138" indent="-250825" algn="l" defTabSz="457200" rtl="0" fontAlgn="base">
        <a:spcBef>
          <a:spcPts val="300"/>
        </a:spcBef>
        <a:spcAft>
          <a:spcPct val="0"/>
        </a:spcAft>
        <a:buFont typeface="Lucida Grande"/>
        <a:buChar char="–"/>
        <a:defRPr sz="2400">
          <a:solidFill>
            <a:schemeClr val="tx1"/>
          </a:solidFill>
          <a:latin typeface="+mn-lt"/>
          <a:cs typeface="+mn-cs"/>
        </a:defRPr>
      </a:lvl3pPr>
      <a:lvl4pPr marL="719138" indent="-250825" algn="l" defTabSz="457200" rtl="0" fontAlgn="base">
        <a:spcBef>
          <a:spcPts val="300"/>
        </a:spcBef>
        <a:spcAft>
          <a:spcPct val="0"/>
        </a:spcAft>
        <a:buFont typeface="Lucida Grande"/>
        <a:buChar char="–"/>
        <a:defRPr sz="2400">
          <a:solidFill>
            <a:schemeClr val="tx1"/>
          </a:solidFill>
          <a:latin typeface="+mn-lt"/>
          <a:cs typeface="+mn-cs"/>
        </a:defRPr>
      </a:lvl4pPr>
      <a:lvl5pPr marL="719138" indent="-250825" algn="l" defTabSz="457200" rtl="0" fontAlgn="base">
        <a:spcBef>
          <a:spcPts val="300"/>
        </a:spcBef>
        <a:spcAft>
          <a:spcPct val="0"/>
        </a:spcAft>
        <a:buFont typeface="Lucida Grande"/>
        <a:buChar char="–"/>
        <a:defRPr sz="2400">
          <a:solidFill>
            <a:schemeClr val="tx1"/>
          </a:solidFill>
          <a:latin typeface="+mn-lt"/>
          <a:cs typeface="+mn-cs"/>
        </a:defRPr>
      </a:lvl5pPr>
      <a:lvl6pPr marL="1176338" indent="-250825" algn="l" defTabSz="457200" rtl="0" fontAlgn="base">
        <a:spcBef>
          <a:spcPts val="300"/>
        </a:spcBef>
        <a:spcAft>
          <a:spcPct val="0"/>
        </a:spcAft>
        <a:buFont typeface="Lucida Grande"/>
        <a:buChar char="–"/>
        <a:defRPr sz="2400">
          <a:solidFill>
            <a:schemeClr val="tx1"/>
          </a:solidFill>
          <a:latin typeface="+mn-lt"/>
          <a:cs typeface="+mn-cs"/>
        </a:defRPr>
      </a:lvl6pPr>
      <a:lvl7pPr marL="1633538" indent="-250825" algn="l" defTabSz="457200" rtl="0" fontAlgn="base">
        <a:spcBef>
          <a:spcPts val="300"/>
        </a:spcBef>
        <a:spcAft>
          <a:spcPct val="0"/>
        </a:spcAft>
        <a:buFont typeface="Lucida Grande"/>
        <a:buChar char="–"/>
        <a:defRPr sz="2400">
          <a:solidFill>
            <a:schemeClr val="tx1"/>
          </a:solidFill>
          <a:latin typeface="+mn-lt"/>
          <a:cs typeface="+mn-cs"/>
        </a:defRPr>
      </a:lvl7pPr>
      <a:lvl8pPr marL="2090738" indent="-250825" algn="l" defTabSz="457200" rtl="0" fontAlgn="base">
        <a:spcBef>
          <a:spcPts val="300"/>
        </a:spcBef>
        <a:spcAft>
          <a:spcPct val="0"/>
        </a:spcAft>
        <a:buFont typeface="Lucida Grande"/>
        <a:buChar char="–"/>
        <a:defRPr sz="2400">
          <a:solidFill>
            <a:schemeClr val="tx1"/>
          </a:solidFill>
          <a:latin typeface="+mn-lt"/>
          <a:cs typeface="+mn-cs"/>
        </a:defRPr>
      </a:lvl8pPr>
      <a:lvl9pPr marL="2547938" indent="-250825" algn="l" defTabSz="457200" rtl="0" fontAlgn="base">
        <a:spcBef>
          <a:spcPts val="300"/>
        </a:spcBef>
        <a:spcAft>
          <a:spcPct val="0"/>
        </a:spcAft>
        <a:buFont typeface="Lucida Grande"/>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2"/>
          <p:cNvSpPr>
            <a:spLocks noGrp="1"/>
          </p:cNvSpPr>
          <p:nvPr>
            <p:ph type="ctrTitle"/>
          </p:nvPr>
        </p:nvSpPr>
        <p:spPr/>
        <p:txBody>
          <a:bodyPr/>
          <a:lstStyle/>
          <a:p>
            <a:r>
              <a:rPr lang="en-US" sz="7200" dirty="0"/>
              <a:t>BI Tool Selection Criteria</a:t>
            </a:r>
            <a:r>
              <a:rPr lang="en-US" sz="9600" dirty="0"/>
              <a:t/>
            </a:r>
            <a:br>
              <a:rPr lang="en-US" sz="9600" dirty="0"/>
            </a:br>
            <a:endParaRPr lang="en-US" dirty="0"/>
          </a:p>
        </p:txBody>
      </p:sp>
      <p:sp>
        <p:nvSpPr>
          <p:cNvPr id="14349" name="Rectangle 13"/>
          <p:cNvSpPr>
            <a:spLocks noGrp="1"/>
          </p:cNvSpPr>
          <p:nvPr>
            <p:ph type="subTitle" idx="1"/>
          </p:nvPr>
        </p:nvSpPr>
        <p:spPr/>
        <p:txBody>
          <a:bodyPr/>
          <a:lstStyle/>
          <a:p>
            <a:r>
              <a:rPr lang="en-US" i="1" dirty="0"/>
              <a:t>Using the right tool in the right situation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
            <a:ext cx="8639175" cy="942974"/>
          </a:xfrm>
        </p:spPr>
        <p:txBody>
          <a:bodyPr/>
          <a:lstStyle/>
          <a:p>
            <a:pPr marL="0" lvl="0" indent="0">
              <a:buNone/>
            </a:pPr>
            <a:r>
              <a:rPr lang="en-GB" sz="1800" b="1" dirty="0">
                <a:solidFill>
                  <a:srgbClr val="B71234"/>
                </a:solidFill>
                <a:effectLst>
                  <a:outerShdw blurRad="38100" dist="38100" dir="2700000" algn="tl">
                    <a:srgbClr val="000000">
                      <a:alpha val="43137"/>
                    </a:srgbClr>
                  </a:outerShdw>
                </a:effectLst>
                <a:latin typeface="+mj-lt"/>
                <a:ea typeface="+mj-ea"/>
                <a:cs typeface="+mj-cs"/>
              </a:rPr>
              <a:t>D</a:t>
            </a:r>
            <a:r>
              <a:rPr lang="en-GB" sz="1800" b="1" dirty="0" smtClean="0">
                <a:solidFill>
                  <a:srgbClr val="B71234"/>
                </a:solidFill>
                <a:effectLst>
                  <a:outerShdw blurRad="38100" dist="38100" dir="2700000" algn="tl">
                    <a:srgbClr val="000000">
                      <a:alpha val="43137"/>
                    </a:srgbClr>
                  </a:outerShdw>
                </a:effectLst>
                <a:latin typeface="+mj-lt"/>
                <a:ea typeface="+mj-ea"/>
                <a:cs typeface="+mj-cs"/>
              </a:rPr>
              <a:t> </a:t>
            </a:r>
            <a:r>
              <a:rPr lang="en-GB" sz="1100" dirty="0" err="1" smtClean="0">
                <a:solidFill>
                  <a:srgbClr val="B71234"/>
                </a:solidFill>
                <a:effectLst>
                  <a:outerShdw blurRad="38100" dist="38100" dir="2700000" algn="tl">
                    <a:srgbClr val="000000">
                      <a:alpha val="43137"/>
                    </a:srgbClr>
                  </a:outerShdw>
                </a:effectLst>
                <a:latin typeface="+mj-lt"/>
                <a:ea typeface="+mj-ea"/>
                <a:cs typeface="+mj-cs"/>
              </a:rPr>
              <a:t>ashboard</a:t>
            </a:r>
            <a:endParaRPr lang="en-GB" sz="1100" dirty="0">
              <a:solidFill>
                <a:srgbClr val="B71234"/>
              </a:solidFill>
              <a:effectLst>
                <a:outerShdw blurRad="38100" dist="38100" dir="2700000" algn="tl">
                  <a:srgbClr val="000000">
                    <a:alpha val="43137"/>
                  </a:srgbClr>
                </a:outerShdw>
              </a:effectLst>
              <a:latin typeface="+mj-lt"/>
              <a:ea typeface="+mj-ea"/>
              <a:cs typeface="+mj-cs"/>
            </a:endParaRPr>
          </a:p>
          <a:p>
            <a:pPr marL="0" indent="0">
              <a:buNone/>
            </a:pPr>
            <a:r>
              <a:rPr lang="en-GB" sz="1100" dirty="0" smtClean="0">
                <a:solidFill>
                  <a:srgbClr val="B71234"/>
                </a:solidFill>
                <a:latin typeface="+mj-lt"/>
                <a:ea typeface="+mj-ea"/>
                <a:cs typeface="+mj-cs"/>
              </a:rPr>
              <a:t>The </a:t>
            </a:r>
            <a:r>
              <a:rPr lang="en-GB" sz="1100" dirty="0">
                <a:solidFill>
                  <a:srgbClr val="B71234"/>
                </a:solidFill>
                <a:latin typeface="+mj-lt"/>
                <a:ea typeface="+mj-ea"/>
                <a:cs typeface="+mj-cs"/>
              </a:rPr>
              <a:t>Dashboard page gives just the most important information and has the least amount of interactivity/clicking. It is mostly to help users scan for status updates. </a:t>
            </a:r>
          </a:p>
        </p:txBody>
      </p:sp>
      <p:sp>
        <p:nvSpPr>
          <p:cNvPr id="4" name="Footer Placeholder 3"/>
          <p:cNvSpPr>
            <a:spLocks noGrp="1"/>
          </p:cNvSpPr>
          <p:nvPr>
            <p:ph type="ftr" sz="quarter" idx="10"/>
          </p:nvPr>
        </p:nvSpPr>
        <p:spPr>
          <a:xfrm>
            <a:off x="1123950" y="6296025"/>
            <a:ext cx="6594475" cy="428625"/>
          </a:xfrm>
        </p:spPr>
        <p:txBody>
          <a:bodyPr/>
          <a:lstStyle/>
          <a:p>
            <a:r>
              <a:rPr lang="en-GB" sz="1000" dirty="0" smtClean="0"/>
              <a:t>Self-Service tools have been prescribed as </a:t>
            </a:r>
            <a:r>
              <a:rPr lang="en-GB" sz="1000" dirty="0" err="1" smtClean="0"/>
              <a:t>QlikSense</a:t>
            </a:r>
            <a:r>
              <a:rPr lang="en-GB" sz="1000" dirty="0" smtClean="0"/>
              <a:t> and </a:t>
            </a:r>
            <a:r>
              <a:rPr lang="en-GB" sz="1000" dirty="0" err="1" smtClean="0"/>
              <a:t>Webi</a:t>
            </a:r>
            <a:r>
              <a:rPr lang="en-GB" sz="1000" dirty="0" smtClean="0"/>
              <a:t> (we have chosen not to exploit QlikView functionality in this area)</a:t>
            </a:r>
            <a:endParaRPr lang="en-GB" sz="1000" dirty="0"/>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10</a:t>
            </a:fld>
            <a:endParaRPr lang="en-GB" dirty="0"/>
          </a:p>
        </p:txBody>
      </p:sp>
      <p:sp>
        <p:nvSpPr>
          <p:cNvPr id="7" name="Content Placeholder 2"/>
          <p:cNvSpPr txBox="1">
            <a:spLocks/>
          </p:cNvSpPr>
          <p:nvPr/>
        </p:nvSpPr>
        <p:spPr bwMode="auto">
          <a:xfrm>
            <a:off x="723901" y="959045"/>
            <a:ext cx="786765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15900" indent="-215900" algn="l" defTabSz="457200" rtl="0" fontAlgn="base">
              <a:spcBef>
                <a:spcPts val="900"/>
              </a:spcBef>
              <a:spcAft>
                <a:spcPct val="0"/>
              </a:spcAft>
              <a:buFont typeface="Arial" pitchFamily="34" charset="0"/>
              <a:buChar char="•"/>
              <a:defRPr sz="2400">
                <a:solidFill>
                  <a:schemeClr val="tx1"/>
                </a:solidFill>
                <a:latin typeface="+mn-lt"/>
                <a:ea typeface="+mn-ea"/>
                <a:cs typeface="+mn-cs"/>
              </a:defRPr>
            </a:lvl1pPr>
            <a:lvl2pPr marL="466725" indent="-250825" algn="l" defTabSz="457200" rtl="0" fontAlgn="base">
              <a:spcBef>
                <a:spcPts val="300"/>
              </a:spcBef>
              <a:spcAft>
                <a:spcPct val="0"/>
              </a:spcAft>
              <a:buFont typeface="Lucida Grande"/>
              <a:buChar char="–"/>
              <a:defRPr sz="2400">
                <a:solidFill>
                  <a:schemeClr val="tx1"/>
                </a:solidFill>
                <a:latin typeface="+mn-lt"/>
                <a:cs typeface="+mn-cs"/>
              </a:defRPr>
            </a:lvl2pPr>
            <a:lvl3pPr marL="719138" indent="-250825" algn="l" defTabSz="457200" rtl="0" fontAlgn="base">
              <a:spcBef>
                <a:spcPts val="300"/>
              </a:spcBef>
              <a:spcAft>
                <a:spcPct val="0"/>
              </a:spcAft>
              <a:buFont typeface="Lucida Grande"/>
              <a:buChar char="–"/>
              <a:defRPr sz="2400">
                <a:solidFill>
                  <a:schemeClr val="tx1"/>
                </a:solidFill>
                <a:latin typeface="+mn-lt"/>
                <a:cs typeface="+mn-cs"/>
              </a:defRPr>
            </a:lvl3pPr>
            <a:lvl4pPr marL="719138" indent="-250825" algn="l" defTabSz="457200" rtl="0" fontAlgn="base">
              <a:spcBef>
                <a:spcPts val="300"/>
              </a:spcBef>
              <a:spcAft>
                <a:spcPct val="0"/>
              </a:spcAft>
              <a:buFont typeface="Lucida Grande"/>
              <a:buChar char="–"/>
              <a:defRPr sz="2400">
                <a:solidFill>
                  <a:schemeClr val="tx1"/>
                </a:solidFill>
                <a:latin typeface="+mn-lt"/>
                <a:cs typeface="+mn-cs"/>
              </a:defRPr>
            </a:lvl4pPr>
            <a:lvl5pPr marL="719138" indent="-250825" algn="l" defTabSz="457200" rtl="0" fontAlgn="base">
              <a:spcBef>
                <a:spcPts val="300"/>
              </a:spcBef>
              <a:spcAft>
                <a:spcPct val="0"/>
              </a:spcAft>
              <a:buFont typeface="Lucida Grande"/>
              <a:buChar char="–"/>
              <a:defRPr sz="2400">
                <a:solidFill>
                  <a:schemeClr val="tx1"/>
                </a:solidFill>
                <a:latin typeface="+mn-lt"/>
                <a:cs typeface="+mn-cs"/>
              </a:defRPr>
            </a:lvl5pPr>
            <a:lvl6pPr marL="1176338" indent="-250825" algn="l" defTabSz="457200" rtl="0" fontAlgn="base">
              <a:spcBef>
                <a:spcPts val="300"/>
              </a:spcBef>
              <a:spcAft>
                <a:spcPct val="0"/>
              </a:spcAft>
              <a:buFont typeface="Lucida Grande"/>
              <a:buChar char="–"/>
              <a:defRPr sz="2400">
                <a:solidFill>
                  <a:schemeClr val="tx1"/>
                </a:solidFill>
                <a:latin typeface="+mn-lt"/>
                <a:cs typeface="+mn-cs"/>
              </a:defRPr>
            </a:lvl6pPr>
            <a:lvl7pPr marL="1633538" indent="-250825" algn="l" defTabSz="457200" rtl="0" fontAlgn="base">
              <a:spcBef>
                <a:spcPts val="300"/>
              </a:spcBef>
              <a:spcAft>
                <a:spcPct val="0"/>
              </a:spcAft>
              <a:buFont typeface="Lucida Grande"/>
              <a:buChar char="–"/>
              <a:defRPr sz="2400">
                <a:solidFill>
                  <a:schemeClr val="tx1"/>
                </a:solidFill>
                <a:latin typeface="+mn-lt"/>
                <a:cs typeface="+mn-cs"/>
              </a:defRPr>
            </a:lvl7pPr>
            <a:lvl8pPr marL="2090738" indent="-250825" algn="l" defTabSz="457200" rtl="0" fontAlgn="base">
              <a:spcBef>
                <a:spcPts val="300"/>
              </a:spcBef>
              <a:spcAft>
                <a:spcPct val="0"/>
              </a:spcAft>
              <a:buFont typeface="Lucida Grande"/>
              <a:buChar char="–"/>
              <a:defRPr sz="2400">
                <a:solidFill>
                  <a:schemeClr val="tx1"/>
                </a:solidFill>
                <a:latin typeface="+mn-lt"/>
                <a:cs typeface="+mn-cs"/>
              </a:defRPr>
            </a:lvl8pPr>
            <a:lvl9pPr marL="2547938" indent="-250825" algn="l" defTabSz="457200" rtl="0" fontAlgn="base">
              <a:spcBef>
                <a:spcPts val="300"/>
              </a:spcBef>
              <a:spcAft>
                <a:spcPct val="0"/>
              </a:spcAft>
              <a:buFont typeface="Lucida Grande"/>
              <a:buChar char="–"/>
              <a:defRPr sz="2400">
                <a:solidFill>
                  <a:schemeClr val="tx1"/>
                </a:solidFill>
                <a:latin typeface="+mn-lt"/>
                <a:cs typeface="+mn-cs"/>
              </a:defRPr>
            </a:lvl9pPr>
          </a:lstStyle>
          <a:p>
            <a:pPr marL="0" indent="0">
              <a:buFont typeface="Arial" pitchFamily="34" charset="0"/>
              <a:buNone/>
            </a:pPr>
            <a:r>
              <a:rPr lang="en-GB" kern="0" dirty="0" smtClean="0"/>
              <a:t>Do the users what to see how they are performing based on a set of KPI’s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6" y="959045"/>
            <a:ext cx="688015" cy="87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5" name="AutoShape 7" descr="Image result for qliksens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0245" y="2128835"/>
            <a:ext cx="739750" cy="55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Flowchart: Decision 38"/>
          <p:cNvSpPr/>
          <p:nvPr/>
        </p:nvSpPr>
        <p:spPr>
          <a:xfrm>
            <a:off x="238125" y="3581399"/>
            <a:ext cx="1428750" cy="90487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smtClean="0"/>
              <a:t>Consumed</a:t>
            </a:r>
            <a:endParaRPr lang="en-GB" sz="900" dirty="0"/>
          </a:p>
        </p:txBody>
      </p:sp>
      <p:sp>
        <p:nvSpPr>
          <p:cNvPr id="40" name="Rounded Rectangle 39"/>
          <p:cNvSpPr/>
          <p:nvPr/>
        </p:nvSpPr>
        <p:spPr>
          <a:xfrm>
            <a:off x="1885952" y="2914649"/>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As and when</a:t>
            </a:r>
            <a:endParaRPr lang="en-GB" sz="1100" dirty="0"/>
          </a:p>
        </p:txBody>
      </p:sp>
      <p:sp>
        <p:nvSpPr>
          <p:cNvPr id="41" name="Rounded Rectangle 40"/>
          <p:cNvSpPr/>
          <p:nvPr/>
        </p:nvSpPr>
        <p:spPr>
          <a:xfrm>
            <a:off x="1885952" y="4486274"/>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Pushed at set frequency to inbox</a:t>
            </a:r>
            <a:endParaRPr lang="en-GB" sz="1100" dirty="0"/>
          </a:p>
        </p:txBody>
      </p:sp>
      <p:sp>
        <p:nvSpPr>
          <p:cNvPr id="42" name="Flowchart: Decision 41"/>
          <p:cNvSpPr/>
          <p:nvPr/>
        </p:nvSpPr>
        <p:spPr>
          <a:xfrm>
            <a:off x="3543300" y="2795584"/>
            <a:ext cx="1428750" cy="90487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smtClean="0"/>
              <a:t>Drilldown?</a:t>
            </a:r>
            <a:endParaRPr lang="en-GB" sz="900" dirty="0"/>
          </a:p>
        </p:txBody>
      </p:sp>
      <p:sp>
        <p:nvSpPr>
          <p:cNvPr id="44" name="Rounded Rectangle 43"/>
          <p:cNvSpPr/>
          <p:nvPr/>
        </p:nvSpPr>
        <p:spPr>
          <a:xfrm>
            <a:off x="5238752" y="2128835"/>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Want to use KPI’s as a starting point for further analysis </a:t>
            </a:r>
            <a:endParaRPr lang="en-GB" sz="1100" dirty="0"/>
          </a:p>
        </p:txBody>
      </p:sp>
      <p:sp>
        <p:nvSpPr>
          <p:cNvPr id="45" name="Rounded Rectangle 44"/>
          <p:cNvSpPr/>
          <p:nvPr/>
        </p:nvSpPr>
        <p:spPr>
          <a:xfrm>
            <a:off x="5238752" y="3700459"/>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KPI’s are standalone and not interactive</a:t>
            </a:r>
            <a:endParaRPr lang="en-GB" sz="1100" dirty="0"/>
          </a:p>
        </p:txBody>
      </p:sp>
      <p:pic>
        <p:nvPicPr>
          <p:cNvPr id="4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1571" t="6808" r="16380" b="-6808"/>
          <a:stretch/>
        </p:blipFill>
        <p:spPr bwMode="auto">
          <a:xfrm>
            <a:off x="5253040" y="5153023"/>
            <a:ext cx="1343023" cy="866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7" name="Elbow Connector 46"/>
          <p:cNvCxnSpPr>
            <a:stCxn id="39" idx="3"/>
            <a:endCxn id="40" idx="1"/>
          </p:cNvCxnSpPr>
          <p:nvPr/>
        </p:nvCxnSpPr>
        <p:spPr>
          <a:xfrm flipV="1">
            <a:off x="1666875" y="3248024"/>
            <a:ext cx="219077" cy="785813"/>
          </a:xfrm>
          <a:prstGeom prst="bentConnector3">
            <a:avLst/>
          </a:prstGeom>
          <a:ln>
            <a:tailEnd type="arrow"/>
          </a:ln>
        </p:spPr>
        <p:style>
          <a:lnRef idx="1">
            <a:schemeClr val="accent4"/>
          </a:lnRef>
          <a:fillRef idx="0">
            <a:schemeClr val="accent4"/>
          </a:fillRef>
          <a:effectRef idx="0">
            <a:schemeClr val="accent4"/>
          </a:effectRef>
          <a:fontRef idx="minor">
            <a:schemeClr val="tx1"/>
          </a:fontRef>
        </p:style>
      </p:cxnSp>
      <p:cxnSp>
        <p:nvCxnSpPr>
          <p:cNvPr id="48" name="Elbow Connector 47"/>
          <p:cNvCxnSpPr>
            <a:stCxn id="39" idx="3"/>
            <a:endCxn id="41" idx="1"/>
          </p:cNvCxnSpPr>
          <p:nvPr/>
        </p:nvCxnSpPr>
        <p:spPr>
          <a:xfrm>
            <a:off x="1666875" y="4033837"/>
            <a:ext cx="219077" cy="785812"/>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49" name="Elbow Connector 48"/>
          <p:cNvCxnSpPr>
            <a:stCxn id="41" idx="3"/>
            <a:endCxn id="46" idx="1"/>
          </p:cNvCxnSpPr>
          <p:nvPr/>
        </p:nvCxnSpPr>
        <p:spPr>
          <a:xfrm>
            <a:off x="3257552" y="4819649"/>
            <a:ext cx="1995488" cy="766805"/>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0" name="Elbow Connector 49"/>
          <p:cNvCxnSpPr>
            <a:stCxn id="40" idx="3"/>
          </p:cNvCxnSpPr>
          <p:nvPr/>
        </p:nvCxnSpPr>
        <p:spPr>
          <a:xfrm flipV="1">
            <a:off x="3257552" y="3248021"/>
            <a:ext cx="285748" cy="3"/>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1" name="Elbow Connector 50"/>
          <p:cNvCxnSpPr>
            <a:stCxn id="42" idx="3"/>
            <a:endCxn id="44" idx="1"/>
          </p:cNvCxnSpPr>
          <p:nvPr/>
        </p:nvCxnSpPr>
        <p:spPr>
          <a:xfrm flipV="1">
            <a:off x="4972050" y="2462210"/>
            <a:ext cx="266702" cy="785812"/>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2" name="Elbow Connector 51"/>
          <p:cNvCxnSpPr>
            <a:stCxn id="42" idx="3"/>
            <a:endCxn id="45" idx="1"/>
          </p:cNvCxnSpPr>
          <p:nvPr/>
        </p:nvCxnSpPr>
        <p:spPr>
          <a:xfrm>
            <a:off x="4972050" y="3248022"/>
            <a:ext cx="266702" cy="785812"/>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3" name="Elbow Connector 52"/>
          <p:cNvCxnSpPr>
            <a:stCxn id="45" idx="3"/>
            <a:endCxn id="46" idx="3"/>
          </p:cNvCxnSpPr>
          <p:nvPr/>
        </p:nvCxnSpPr>
        <p:spPr>
          <a:xfrm flipH="1">
            <a:off x="6596063" y="4033834"/>
            <a:ext cx="14289" cy="1552620"/>
          </a:xfrm>
          <a:prstGeom prst="bentConnector3">
            <a:avLst>
              <a:gd name="adj1" fmla="val -159983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5" name="Elbow Connector 54"/>
          <p:cNvCxnSpPr>
            <a:stCxn id="44" idx="3"/>
            <a:endCxn id="3074" idx="0"/>
          </p:cNvCxnSpPr>
          <p:nvPr/>
        </p:nvCxnSpPr>
        <p:spPr>
          <a:xfrm flipV="1">
            <a:off x="6610352" y="2128835"/>
            <a:ext cx="1339768" cy="333375"/>
          </a:xfrm>
          <a:prstGeom prst="bentConnector4">
            <a:avLst>
              <a:gd name="adj1" fmla="val 36196"/>
              <a:gd name="adj2" fmla="val 168571"/>
            </a:avLst>
          </a:prstGeom>
          <a:ln>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65771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
            <a:ext cx="8639175" cy="942974"/>
          </a:xfrm>
        </p:spPr>
        <p:txBody>
          <a:bodyPr/>
          <a:lstStyle/>
          <a:p>
            <a:pPr marL="0" lvl="0" indent="0">
              <a:buNone/>
            </a:pPr>
            <a:r>
              <a:rPr lang="en-GB" sz="1800" b="1" dirty="0">
                <a:solidFill>
                  <a:srgbClr val="B71234"/>
                </a:solidFill>
                <a:effectLst>
                  <a:outerShdw blurRad="38100" dist="38100" dir="2700000" algn="tl">
                    <a:srgbClr val="000000">
                      <a:alpha val="43137"/>
                    </a:srgbClr>
                  </a:outerShdw>
                </a:effectLst>
                <a:latin typeface="+mj-lt"/>
                <a:ea typeface="+mj-ea"/>
                <a:cs typeface="+mj-cs"/>
              </a:rPr>
              <a:t>A</a:t>
            </a:r>
            <a:r>
              <a:rPr lang="en-GB" sz="1800" b="1" dirty="0" smtClean="0">
                <a:solidFill>
                  <a:srgbClr val="B71234"/>
                </a:solidFill>
                <a:effectLst>
                  <a:outerShdw blurRad="38100" dist="38100" dir="2700000" algn="tl">
                    <a:srgbClr val="000000">
                      <a:alpha val="43137"/>
                    </a:srgbClr>
                  </a:outerShdw>
                </a:effectLst>
                <a:latin typeface="+mj-lt"/>
                <a:ea typeface="+mj-ea"/>
                <a:cs typeface="+mj-cs"/>
              </a:rPr>
              <a:t> </a:t>
            </a:r>
            <a:r>
              <a:rPr lang="en-GB" sz="1100" dirty="0" err="1" smtClean="0">
                <a:solidFill>
                  <a:srgbClr val="B71234"/>
                </a:solidFill>
                <a:effectLst>
                  <a:outerShdw blurRad="38100" dist="38100" dir="2700000" algn="tl">
                    <a:srgbClr val="000000">
                      <a:alpha val="43137"/>
                    </a:srgbClr>
                  </a:outerShdw>
                </a:effectLst>
                <a:latin typeface="+mj-lt"/>
                <a:ea typeface="+mj-ea"/>
                <a:cs typeface="+mj-cs"/>
              </a:rPr>
              <a:t>nalysis</a:t>
            </a:r>
            <a:endParaRPr lang="en-GB" sz="1100" dirty="0">
              <a:solidFill>
                <a:srgbClr val="B71234"/>
              </a:solidFill>
              <a:effectLst>
                <a:outerShdw blurRad="38100" dist="38100" dir="2700000" algn="tl">
                  <a:srgbClr val="000000">
                    <a:alpha val="43137"/>
                  </a:srgbClr>
                </a:outerShdw>
              </a:effectLst>
              <a:latin typeface="+mj-lt"/>
              <a:ea typeface="+mj-ea"/>
              <a:cs typeface="+mj-cs"/>
            </a:endParaRPr>
          </a:p>
          <a:p>
            <a:pPr marL="0" lvl="0" indent="0">
              <a:buNone/>
            </a:pPr>
            <a:r>
              <a:rPr lang="en-GB" sz="1100" dirty="0" smtClean="0">
                <a:solidFill>
                  <a:srgbClr val="B71234"/>
                </a:solidFill>
                <a:latin typeface="+mj-lt"/>
                <a:ea typeface="+mj-ea"/>
                <a:cs typeface="+mj-cs"/>
              </a:rPr>
              <a:t>Analysis </a:t>
            </a:r>
            <a:r>
              <a:rPr lang="en-GB" sz="1100" dirty="0">
                <a:solidFill>
                  <a:srgbClr val="B71234"/>
                </a:solidFill>
                <a:latin typeface="+mj-lt"/>
                <a:ea typeface="+mj-ea"/>
                <a:cs typeface="+mj-cs"/>
              </a:rPr>
              <a:t>pages are more interactive, they help users explore their data and look for answers to questions they may have formed on the dashboard page. Analysis pages are where you come to spend more time and interact with the application on a deeper level to explore the data. Typically each page has a part of the business it is exploring or a specific technical objective </a:t>
            </a:r>
          </a:p>
        </p:txBody>
      </p:sp>
      <p:sp>
        <p:nvSpPr>
          <p:cNvPr id="4" name="Footer Placeholder 3"/>
          <p:cNvSpPr>
            <a:spLocks noGrp="1"/>
          </p:cNvSpPr>
          <p:nvPr>
            <p:ph type="ftr" sz="quarter" idx="10"/>
          </p:nvPr>
        </p:nvSpPr>
        <p:spPr>
          <a:xfrm>
            <a:off x="1123950" y="6296025"/>
            <a:ext cx="6594475" cy="428625"/>
          </a:xfrm>
        </p:spPr>
        <p:txBody>
          <a:bodyPr/>
          <a:lstStyle/>
          <a:p>
            <a:r>
              <a:rPr lang="en-GB" sz="1000" dirty="0" smtClean="0"/>
              <a:t>Self-Service tools have been prescribed as </a:t>
            </a:r>
            <a:r>
              <a:rPr lang="en-GB" sz="1000" dirty="0" err="1" smtClean="0"/>
              <a:t>QlikSense</a:t>
            </a:r>
            <a:r>
              <a:rPr lang="en-GB" sz="1000" dirty="0" smtClean="0"/>
              <a:t> and </a:t>
            </a:r>
            <a:r>
              <a:rPr lang="en-GB" sz="1000" dirty="0" err="1" smtClean="0"/>
              <a:t>Webi</a:t>
            </a:r>
            <a:r>
              <a:rPr lang="en-GB" sz="1000" dirty="0" smtClean="0"/>
              <a:t> (we have chosen not to exploit QlikView functionality in this area)</a:t>
            </a:r>
            <a:endParaRPr lang="en-GB" sz="1000" dirty="0"/>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11</a:t>
            </a:fld>
            <a:endParaRPr lang="en-GB" dirty="0"/>
          </a:p>
        </p:txBody>
      </p:sp>
      <p:sp>
        <p:nvSpPr>
          <p:cNvPr id="7" name="Content Placeholder 2"/>
          <p:cNvSpPr txBox="1">
            <a:spLocks/>
          </p:cNvSpPr>
          <p:nvPr/>
        </p:nvSpPr>
        <p:spPr bwMode="auto">
          <a:xfrm>
            <a:off x="723901" y="959045"/>
            <a:ext cx="786765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15900" indent="-215900" algn="l" defTabSz="457200" rtl="0" fontAlgn="base">
              <a:spcBef>
                <a:spcPts val="900"/>
              </a:spcBef>
              <a:spcAft>
                <a:spcPct val="0"/>
              </a:spcAft>
              <a:buFont typeface="Arial" pitchFamily="34" charset="0"/>
              <a:buChar char="•"/>
              <a:defRPr sz="2400">
                <a:solidFill>
                  <a:schemeClr val="tx1"/>
                </a:solidFill>
                <a:latin typeface="+mn-lt"/>
                <a:ea typeface="+mn-ea"/>
                <a:cs typeface="+mn-cs"/>
              </a:defRPr>
            </a:lvl1pPr>
            <a:lvl2pPr marL="466725" indent="-250825" algn="l" defTabSz="457200" rtl="0" fontAlgn="base">
              <a:spcBef>
                <a:spcPts val="300"/>
              </a:spcBef>
              <a:spcAft>
                <a:spcPct val="0"/>
              </a:spcAft>
              <a:buFont typeface="Lucida Grande"/>
              <a:buChar char="–"/>
              <a:defRPr sz="2400">
                <a:solidFill>
                  <a:schemeClr val="tx1"/>
                </a:solidFill>
                <a:latin typeface="+mn-lt"/>
                <a:cs typeface="+mn-cs"/>
              </a:defRPr>
            </a:lvl2pPr>
            <a:lvl3pPr marL="719138" indent="-250825" algn="l" defTabSz="457200" rtl="0" fontAlgn="base">
              <a:spcBef>
                <a:spcPts val="300"/>
              </a:spcBef>
              <a:spcAft>
                <a:spcPct val="0"/>
              </a:spcAft>
              <a:buFont typeface="Lucida Grande"/>
              <a:buChar char="–"/>
              <a:defRPr sz="2400">
                <a:solidFill>
                  <a:schemeClr val="tx1"/>
                </a:solidFill>
                <a:latin typeface="+mn-lt"/>
                <a:cs typeface="+mn-cs"/>
              </a:defRPr>
            </a:lvl3pPr>
            <a:lvl4pPr marL="719138" indent="-250825" algn="l" defTabSz="457200" rtl="0" fontAlgn="base">
              <a:spcBef>
                <a:spcPts val="300"/>
              </a:spcBef>
              <a:spcAft>
                <a:spcPct val="0"/>
              </a:spcAft>
              <a:buFont typeface="Lucida Grande"/>
              <a:buChar char="–"/>
              <a:defRPr sz="2400">
                <a:solidFill>
                  <a:schemeClr val="tx1"/>
                </a:solidFill>
                <a:latin typeface="+mn-lt"/>
                <a:cs typeface="+mn-cs"/>
              </a:defRPr>
            </a:lvl4pPr>
            <a:lvl5pPr marL="719138" indent="-250825" algn="l" defTabSz="457200" rtl="0" fontAlgn="base">
              <a:spcBef>
                <a:spcPts val="300"/>
              </a:spcBef>
              <a:spcAft>
                <a:spcPct val="0"/>
              </a:spcAft>
              <a:buFont typeface="Lucida Grande"/>
              <a:buChar char="–"/>
              <a:defRPr sz="2400">
                <a:solidFill>
                  <a:schemeClr val="tx1"/>
                </a:solidFill>
                <a:latin typeface="+mn-lt"/>
                <a:cs typeface="+mn-cs"/>
              </a:defRPr>
            </a:lvl5pPr>
            <a:lvl6pPr marL="1176338" indent="-250825" algn="l" defTabSz="457200" rtl="0" fontAlgn="base">
              <a:spcBef>
                <a:spcPts val="300"/>
              </a:spcBef>
              <a:spcAft>
                <a:spcPct val="0"/>
              </a:spcAft>
              <a:buFont typeface="Lucida Grande"/>
              <a:buChar char="–"/>
              <a:defRPr sz="2400">
                <a:solidFill>
                  <a:schemeClr val="tx1"/>
                </a:solidFill>
                <a:latin typeface="+mn-lt"/>
                <a:cs typeface="+mn-cs"/>
              </a:defRPr>
            </a:lvl6pPr>
            <a:lvl7pPr marL="1633538" indent="-250825" algn="l" defTabSz="457200" rtl="0" fontAlgn="base">
              <a:spcBef>
                <a:spcPts val="300"/>
              </a:spcBef>
              <a:spcAft>
                <a:spcPct val="0"/>
              </a:spcAft>
              <a:buFont typeface="Lucida Grande"/>
              <a:buChar char="–"/>
              <a:defRPr sz="2400">
                <a:solidFill>
                  <a:schemeClr val="tx1"/>
                </a:solidFill>
                <a:latin typeface="+mn-lt"/>
                <a:cs typeface="+mn-cs"/>
              </a:defRPr>
            </a:lvl7pPr>
            <a:lvl8pPr marL="2090738" indent="-250825" algn="l" defTabSz="457200" rtl="0" fontAlgn="base">
              <a:spcBef>
                <a:spcPts val="300"/>
              </a:spcBef>
              <a:spcAft>
                <a:spcPct val="0"/>
              </a:spcAft>
              <a:buFont typeface="Lucida Grande"/>
              <a:buChar char="–"/>
              <a:defRPr sz="2400">
                <a:solidFill>
                  <a:schemeClr val="tx1"/>
                </a:solidFill>
                <a:latin typeface="+mn-lt"/>
                <a:cs typeface="+mn-cs"/>
              </a:defRPr>
            </a:lvl8pPr>
            <a:lvl9pPr marL="2547938" indent="-250825" algn="l" defTabSz="457200" rtl="0" fontAlgn="base">
              <a:spcBef>
                <a:spcPts val="300"/>
              </a:spcBef>
              <a:spcAft>
                <a:spcPct val="0"/>
              </a:spcAft>
              <a:buFont typeface="Lucida Grande"/>
              <a:buChar char="–"/>
              <a:defRPr sz="2400">
                <a:solidFill>
                  <a:schemeClr val="tx1"/>
                </a:solidFill>
                <a:latin typeface="+mn-lt"/>
                <a:cs typeface="+mn-cs"/>
              </a:defRPr>
            </a:lvl9pPr>
          </a:lstStyle>
          <a:p>
            <a:pPr marL="0" indent="0">
              <a:buFont typeface="Arial" pitchFamily="34" charset="0"/>
              <a:buNone/>
            </a:pPr>
            <a:r>
              <a:rPr lang="en-GB" kern="0" dirty="0" smtClean="0"/>
              <a:t>Do you need to slice, dice and change the </a:t>
            </a:r>
            <a:r>
              <a:rPr lang="en-GB" kern="0" dirty="0" smtClean="0"/>
              <a:t>scope </a:t>
            </a:r>
            <a:r>
              <a:rPr lang="en-GB" kern="0" dirty="0" smtClean="0"/>
              <a:t>of the data to find the answers you need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6" y="959045"/>
            <a:ext cx="688015" cy="87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5" name="AutoShape 7" descr="Image result for qliksens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 y="1499138"/>
            <a:ext cx="9062276" cy="3993718"/>
          </a:xfrm>
          <a:prstGeom prst="rect">
            <a:avLst/>
          </a:prstGeom>
        </p:spPr>
      </p:pic>
      <p:sp>
        <p:nvSpPr>
          <p:cNvPr id="9" name="Rounded Rectangle 8"/>
          <p:cNvSpPr/>
          <p:nvPr/>
        </p:nvSpPr>
        <p:spPr>
          <a:xfrm>
            <a:off x="723901" y="3698481"/>
            <a:ext cx="619124" cy="43537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600" dirty="0" smtClean="0"/>
              <a:t>Exploratory</a:t>
            </a:r>
            <a:endParaRPr lang="en-GB" sz="600" dirty="0"/>
          </a:p>
        </p:txBody>
      </p:sp>
      <p:sp>
        <p:nvSpPr>
          <p:cNvPr id="10" name="Rounded Rectangle 9"/>
          <p:cNvSpPr/>
          <p:nvPr/>
        </p:nvSpPr>
        <p:spPr>
          <a:xfrm>
            <a:off x="714374" y="4791075"/>
            <a:ext cx="628649" cy="352426"/>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600" dirty="0" smtClean="0"/>
              <a:t>Defined Set of Data</a:t>
            </a:r>
            <a:endParaRPr lang="en-GB" sz="600" dirty="0"/>
          </a:p>
        </p:txBody>
      </p:sp>
      <p:sp>
        <p:nvSpPr>
          <p:cNvPr id="11" name="Rounded Rectangle 10"/>
          <p:cNvSpPr/>
          <p:nvPr/>
        </p:nvSpPr>
        <p:spPr>
          <a:xfrm>
            <a:off x="2175621" y="4230710"/>
            <a:ext cx="887507" cy="375005"/>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800" dirty="0" smtClean="0"/>
              <a:t>On Refresh</a:t>
            </a:r>
            <a:endParaRPr lang="en-GB" sz="800" dirty="0"/>
          </a:p>
        </p:txBody>
      </p:sp>
      <p:sp>
        <p:nvSpPr>
          <p:cNvPr id="2" name="TextBox 1"/>
          <p:cNvSpPr txBox="1"/>
          <p:nvPr/>
        </p:nvSpPr>
        <p:spPr>
          <a:xfrm>
            <a:off x="6464300" y="3352926"/>
            <a:ext cx="1085850" cy="523220"/>
          </a:xfrm>
          <a:prstGeom prst="rect">
            <a:avLst/>
          </a:prstGeom>
          <a:noFill/>
        </p:spPr>
        <p:txBody>
          <a:bodyPr wrap="square" rtlCol="0">
            <a:spAutoFit/>
          </a:bodyPr>
          <a:lstStyle/>
          <a:p>
            <a:r>
              <a:rPr lang="en-GB" sz="700" b="1" dirty="0" smtClean="0">
                <a:latin typeface="Calibri" panose="020F0502020204030204" pitchFamily="34" charset="0"/>
                <a:cs typeface="Calibri" panose="020F0502020204030204" pitchFamily="34" charset="0"/>
              </a:rPr>
              <a:t>No more than 1000 rows being rendered within any selection criteria</a:t>
            </a:r>
            <a:endParaRPr lang="en-GB" sz="7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9629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
            <a:ext cx="8639175" cy="942974"/>
          </a:xfrm>
        </p:spPr>
        <p:txBody>
          <a:bodyPr/>
          <a:lstStyle/>
          <a:p>
            <a:pPr marL="0" lvl="0" indent="0">
              <a:buNone/>
            </a:pPr>
            <a:r>
              <a:rPr lang="en-GB" sz="1800" b="1" dirty="0">
                <a:solidFill>
                  <a:srgbClr val="B71234"/>
                </a:solidFill>
                <a:effectLst>
                  <a:outerShdw blurRad="38100" dist="38100" dir="2700000" algn="tl">
                    <a:srgbClr val="000000">
                      <a:alpha val="43137"/>
                    </a:srgbClr>
                  </a:outerShdw>
                </a:effectLst>
                <a:latin typeface="+mj-lt"/>
                <a:ea typeface="+mj-ea"/>
                <a:cs typeface="+mj-cs"/>
              </a:rPr>
              <a:t>R </a:t>
            </a:r>
            <a:r>
              <a:rPr lang="en-GB" sz="1100" dirty="0" err="1">
                <a:solidFill>
                  <a:srgbClr val="B71234"/>
                </a:solidFill>
                <a:effectLst>
                  <a:outerShdw blurRad="38100" dist="38100" dir="2700000" algn="tl">
                    <a:srgbClr val="000000">
                      <a:alpha val="43137"/>
                    </a:srgbClr>
                  </a:outerShdw>
                </a:effectLst>
                <a:latin typeface="+mj-lt"/>
                <a:ea typeface="+mj-ea"/>
                <a:cs typeface="+mj-cs"/>
              </a:rPr>
              <a:t>eport</a:t>
            </a:r>
            <a:endParaRPr lang="en-GB" sz="1100" dirty="0">
              <a:solidFill>
                <a:srgbClr val="B71234"/>
              </a:solidFill>
              <a:effectLst>
                <a:outerShdw blurRad="38100" dist="38100" dir="2700000" algn="tl">
                  <a:srgbClr val="000000">
                    <a:alpha val="43137"/>
                  </a:srgbClr>
                </a:outerShdw>
              </a:effectLst>
              <a:latin typeface="+mj-lt"/>
              <a:ea typeface="+mj-ea"/>
              <a:cs typeface="+mj-cs"/>
            </a:endParaRPr>
          </a:p>
          <a:p>
            <a:pPr marL="0" lvl="0" indent="0">
              <a:buNone/>
            </a:pPr>
            <a:r>
              <a:rPr lang="en-GB" sz="1100" dirty="0">
                <a:solidFill>
                  <a:srgbClr val="B71234"/>
                </a:solidFill>
                <a:latin typeface="+mj-lt"/>
                <a:ea typeface="+mj-ea"/>
                <a:cs typeface="+mj-cs"/>
              </a:rPr>
              <a:t>Reporting pages give the most granular information with lots of tabular data and should ultimately lead to action. It’s where a user can spend a lot of time sorting and filtering through the details. This is a large part of the cognition phase of perception</a:t>
            </a:r>
          </a:p>
        </p:txBody>
      </p:sp>
      <p:sp>
        <p:nvSpPr>
          <p:cNvPr id="4" name="Footer Placeholder 3"/>
          <p:cNvSpPr>
            <a:spLocks noGrp="1"/>
          </p:cNvSpPr>
          <p:nvPr>
            <p:ph type="ftr" sz="quarter" idx="10"/>
          </p:nvPr>
        </p:nvSpPr>
        <p:spPr>
          <a:xfrm>
            <a:off x="1123950" y="6296025"/>
            <a:ext cx="6594475" cy="428625"/>
          </a:xfrm>
        </p:spPr>
        <p:txBody>
          <a:bodyPr/>
          <a:lstStyle/>
          <a:p>
            <a:r>
              <a:rPr lang="en-GB" sz="1000" dirty="0" smtClean="0"/>
              <a:t>Self-Service tools have been prescribed as </a:t>
            </a:r>
            <a:r>
              <a:rPr lang="en-GB" sz="1000" dirty="0" err="1" smtClean="0"/>
              <a:t>QlikSense</a:t>
            </a:r>
            <a:r>
              <a:rPr lang="en-GB" sz="1000" dirty="0" smtClean="0"/>
              <a:t> and </a:t>
            </a:r>
            <a:r>
              <a:rPr lang="en-GB" sz="1000" dirty="0" err="1" smtClean="0"/>
              <a:t>Webi</a:t>
            </a:r>
            <a:r>
              <a:rPr lang="en-GB" sz="1000" dirty="0" smtClean="0"/>
              <a:t> (we have chosen not to exploit QlikView functionality in this area)</a:t>
            </a:r>
            <a:endParaRPr lang="en-GB" sz="1000" dirty="0"/>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12</a:t>
            </a:fld>
            <a:endParaRPr lang="en-GB" dirty="0"/>
          </a:p>
        </p:txBody>
      </p:sp>
      <p:sp>
        <p:nvSpPr>
          <p:cNvPr id="7" name="Content Placeholder 2"/>
          <p:cNvSpPr txBox="1">
            <a:spLocks/>
          </p:cNvSpPr>
          <p:nvPr/>
        </p:nvSpPr>
        <p:spPr bwMode="auto">
          <a:xfrm>
            <a:off x="723901" y="959045"/>
            <a:ext cx="786765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15900" indent="-215900" algn="l" defTabSz="457200" rtl="0" fontAlgn="base">
              <a:spcBef>
                <a:spcPts val="900"/>
              </a:spcBef>
              <a:spcAft>
                <a:spcPct val="0"/>
              </a:spcAft>
              <a:buFont typeface="Arial" pitchFamily="34" charset="0"/>
              <a:buChar char="•"/>
              <a:defRPr sz="2400">
                <a:solidFill>
                  <a:schemeClr val="tx1"/>
                </a:solidFill>
                <a:latin typeface="+mn-lt"/>
                <a:ea typeface="+mn-ea"/>
                <a:cs typeface="+mn-cs"/>
              </a:defRPr>
            </a:lvl1pPr>
            <a:lvl2pPr marL="466725" indent="-250825" algn="l" defTabSz="457200" rtl="0" fontAlgn="base">
              <a:spcBef>
                <a:spcPts val="300"/>
              </a:spcBef>
              <a:spcAft>
                <a:spcPct val="0"/>
              </a:spcAft>
              <a:buFont typeface="Lucida Grande"/>
              <a:buChar char="–"/>
              <a:defRPr sz="2400">
                <a:solidFill>
                  <a:schemeClr val="tx1"/>
                </a:solidFill>
                <a:latin typeface="+mn-lt"/>
                <a:cs typeface="+mn-cs"/>
              </a:defRPr>
            </a:lvl2pPr>
            <a:lvl3pPr marL="719138" indent="-250825" algn="l" defTabSz="457200" rtl="0" fontAlgn="base">
              <a:spcBef>
                <a:spcPts val="300"/>
              </a:spcBef>
              <a:spcAft>
                <a:spcPct val="0"/>
              </a:spcAft>
              <a:buFont typeface="Lucida Grande"/>
              <a:buChar char="–"/>
              <a:defRPr sz="2400">
                <a:solidFill>
                  <a:schemeClr val="tx1"/>
                </a:solidFill>
                <a:latin typeface="+mn-lt"/>
                <a:cs typeface="+mn-cs"/>
              </a:defRPr>
            </a:lvl3pPr>
            <a:lvl4pPr marL="719138" indent="-250825" algn="l" defTabSz="457200" rtl="0" fontAlgn="base">
              <a:spcBef>
                <a:spcPts val="300"/>
              </a:spcBef>
              <a:spcAft>
                <a:spcPct val="0"/>
              </a:spcAft>
              <a:buFont typeface="Lucida Grande"/>
              <a:buChar char="–"/>
              <a:defRPr sz="2400">
                <a:solidFill>
                  <a:schemeClr val="tx1"/>
                </a:solidFill>
                <a:latin typeface="+mn-lt"/>
                <a:cs typeface="+mn-cs"/>
              </a:defRPr>
            </a:lvl4pPr>
            <a:lvl5pPr marL="719138" indent="-250825" algn="l" defTabSz="457200" rtl="0" fontAlgn="base">
              <a:spcBef>
                <a:spcPts val="300"/>
              </a:spcBef>
              <a:spcAft>
                <a:spcPct val="0"/>
              </a:spcAft>
              <a:buFont typeface="Lucida Grande"/>
              <a:buChar char="–"/>
              <a:defRPr sz="2400">
                <a:solidFill>
                  <a:schemeClr val="tx1"/>
                </a:solidFill>
                <a:latin typeface="+mn-lt"/>
                <a:cs typeface="+mn-cs"/>
              </a:defRPr>
            </a:lvl5pPr>
            <a:lvl6pPr marL="1176338" indent="-250825" algn="l" defTabSz="457200" rtl="0" fontAlgn="base">
              <a:spcBef>
                <a:spcPts val="300"/>
              </a:spcBef>
              <a:spcAft>
                <a:spcPct val="0"/>
              </a:spcAft>
              <a:buFont typeface="Lucida Grande"/>
              <a:buChar char="–"/>
              <a:defRPr sz="2400">
                <a:solidFill>
                  <a:schemeClr val="tx1"/>
                </a:solidFill>
                <a:latin typeface="+mn-lt"/>
                <a:cs typeface="+mn-cs"/>
              </a:defRPr>
            </a:lvl6pPr>
            <a:lvl7pPr marL="1633538" indent="-250825" algn="l" defTabSz="457200" rtl="0" fontAlgn="base">
              <a:spcBef>
                <a:spcPts val="300"/>
              </a:spcBef>
              <a:spcAft>
                <a:spcPct val="0"/>
              </a:spcAft>
              <a:buFont typeface="Lucida Grande"/>
              <a:buChar char="–"/>
              <a:defRPr sz="2400">
                <a:solidFill>
                  <a:schemeClr val="tx1"/>
                </a:solidFill>
                <a:latin typeface="+mn-lt"/>
                <a:cs typeface="+mn-cs"/>
              </a:defRPr>
            </a:lvl7pPr>
            <a:lvl8pPr marL="2090738" indent="-250825" algn="l" defTabSz="457200" rtl="0" fontAlgn="base">
              <a:spcBef>
                <a:spcPts val="300"/>
              </a:spcBef>
              <a:spcAft>
                <a:spcPct val="0"/>
              </a:spcAft>
              <a:buFont typeface="Lucida Grande"/>
              <a:buChar char="–"/>
              <a:defRPr sz="2400">
                <a:solidFill>
                  <a:schemeClr val="tx1"/>
                </a:solidFill>
                <a:latin typeface="+mn-lt"/>
                <a:cs typeface="+mn-cs"/>
              </a:defRPr>
            </a:lvl8pPr>
            <a:lvl9pPr marL="2547938" indent="-250825" algn="l" defTabSz="457200" rtl="0" fontAlgn="base">
              <a:spcBef>
                <a:spcPts val="300"/>
              </a:spcBef>
              <a:spcAft>
                <a:spcPct val="0"/>
              </a:spcAft>
              <a:buFont typeface="Lucida Grande"/>
              <a:buChar char="–"/>
              <a:defRPr sz="2400">
                <a:solidFill>
                  <a:schemeClr val="tx1"/>
                </a:solidFill>
                <a:latin typeface="+mn-lt"/>
                <a:cs typeface="+mn-cs"/>
              </a:defRPr>
            </a:lvl9pPr>
          </a:lstStyle>
          <a:p>
            <a:pPr marL="0" indent="0">
              <a:buFont typeface="Arial" pitchFamily="34" charset="0"/>
              <a:buNone/>
            </a:pPr>
            <a:r>
              <a:rPr lang="en-GB" kern="0" dirty="0" smtClean="0"/>
              <a:t>Do the users want to see tabular or columnar data as part of the solution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6" y="959045"/>
            <a:ext cx="688015" cy="87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5" name="AutoShape 7" descr="Image result for qliksens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Flowchart: Decision 8"/>
          <p:cNvSpPr/>
          <p:nvPr/>
        </p:nvSpPr>
        <p:spPr>
          <a:xfrm>
            <a:off x="1861960" y="3602414"/>
            <a:ext cx="892816" cy="7300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700" dirty="0" smtClean="0"/>
              <a:t>Scope</a:t>
            </a:r>
            <a:endParaRPr lang="en-GB" sz="700" dirty="0"/>
          </a:p>
        </p:txBody>
      </p:sp>
      <p:sp>
        <p:nvSpPr>
          <p:cNvPr id="12" name="Rounded Rectangle 11"/>
          <p:cNvSpPr/>
          <p:nvPr/>
        </p:nvSpPr>
        <p:spPr>
          <a:xfrm>
            <a:off x="2576214" y="3064502"/>
            <a:ext cx="1028525" cy="5379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800" dirty="0" smtClean="0"/>
              <a:t>Required as part of wider solution</a:t>
            </a:r>
            <a:endParaRPr lang="en-GB" sz="800" dirty="0"/>
          </a:p>
        </p:txBody>
      </p:sp>
      <p:sp>
        <p:nvSpPr>
          <p:cNvPr id="14" name="Rounded Rectangle 13"/>
          <p:cNvSpPr/>
          <p:nvPr/>
        </p:nvSpPr>
        <p:spPr>
          <a:xfrm>
            <a:off x="2576214" y="4322828"/>
            <a:ext cx="1123665" cy="5379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800" dirty="0" smtClean="0"/>
              <a:t>Specified standalone Tabular/Columnar</a:t>
            </a:r>
            <a:endParaRPr lang="en-GB" sz="800" dirty="0"/>
          </a:p>
        </p:txBody>
      </p:sp>
      <p:sp>
        <p:nvSpPr>
          <p:cNvPr id="16" name="Flowchart: Decision 15"/>
          <p:cNvSpPr/>
          <p:nvPr/>
        </p:nvSpPr>
        <p:spPr>
          <a:xfrm>
            <a:off x="3795019" y="2968451"/>
            <a:ext cx="1281581" cy="7300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700" dirty="0" smtClean="0"/>
              <a:t>Granularity</a:t>
            </a:r>
            <a:endParaRPr lang="en-GB" sz="700" dirty="0"/>
          </a:p>
        </p:txBody>
      </p:sp>
      <p:sp>
        <p:nvSpPr>
          <p:cNvPr id="17" name="Rounded Rectangle 16"/>
          <p:cNvSpPr/>
          <p:nvPr/>
        </p:nvSpPr>
        <p:spPr>
          <a:xfrm>
            <a:off x="4562340" y="2419006"/>
            <a:ext cx="1028525" cy="5379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Pre aggregated</a:t>
            </a:r>
            <a:endParaRPr lang="en-GB" sz="1100" dirty="0"/>
          </a:p>
        </p:txBody>
      </p:sp>
      <p:sp>
        <p:nvSpPr>
          <p:cNvPr id="18" name="Rounded Rectangle 17"/>
          <p:cNvSpPr/>
          <p:nvPr/>
        </p:nvSpPr>
        <p:spPr>
          <a:xfrm>
            <a:off x="4562340" y="3698470"/>
            <a:ext cx="1028525" cy="5379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Line Level reporting</a:t>
            </a:r>
            <a:endParaRPr lang="en-GB" sz="1100" dirty="0"/>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1571" t="6808" r="16380" b="-6808"/>
          <a:stretch/>
        </p:blipFill>
        <p:spPr bwMode="auto">
          <a:xfrm>
            <a:off x="4573053" y="4985324"/>
            <a:ext cx="1007096" cy="699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3" name="Elbow Connector 42"/>
          <p:cNvCxnSpPr>
            <a:stCxn id="12" idx="3"/>
            <a:endCxn id="16" idx="1"/>
          </p:cNvCxnSpPr>
          <p:nvPr/>
        </p:nvCxnSpPr>
        <p:spPr>
          <a:xfrm>
            <a:off x="3604739" y="3333459"/>
            <a:ext cx="190280" cy="6"/>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sp>
        <p:nvSpPr>
          <p:cNvPr id="24" name="Flowchart: Decision 23"/>
          <p:cNvSpPr/>
          <p:nvPr/>
        </p:nvSpPr>
        <p:spPr>
          <a:xfrm>
            <a:off x="53709" y="4236394"/>
            <a:ext cx="1071380" cy="7300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smtClean="0"/>
              <a:t>Type</a:t>
            </a:r>
            <a:endParaRPr lang="en-GB" sz="1100" dirty="0"/>
          </a:p>
        </p:txBody>
      </p:sp>
      <p:sp>
        <p:nvSpPr>
          <p:cNvPr id="32" name="Rounded Rectangle 31"/>
          <p:cNvSpPr/>
          <p:nvPr/>
        </p:nvSpPr>
        <p:spPr>
          <a:xfrm>
            <a:off x="844151" y="4966421"/>
            <a:ext cx="785678" cy="5379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Periodic</a:t>
            </a:r>
            <a:endParaRPr lang="en-GB" sz="1100" dirty="0"/>
          </a:p>
        </p:txBody>
      </p:sp>
      <p:sp>
        <p:nvSpPr>
          <p:cNvPr id="33" name="Rounded Rectangle 32"/>
          <p:cNvSpPr/>
          <p:nvPr/>
        </p:nvSpPr>
        <p:spPr>
          <a:xfrm>
            <a:off x="844151" y="3698480"/>
            <a:ext cx="785678" cy="5379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On the fly</a:t>
            </a:r>
            <a:endParaRPr lang="en-GB" sz="1100" dirty="0"/>
          </a:p>
        </p:txBody>
      </p:sp>
      <p:cxnSp>
        <p:nvCxnSpPr>
          <p:cNvPr id="20" name="Elbow Connector 19"/>
          <p:cNvCxnSpPr>
            <a:stCxn id="24" idx="0"/>
            <a:endCxn id="33" idx="1"/>
          </p:cNvCxnSpPr>
          <p:nvPr/>
        </p:nvCxnSpPr>
        <p:spPr>
          <a:xfrm rot="5400000" flipH="1" flipV="1">
            <a:off x="582294" y="3974538"/>
            <a:ext cx="268960" cy="254752"/>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3" name="Elbow Connector 22"/>
          <p:cNvCxnSpPr>
            <a:stCxn id="24" idx="2"/>
            <a:endCxn id="32" idx="1"/>
          </p:cNvCxnSpPr>
          <p:nvPr/>
        </p:nvCxnSpPr>
        <p:spPr>
          <a:xfrm rot="16200000" flipH="1">
            <a:off x="582296" y="4973523"/>
            <a:ext cx="268958" cy="254752"/>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7" name="Elbow Connector 26"/>
          <p:cNvCxnSpPr>
            <a:stCxn id="33" idx="3"/>
            <a:endCxn id="9" idx="1"/>
          </p:cNvCxnSpPr>
          <p:nvPr/>
        </p:nvCxnSpPr>
        <p:spPr>
          <a:xfrm flipV="1">
            <a:off x="1629828" y="3967429"/>
            <a:ext cx="232132" cy="5"/>
          </a:xfrm>
          <a:prstGeom prst="bentConnector3">
            <a:avLst/>
          </a:prstGeom>
          <a:ln>
            <a:tailEnd type="arrow"/>
          </a:ln>
        </p:spPr>
        <p:style>
          <a:lnRef idx="1">
            <a:schemeClr val="accent4"/>
          </a:lnRef>
          <a:fillRef idx="0">
            <a:schemeClr val="accent4"/>
          </a:fillRef>
          <a:effectRef idx="0">
            <a:schemeClr val="accent4"/>
          </a:effectRef>
          <a:fontRef idx="minor">
            <a:schemeClr val="tx1"/>
          </a:fontRef>
        </p:style>
      </p:cxnSp>
      <p:cxnSp>
        <p:nvCxnSpPr>
          <p:cNvPr id="30" name="Elbow Connector 29"/>
          <p:cNvCxnSpPr>
            <a:stCxn id="9" idx="0"/>
            <a:endCxn id="12" idx="1"/>
          </p:cNvCxnSpPr>
          <p:nvPr/>
        </p:nvCxnSpPr>
        <p:spPr>
          <a:xfrm rot="5400000" flipH="1" flipV="1">
            <a:off x="2307813" y="3334015"/>
            <a:ext cx="268955" cy="267845"/>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049" name="Elbow Connector 2048"/>
          <p:cNvCxnSpPr>
            <a:stCxn id="9" idx="2"/>
            <a:endCxn id="14" idx="1"/>
          </p:cNvCxnSpPr>
          <p:nvPr/>
        </p:nvCxnSpPr>
        <p:spPr>
          <a:xfrm rot="16200000" flipH="1">
            <a:off x="2312620" y="4328190"/>
            <a:ext cx="259343" cy="267846"/>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6" name="Elbow Connector 55"/>
          <p:cNvCxnSpPr>
            <a:stCxn id="16" idx="0"/>
            <a:endCxn id="17" idx="1"/>
          </p:cNvCxnSpPr>
          <p:nvPr/>
        </p:nvCxnSpPr>
        <p:spPr>
          <a:xfrm rot="5400000" flipH="1" flipV="1">
            <a:off x="4358831" y="2764942"/>
            <a:ext cx="280488" cy="126530"/>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9" name="Elbow Connector 58"/>
          <p:cNvCxnSpPr>
            <a:stCxn id="16" idx="2"/>
            <a:endCxn id="18" idx="1"/>
          </p:cNvCxnSpPr>
          <p:nvPr/>
        </p:nvCxnSpPr>
        <p:spPr>
          <a:xfrm rot="16200000" flipH="1">
            <a:off x="4364601" y="3769688"/>
            <a:ext cx="268948" cy="126530"/>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2" name="Elbow Connector 61"/>
          <p:cNvCxnSpPr>
            <a:stCxn id="18" idx="2"/>
            <a:endCxn id="2052" idx="0"/>
          </p:cNvCxnSpPr>
          <p:nvPr/>
        </p:nvCxnSpPr>
        <p:spPr>
          <a:xfrm rot="5400000">
            <a:off x="4702132" y="4610854"/>
            <a:ext cx="748939" cy="1"/>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5" name="Elbow Connector 64"/>
          <p:cNvCxnSpPr>
            <a:stCxn id="14" idx="3"/>
            <a:endCxn id="2052" idx="1"/>
          </p:cNvCxnSpPr>
          <p:nvPr/>
        </p:nvCxnSpPr>
        <p:spPr>
          <a:xfrm>
            <a:off x="3699879" y="4591785"/>
            <a:ext cx="873174" cy="743219"/>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8" name="Elbow Connector 67"/>
          <p:cNvCxnSpPr>
            <a:stCxn id="32" idx="3"/>
            <a:endCxn id="2052" idx="2"/>
          </p:cNvCxnSpPr>
          <p:nvPr/>
        </p:nvCxnSpPr>
        <p:spPr>
          <a:xfrm>
            <a:off x="1629828" y="5235379"/>
            <a:ext cx="3446773" cy="449305"/>
          </a:xfrm>
          <a:prstGeom prst="bentConnector4">
            <a:avLst>
              <a:gd name="adj1" fmla="val 42695"/>
              <a:gd name="adj2" fmla="val 141047"/>
            </a:avLst>
          </a:prstGeom>
          <a:ln>
            <a:tailEnd type="arrow"/>
          </a:ln>
        </p:spPr>
        <p:style>
          <a:lnRef idx="1">
            <a:schemeClr val="accent4"/>
          </a:lnRef>
          <a:fillRef idx="0">
            <a:schemeClr val="accent4"/>
          </a:fillRef>
          <a:effectRef idx="0">
            <a:schemeClr val="accent4"/>
          </a:effectRef>
          <a:fontRef idx="minor">
            <a:schemeClr val="tx1"/>
          </a:fontRef>
        </p:style>
      </p:cxnSp>
      <p:sp>
        <p:nvSpPr>
          <p:cNvPr id="71" name="Flowchart: Decision 70"/>
          <p:cNvSpPr/>
          <p:nvPr/>
        </p:nvSpPr>
        <p:spPr>
          <a:xfrm>
            <a:off x="5908205" y="2322948"/>
            <a:ext cx="1071380" cy="7300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smtClean="0"/>
              <a:t>Speed of user experience</a:t>
            </a:r>
            <a:endParaRPr lang="en-GB" sz="800" dirty="0"/>
          </a:p>
        </p:txBody>
      </p:sp>
      <p:sp>
        <p:nvSpPr>
          <p:cNvPr id="75" name="Rounded Rectangle 74"/>
          <p:cNvSpPr/>
          <p:nvPr/>
        </p:nvSpPr>
        <p:spPr>
          <a:xfrm>
            <a:off x="6951014" y="1958737"/>
            <a:ext cx="1028525" cy="5379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Sub 10 sec</a:t>
            </a:r>
            <a:endParaRPr lang="en-GB" sz="1100" dirty="0"/>
          </a:p>
        </p:txBody>
      </p:sp>
      <p:sp>
        <p:nvSpPr>
          <p:cNvPr id="76" name="Rounded Rectangle 75"/>
          <p:cNvSpPr/>
          <p:nvPr/>
        </p:nvSpPr>
        <p:spPr>
          <a:xfrm>
            <a:off x="6951014" y="2968452"/>
            <a:ext cx="1028525" cy="5379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10 sec or more</a:t>
            </a:r>
            <a:endParaRPr lang="en-GB" sz="1100" dirty="0"/>
          </a:p>
        </p:txBody>
      </p:sp>
      <p:cxnSp>
        <p:nvCxnSpPr>
          <p:cNvPr id="77" name="Elbow Connector 76"/>
          <p:cNvCxnSpPr>
            <a:stCxn id="17" idx="3"/>
            <a:endCxn id="71" idx="1"/>
          </p:cNvCxnSpPr>
          <p:nvPr/>
        </p:nvCxnSpPr>
        <p:spPr>
          <a:xfrm flipV="1">
            <a:off x="5590864" y="2687963"/>
            <a:ext cx="317341" cy="1"/>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0" name="Elbow Connector 79"/>
          <p:cNvCxnSpPr>
            <a:stCxn id="71" idx="0"/>
            <a:endCxn id="75" idx="1"/>
          </p:cNvCxnSpPr>
          <p:nvPr/>
        </p:nvCxnSpPr>
        <p:spPr>
          <a:xfrm rot="5400000" flipH="1" flipV="1">
            <a:off x="6649828" y="2021762"/>
            <a:ext cx="95254" cy="507119"/>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3" name="Elbow Connector 82"/>
          <p:cNvCxnSpPr>
            <a:stCxn id="71" idx="2"/>
            <a:endCxn id="76" idx="1"/>
          </p:cNvCxnSpPr>
          <p:nvPr/>
        </p:nvCxnSpPr>
        <p:spPr>
          <a:xfrm rot="16200000" flipH="1">
            <a:off x="6605238" y="2891633"/>
            <a:ext cx="184434" cy="507119"/>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23" name="Elbow Connector 122"/>
          <p:cNvCxnSpPr>
            <a:stCxn id="76" idx="2"/>
            <a:endCxn id="2052" idx="3"/>
          </p:cNvCxnSpPr>
          <p:nvPr/>
        </p:nvCxnSpPr>
        <p:spPr>
          <a:xfrm rot="5400000">
            <a:off x="5608394" y="3478122"/>
            <a:ext cx="1828637" cy="1885128"/>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7985" y="1951843"/>
            <a:ext cx="739750" cy="55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0" name="Elbow Connector 129"/>
          <p:cNvCxnSpPr>
            <a:stCxn id="75" idx="3"/>
            <a:endCxn id="3074" idx="1"/>
          </p:cNvCxnSpPr>
          <p:nvPr/>
        </p:nvCxnSpPr>
        <p:spPr>
          <a:xfrm>
            <a:off x="7979539" y="2227694"/>
            <a:ext cx="348447" cy="784"/>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46151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
            <a:ext cx="8639175" cy="942974"/>
          </a:xfrm>
        </p:spPr>
        <p:txBody>
          <a:bodyPr/>
          <a:lstStyle/>
          <a:p>
            <a:pPr marL="0" indent="0">
              <a:buNone/>
            </a:pPr>
            <a:r>
              <a:rPr lang="en-GB" sz="1800" b="1" dirty="0">
                <a:solidFill>
                  <a:srgbClr val="B71234"/>
                </a:solidFill>
                <a:effectLst>
                  <a:outerShdw blurRad="38100" dist="38100" dir="2700000" algn="tl">
                    <a:srgbClr val="000000">
                      <a:alpha val="43137"/>
                    </a:srgbClr>
                  </a:outerShdw>
                </a:effectLst>
                <a:latin typeface="+mj-lt"/>
                <a:ea typeface="+mj-ea"/>
                <a:cs typeface="+mj-cs"/>
              </a:rPr>
              <a:t>S</a:t>
            </a:r>
            <a:r>
              <a:rPr lang="en-GB" sz="1100" dirty="0">
                <a:solidFill>
                  <a:srgbClr val="B71234"/>
                </a:solidFill>
                <a:latin typeface="+mj-lt"/>
                <a:ea typeface="+mj-ea"/>
                <a:cs typeface="+mj-cs"/>
              </a:rPr>
              <a:t> </a:t>
            </a:r>
            <a:r>
              <a:rPr lang="en-GB" sz="1100" dirty="0">
                <a:solidFill>
                  <a:srgbClr val="B71234"/>
                </a:solidFill>
                <a:effectLst>
                  <a:outerShdw blurRad="38100" dist="38100" dir="2700000" algn="tl">
                    <a:srgbClr val="000000">
                      <a:alpha val="43137"/>
                    </a:srgbClr>
                  </a:outerShdw>
                </a:effectLst>
                <a:latin typeface="+mj-lt"/>
                <a:ea typeface="+mj-ea"/>
                <a:cs typeface="+mj-cs"/>
              </a:rPr>
              <a:t>elf-service</a:t>
            </a:r>
          </a:p>
          <a:p>
            <a:pPr marL="0" indent="0">
              <a:buNone/>
            </a:pPr>
            <a:r>
              <a:rPr lang="en-GB" sz="1100" dirty="0">
                <a:solidFill>
                  <a:srgbClr val="B71234"/>
                </a:solidFill>
                <a:latin typeface="+mj-lt"/>
                <a:ea typeface="+mj-ea"/>
                <a:cs typeface="+mj-cs"/>
              </a:rPr>
              <a:t>Self-service business intelligence is defined as end users designing and deploying their own reports and analyses within an approved and supported architecture and tools portfolio</a:t>
            </a:r>
            <a:r>
              <a:rPr lang="en-GB" sz="1100" dirty="0" smtClean="0">
                <a:solidFill>
                  <a:srgbClr val="B71234"/>
                </a:solidFill>
                <a:latin typeface="+mj-lt"/>
                <a:ea typeface="+mj-ea"/>
                <a:cs typeface="+mj-cs"/>
              </a:rPr>
              <a:t>.</a:t>
            </a:r>
            <a:endParaRPr lang="en-GB" sz="1100" dirty="0">
              <a:solidFill>
                <a:srgbClr val="B71234"/>
              </a:solidFill>
              <a:latin typeface="+mj-lt"/>
              <a:ea typeface="+mj-ea"/>
              <a:cs typeface="+mj-cs"/>
            </a:endParaRPr>
          </a:p>
        </p:txBody>
      </p:sp>
      <p:sp>
        <p:nvSpPr>
          <p:cNvPr id="4" name="Footer Placeholder 3"/>
          <p:cNvSpPr>
            <a:spLocks noGrp="1"/>
          </p:cNvSpPr>
          <p:nvPr>
            <p:ph type="ftr" sz="quarter" idx="10"/>
          </p:nvPr>
        </p:nvSpPr>
        <p:spPr>
          <a:xfrm>
            <a:off x="1123950" y="6296025"/>
            <a:ext cx="6594475" cy="428625"/>
          </a:xfrm>
        </p:spPr>
        <p:txBody>
          <a:bodyPr/>
          <a:lstStyle/>
          <a:p>
            <a:r>
              <a:rPr lang="en-GB" sz="1000" dirty="0" smtClean="0"/>
              <a:t>Self-Service tools have been prescribed as </a:t>
            </a:r>
            <a:r>
              <a:rPr lang="en-GB" sz="1000" dirty="0" err="1" smtClean="0"/>
              <a:t>QlikSense</a:t>
            </a:r>
            <a:r>
              <a:rPr lang="en-GB" sz="1000" dirty="0" smtClean="0"/>
              <a:t> and </a:t>
            </a:r>
            <a:r>
              <a:rPr lang="en-GB" sz="1000" dirty="0" err="1" smtClean="0"/>
              <a:t>Webi</a:t>
            </a:r>
            <a:r>
              <a:rPr lang="en-GB" sz="1000" dirty="0" smtClean="0"/>
              <a:t> (we have chosen not to exploit QlikView functionality in this area)</a:t>
            </a:r>
            <a:endParaRPr lang="en-GB" sz="1000" dirty="0"/>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13</a:t>
            </a:fld>
            <a:endParaRPr lang="en-GB" dirty="0"/>
          </a:p>
        </p:txBody>
      </p:sp>
      <p:sp>
        <p:nvSpPr>
          <p:cNvPr id="7" name="Content Placeholder 2"/>
          <p:cNvSpPr txBox="1">
            <a:spLocks/>
          </p:cNvSpPr>
          <p:nvPr/>
        </p:nvSpPr>
        <p:spPr bwMode="auto">
          <a:xfrm>
            <a:off x="723901" y="959045"/>
            <a:ext cx="786765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15900" indent="-215900" algn="l" defTabSz="457200" rtl="0" fontAlgn="base">
              <a:spcBef>
                <a:spcPts val="900"/>
              </a:spcBef>
              <a:spcAft>
                <a:spcPct val="0"/>
              </a:spcAft>
              <a:buFont typeface="Arial" pitchFamily="34" charset="0"/>
              <a:buChar char="•"/>
              <a:defRPr sz="2400">
                <a:solidFill>
                  <a:schemeClr val="tx1"/>
                </a:solidFill>
                <a:latin typeface="+mn-lt"/>
                <a:ea typeface="+mn-ea"/>
                <a:cs typeface="+mn-cs"/>
              </a:defRPr>
            </a:lvl1pPr>
            <a:lvl2pPr marL="466725" indent="-250825" algn="l" defTabSz="457200" rtl="0" fontAlgn="base">
              <a:spcBef>
                <a:spcPts val="300"/>
              </a:spcBef>
              <a:spcAft>
                <a:spcPct val="0"/>
              </a:spcAft>
              <a:buFont typeface="Lucida Grande"/>
              <a:buChar char="–"/>
              <a:defRPr sz="2400">
                <a:solidFill>
                  <a:schemeClr val="tx1"/>
                </a:solidFill>
                <a:latin typeface="+mn-lt"/>
                <a:cs typeface="+mn-cs"/>
              </a:defRPr>
            </a:lvl2pPr>
            <a:lvl3pPr marL="719138" indent="-250825" algn="l" defTabSz="457200" rtl="0" fontAlgn="base">
              <a:spcBef>
                <a:spcPts val="300"/>
              </a:spcBef>
              <a:spcAft>
                <a:spcPct val="0"/>
              </a:spcAft>
              <a:buFont typeface="Lucida Grande"/>
              <a:buChar char="–"/>
              <a:defRPr sz="2400">
                <a:solidFill>
                  <a:schemeClr val="tx1"/>
                </a:solidFill>
                <a:latin typeface="+mn-lt"/>
                <a:cs typeface="+mn-cs"/>
              </a:defRPr>
            </a:lvl3pPr>
            <a:lvl4pPr marL="719138" indent="-250825" algn="l" defTabSz="457200" rtl="0" fontAlgn="base">
              <a:spcBef>
                <a:spcPts val="300"/>
              </a:spcBef>
              <a:spcAft>
                <a:spcPct val="0"/>
              </a:spcAft>
              <a:buFont typeface="Lucida Grande"/>
              <a:buChar char="–"/>
              <a:defRPr sz="2400">
                <a:solidFill>
                  <a:schemeClr val="tx1"/>
                </a:solidFill>
                <a:latin typeface="+mn-lt"/>
                <a:cs typeface="+mn-cs"/>
              </a:defRPr>
            </a:lvl4pPr>
            <a:lvl5pPr marL="719138" indent="-250825" algn="l" defTabSz="457200" rtl="0" fontAlgn="base">
              <a:spcBef>
                <a:spcPts val="300"/>
              </a:spcBef>
              <a:spcAft>
                <a:spcPct val="0"/>
              </a:spcAft>
              <a:buFont typeface="Lucida Grande"/>
              <a:buChar char="–"/>
              <a:defRPr sz="2400">
                <a:solidFill>
                  <a:schemeClr val="tx1"/>
                </a:solidFill>
                <a:latin typeface="+mn-lt"/>
                <a:cs typeface="+mn-cs"/>
              </a:defRPr>
            </a:lvl5pPr>
            <a:lvl6pPr marL="1176338" indent="-250825" algn="l" defTabSz="457200" rtl="0" fontAlgn="base">
              <a:spcBef>
                <a:spcPts val="300"/>
              </a:spcBef>
              <a:spcAft>
                <a:spcPct val="0"/>
              </a:spcAft>
              <a:buFont typeface="Lucida Grande"/>
              <a:buChar char="–"/>
              <a:defRPr sz="2400">
                <a:solidFill>
                  <a:schemeClr val="tx1"/>
                </a:solidFill>
                <a:latin typeface="+mn-lt"/>
                <a:cs typeface="+mn-cs"/>
              </a:defRPr>
            </a:lvl6pPr>
            <a:lvl7pPr marL="1633538" indent="-250825" algn="l" defTabSz="457200" rtl="0" fontAlgn="base">
              <a:spcBef>
                <a:spcPts val="300"/>
              </a:spcBef>
              <a:spcAft>
                <a:spcPct val="0"/>
              </a:spcAft>
              <a:buFont typeface="Lucida Grande"/>
              <a:buChar char="–"/>
              <a:defRPr sz="2400">
                <a:solidFill>
                  <a:schemeClr val="tx1"/>
                </a:solidFill>
                <a:latin typeface="+mn-lt"/>
                <a:cs typeface="+mn-cs"/>
              </a:defRPr>
            </a:lvl7pPr>
            <a:lvl8pPr marL="2090738" indent="-250825" algn="l" defTabSz="457200" rtl="0" fontAlgn="base">
              <a:spcBef>
                <a:spcPts val="300"/>
              </a:spcBef>
              <a:spcAft>
                <a:spcPct val="0"/>
              </a:spcAft>
              <a:buFont typeface="Lucida Grande"/>
              <a:buChar char="–"/>
              <a:defRPr sz="2400">
                <a:solidFill>
                  <a:schemeClr val="tx1"/>
                </a:solidFill>
                <a:latin typeface="+mn-lt"/>
                <a:cs typeface="+mn-cs"/>
              </a:defRPr>
            </a:lvl8pPr>
            <a:lvl9pPr marL="2547938" indent="-250825" algn="l" defTabSz="457200" rtl="0" fontAlgn="base">
              <a:spcBef>
                <a:spcPts val="300"/>
              </a:spcBef>
              <a:spcAft>
                <a:spcPct val="0"/>
              </a:spcAft>
              <a:buFont typeface="Lucida Grande"/>
              <a:buChar char="–"/>
              <a:defRPr sz="2400">
                <a:solidFill>
                  <a:schemeClr val="tx1"/>
                </a:solidFill>
                <a:latin typeface="+mn-lt"/>
                <a:cs typeface="+mn-cs"/>
              </a:defRPr>
            </a:lvl9pPr>
          </a:lstStyle>
          <a:p>
            <a:pPr marL="0" indent="0">
              <a:buFont typeface="Arial" pitchFamily="34" charset="0"/>
              <a:buNone/>
            </a:pPr>
            <a:r>
              <a:rPr lang="en-GB" kern="0" dirty="0" smtClean="0"/>
              <a:t>Do the users want to be able to interact with the source for data discovery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6" y="959045"/>
            <a:ext cx="688015" cy="87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lowchart: Decision 8"/>
          <p:cNvSpPr/>
          <p:nvPr/>
        </p:nvSpPr>
        <p:spPr>
          <a:xfrm>
            <a:off x="238125" y="3581399"/>
            <a:ext cx="1428750" cy="90487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smtClean="0"/>
              <a:t>Scope of data</a:t>
            </a:r>
            <a:endParaRPr lang="en-GB" sz="1100" dirty="0"/>
          </a:p>
        </p:txBody>
      </p:sp>
      <p:sp>
        <p:nvSpPr>
          <p:cNvPr id="12" name="Rounded Rectangle 11"/>
          <p:cNvSpPr/>
          <p:nvPr/>
        </p:nvSpPr>
        <p:spPr>
          <a:xfrm>
            <a:off x="1885952" y="2914649"/>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Only data in the data model</a:t>
            </a:r>
            <a:endParaRPr lang="en-GB" sz="1100" dirty="0"/>
          </a:p>
        </p:txBody>
      </p:sp>
      <p:sp>
        <p:nvSpPr>
          <p:cNvPr id="14" name="Rounded Rectangle 13"/>
          <p:cNvSpPr/>
          <p:nvPr/>
        </p:nvSpPr>
        <p:spPr>
          <a:xfrm>
            <a:off x="1885952" y="4486274"/>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Access to all EDF data</a:t>
            </a:r>
            <a:endParaRPr lang="en-GB" sz="1100" dirty="0"/>
          </a:p>
        </p:txBody>
      </p:sp>
      <p:sp>
        <p:nvSpPr>
          <p:cNvPr id="16" name="Flowchart: Decision 15"/>
          <p:cNvSpPr/>
          <p:nvPr/>
        </p:nvSpPr>
        <p:spPr>
          <a:xfrm>
            <a:off x="3543300" y="2795584"/>
            <a:ext cx="1428750" cy="90487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smtClean="0"/>
              <a:t>Displayed as</a:t>
            </a:r>
            <a:endParaRPr lang="en-GB" sz="900" dirty="0"/>
          </a:p>
        </p:txBody>
      </p:sp>
      <p:sp>
        <p:nvSpPr>
          <p:cNvPr id="17" name="Rounded Rectangle 16"/>
          <p:cNvSpPr/>
          <p:nvPr/>
        </p:nvSpPr>
        <p:spPr>
          <a:xfrm>
            <a:off x="5238752" y="2128835"/>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a:t>Charts, Infographics</a:t>
            </a:r>
          </a:p>
        </p:txBody>
      </p:sp>
      <p:sp>
        <p:nvSpPr>
          <p:cNvPr id="18" name="Rounded Rectangle 17"/>
          <p:cNvSpPr/>
          <p:nvPr/>
        </p:nvSpPr>
        <p:spPr>
          <a:xfrm>
            <a:off x="5238752" y="3700459"/>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t>Mainly Tabular, Columnar</a:t>
            </a:r>
            <a:endParaRPr lang="en-GB" sz="1100" dirty="0"/>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1571" t="6808" r="16380" b="-6808"/>
          <a:stretch/>
        </p:blipFill>
        <p:spPr bwMode="auto">
          <a:xfrm>
            <a:off x="5253040" y="5153023"/>
            <a:ext cx="1343023" cy="866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15" name="Elbow Connector 14"/>
          <p:cNvCxnSpPr>
            <a:stCxn id="9" idx="3"/>
            <a:endCxn id="12" idx="1"/>
          </p:cNvCxnSpPr>
          <p:nvPr/>
        </p:nvCxnSpPr>
        <p:spPr>
          <a:xfrm flipV="1">
            <a:off x="1666875" y="3248024"/>
            <a:ext cx="219077" cy="785813"/>
          </a:xfrm>
          <a:prstGeom prst="bentConnector3">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2" name="Elbow Connector 21"/>
          <p:cNvCxnSpPr>
            <a:stCxn id="9" idx="3"/>
            <a:endCxn id="14" idx="1"/>
          </p:cNvCxnSpPr>
          <p:nvPr/>
        </p:nvCxnSpPr>
        <p:spPr>
          <a:xfrm>
            <a:off x="1666875" y="4033837"/>
            <a:ext cx="219077" cy="785812"/>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5" name="Elbow Connector 24"/>
          <p:cNvCxnSpPr>
            <a:stCxn id="14" idx="3"/>
            <a:endCxn id="2052" idx="1"/>
          </p:cNvCxnSpPr>
          <p:nvPr/>
        </p:nvCxnSpPr>
        <p:spPr>
          <a:xfrm>
            <a:off x="3257552" y="4819649"/>
            <a:ext cx="1995488" cy="766805"/>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8" name="Elbow Connector 27"/>
          <p:cNvCxnSpPr>
            <a:stCxn id="12" idx="3"/>
          </p:cNvCxnSpPr>
          <p:nvPr/>
        </p:nvCxnSpPr>
        <p:spPr>
          <a:xfrm flipV="1">
            <a:off x="3257552" y="3248021"/>
            <a:ext cx="285748" cy="3"/>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31" name="Elbow Connector 30"/>
          <p:cNvCxnSpPr>
            <a:stCxn id="16" idx="3"/>
            <a:endCxn id="17" idx="1"/>
          </p:cNvCxnSpPr>
          <p:nvPr/>
        </p:nvCxnSpPr>
        <p:spPr>
          <a:xfrm flipV="1">
            <a:off x="4972050" y="2462210"/>
            <a:ext cx="266702" cy="785812"/>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34" name="Elbow Connector 33"/>
          <p:cNvCxnSpPr>
            <a:stCxn id="16" idx="3"/>
            <a:endCxn id="18" idx="1"/>
          </p:cNvCxnSpPr>
          <p:nvPr/>
        </p:nvCxnSpPr>
        <p:spPr>
          <a:xfrm>
            <a:off x="4972050" y="3248022"/>
            <a:ext cx="266702" cy="785812"/>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37" name="Elbow Connector 36"/>
          <p:cNvCxnSpPr>
            <a:stCxn id="18" idx="3"/>
            <a:endCxn id="2052" idx="3"/>
          </p:cNvCxnSpPr>
          <p:nvPr/>
        </p:nvCxnSpPr>
        <p:spPr>
          <a:xfrm flipH="1">
            <a:off x="6596063" y="4033834"/>
            <a:ext cx="14289" cy="1552620"/>
          </a:xfrm>
          <a:prstGeom prst="bentConnector3">
            <a:avLst>
              <a:gd name="adj1" fmla="val -1599832"/>
            </a:avLst>
          </a:prstGeom>
          <a:ln>
            <a:tailEnd type="arrow"/>
          </a:ln>
        </p:spPr>
        <p:style>
          <a:lnRef idx="1">
            <a:schemeClr val="accent4"/>
          </a:lnRef>
          <a:fillRef idx="0">
            <a:schemeClr val="accent4"/>
          </a:fillRef>
          <a:effectRef idx="0">
            <a:schemeClr val="accent4"/>
          </a:effectRef>
          <a:fontRef idx="minor">
            <a:schemeClr val="tx1"/>
          </a:fontRef>
        </p:style>
      </p:cxnSp>
      <p:sp>
        <p:nvSpPr>
          <p:cNvPr id="2055" name="AutoShape 7" descr="Image result for qliksens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1000" y="1985960"/>
            <a:ext cx="674690" cy="674690"/>
          </a:xfrm>
          <a:prstGeom prst="rect">
            <a:avLst/>
          </a:prstGeom>
          <a:solidFill>
            <a:srgbClr val="FFFFFF">
              <a:shade val="85000"/>
            </a:srgbClr>
          </a:solidFill>
          <a:ln w="9525">
            <a:no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3" name="Elbow Connector 42"/>
          <p:cNvCxnSpPr>
            <a:stCxn id="17" idx="3"/>
            <a:endCxn id="2056" idx="0"/>
          </p:cNvCxnSpPr>
          <p:nvPr/>
        </p:nvCxnSpPr>
        <p:spPr>
          <a:xfrm flipV="1">
            <a:off x="6610352" y="1985960"/>
            <a:ext cx="1257993" cy="476250"/>
          </a:xfrm>
          <a:prstGeom prst="bentConnector4">
            <a:avLst>
              <a:gd name="adj1" fmla="val 36592"/>
              <a:gd name="adj2" fmla="val 148000"/>
            </a:avLst>
          </a:prstGeom>
          <a:ln>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03262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p:cNvSpPr>
          <p:nvPr>
            <p:ph type="ctrTitle"/>
          </p:nvPr>
        </p:nvSpPr>
        <p:spPr/>
        <p:txBody>
          <a:bodyPr/>
          <a:lstStyle/>
          <a:p>
            <a:r>
              <a:rPr lang="en-GB" dirty="0" smtClean="0"/>
              <a:t>DAR Review Process</a:t>
            </a:r>
            <a:endParaRPr lang="en-US" dirty="0"/>
          </a:p>
        </p:txBody>
      </p:sp>
      <p:sp>
        <p:nvSpPr>
          <p:cNvPr id="94213" name="Rectangle 5"/>
          <p:cNvSpPr>
            <a:spLocks noGrp="1" noChangeArrowheads="1"/>
          </p:cNvSpPr>
          <p:nvPr>
            <p:ph type="subTitle" idx="1"/>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1500814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Evolving Process</a:t>
            </a:r>
            <a:endParaRPr lang="en-GB" sz="2400" dirty="0"/>
          </a:p>
        </p:txBody>
      </p:sp>
      <p:sp>
        <p:nvSpPr>
          <p:cNvPr id="3" name="Content Placeholder 2"/>
          <p:cNvSpPr>
            <a:spLocks noGrp="1"/>
          </p:cNvSpPr>
          <p:nvPr>
            <p:ph idx="1"/>
          </p:nvPr>
        </p:nvSpPr>
        <p:spPr>
          <a:xfrm>
            <a:off x="266700" y="1354139"/>
            <a:ext cx="8639175" cy="4827586"/>
          </a:xfrm>
        </p:spPr>
        <p:txBody>
          <a:bodyPr/>
          <a:lstStyle/>
          <a:p>
            <a:pPr marL="0" indent="0">
              <a:buNone/>
            </a:pPr>
            <a:r>
              <a:rPr lang="en-GB" dirty="0" smtClean="0"/>
              <a:t>During the infancy of the use of the bi tool decision tree it is recommended that a meeting be scheduled once the stage 1 approval from the Design Review Board has been received, with DRS team resource.</a:t>
            </a:r>
          </a:p>
          <a:p>
            <a:pPr marL="0" indent="0">
              <a:buNone/>
            </a:pPr>
            <a:endParaRPr lang="en-GB" dirty="0" smtClean="0"/>
          </a:p>
          <a:p>
            <a:pPr marL="0" indent="0">
              <a:buNone/>
            </a:pPr>
            <a:r>
              <a:rPr lang="en-GB" dirty="0" smtClean="0"/>
              <a:t>This will help ensure that any issues that arise can be addressed immediately and that any tweaks needed to the decision trees for scenarios that have not been covered can be captured </a:t>
            </a:r>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15</a:t>
            </a:fld>
            <a:endParaRPr lang="en-GB" dirty="0"/>
          </a:p>
        </p:txBody>
      </p:sp>
    </p:spTree>
    <p:extLst>
      <p:ext uri="{BB962C8B-B14F-4D97-AF65-F5344CB8AC3E}">
        <p14:creationId xmlns:p14="http://schemas.microsoft.com/office/powerpoint/2010/main" val="799555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Stated Aim</a:t>
            </a:r>
            <a:endParaRPr lang="en-GB" dirty="0"/>
          </a:p>
        </p:txBody>
      </p:sp>
      <p:sp>
        <p:nvSpPr>
          <p:cNvPr id="3" name="Content Placeholder 2"/>
          <p:cNvSpPr>
            <a:spLocks noGrp="1"/>
          </p:cNvSpPr>
          <p:nvPr>
            <p:ph idx="1"/>
          </p:nvPr>
        </p:nvSpPr>
        <p:spPr/>
        <p:txBody>
          <a:bodyPr/>
          <a:lstStyle/>
          <a:p>
            <a:pPr marL="0" indent="0">
              <a:buNone/>
            </a:pPr>
            <a:r>
              <a:rPr lang="en-GB" dirty="0" smtClean="0"/>
              <a:t>To formalise a procedure for identifying the correct BI tool to utilise for any given future use case, that is concise and devoid of political influence and maximises cost benefit </a:t>
            </a:r>
            <a:endParaRPr lang="en-GB" dirty="0"/>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2</a:t>
            </a:fld>
            <a:endParaRPr lang="en-GB" dirty="0"/>
          </a:p>
        </p:txBody>
      </p:sp>
    </p:spTree>
    <p:extLst>
      <p:ext uri="{BB962C8B-B14F-4D97-AF65-F5344CB8AC3E}">
        <p14:creationId xmlns:p14="http://schemas.microsoft.com/office/powerpoint/2010/main" val="1843864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Chosen Approach</a:t>
            </a:r>
            <a:endParaRPr lang="en-GB" dirty="0"/>
          </a:p>
        </p:txBody>
      </p:sp>
      <p:sp>
        <p:nvSpPr>
          <p:cNvPr id="3" name="Content Placeholder 2"/>
          <p:cNvSpPr>
            <a:spLocks noGrp="1"/>
          </p:cNvSpPr>
          <p:nvPr>
            <p:ph idx="1"/>
          </p:nvPr>
        </p:nvSpPr>
        <p:spPr/>
        <p:txBody>
          <a:bodyPr/>
          <a:lstStyle/>
          <a:p>
            <a:pPr marL="0" indent="0">
              <a:buNone/>
            </a:pPr>
            <a:r>
              <a:rPr lang="en-GB" dirty="0" smtClean="0"/>
              <a:t>For the purpose of simplifying the approach we will focus on the concept of DAR (dashboard methodology) which we will expand to DARs to include a self-service element:</a:t>
            </a:r>
          </a:p>
          <a:p>
            <a:pPr marL="0" indent="0">
              <a:buNone/>
            </a:pPr>
            <a:r>
              <a:rPr lang="en-GB" sz="3600" b="1" dirty="0"/>
              <a:t>D</a:t>
            </a:r>
            <a:r>
              <a:rPr lang="en-GB" dirty="0" smtClean="0"/>
              <a:t> </a:t>
            </a:r>
            <a:r>
              <a:rPr lang="en-GB" dirty="0" err="1" smtClean="0"/>
              <a:t>ashboard</a:t>
            </a:r>
            <a:endParaRPr lang="en-GB" dirty="0" smtClean="0"/>
          </a:p>
          <a:p>
            <a:pPr marL="0" indent="0">
              <a:buNone/>
            </a:pPr>
            <a:r>
              <a:rPr lang="en-GB" sz="3600" b="1" dirty="0"/>
              <a:t>A</a:t>
            </a:r>
            <a:r>
              <a:rPr lang="en-GB" dirty="0" smtClean="0"/>
              <a:t> </a:t>
            </a:r>
            <a:r>
              <a:rPr lang="en-GB" dirty="0" err="1" smtClean="0"/>
              <a:t>nalysis</a:t>
            </a:r>
            <a:endParaRPr lang="en-GB" dirty="0" smtClean="0"/>
          </a:p>
          <a:p>
            <a:pPr marL="0" indent="0">
              <a:buNone/>
            </a:pPr>
            <a:r>
              <a:rPr lang="en-GB" sz="3600" b="1" dirty="0"/>
              <a:t>R</a:t>
            </a:r>
            <a:r>
              <a:rPr lang="en-GB" dirty="0" smtClean="0"/>
              <a:t> </a:t>
            </a:r>
            <a:r>
              <a:rPr lang="en-GB" dirty="0" err="1" smtClean="0"/>
              <a:t>eport</a:t>
            </a:r>
            <a:endParaRPr lang="en-GB" dirty="0" smtClean="0"/>
          </a:p>
          <a:p>
            <a:pPr marL="0" indent="0">
              <a:buNone/>
            </a:pPr>
            <a:r>
              <a:rPr lang="en-GB" sz="3600" b="1" dirty="0" smtClean="0"/>
              <a:t>S</a:t>
            </a:r>
            <a:r>
              <a:rPr lang="en-GB" dirty="0" smtClean="0"/>
              <a:t> elf-service</a:t>
            </a:r>
            <a:endParaRPr lang="en-GB" dirty="0"/>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3</a:t>
            </a:fld>
            <a:endParaRPr lang="en-GB" dirty="0"/>
          </a:p>
        </p:txBody>
      </p:sp>
    </p:spTree>
    <p:extLst>
      <p:ext uri="{BB962C8B-B14F-4D97-AF65-F5344CB8AC3E}">
        <p14:creationId xmlns:p14="http://schemas.microsoft.com/office/powerpoint/2010/main" val="184085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DARs </a:t>
            </a:r>
            <a:r>
              <a:rPr lang="en-GB" sz="2400" dirty="0" smtClean="0"/>
              <a:t>in detail</a:t>
            </a:r>
            <a:endParaRPr lang="en-GB" sz="2400" dirty="0"/>
          </a:p>
        </p:txBody>
      </p:sp>
      <p:sp>
        <p:nvSpPr>
          <p:cNvPr id="3" name="Content Placeholder 2"/>
          <p:cNvSpPr>
            <a:spLocks noGrp="1"/>
          </p:cNvSpPr>
          <p:nvPr>
            <p:ph idx="1"/>
          </p:nvPr>
        </p:nvSpPr>
        <p:spPr/>
        <p:txBody>
          <a:bodyPr/>
          <a:lstStyle/>
          <a:p>
            <a:pPr marL="0" indent="0">
              <a:buNone/>
            </a:pPr>
            <a:r>
              <a:rPr lang="en-GB" sz="3600" b="1" dirty="0" smtClean="0"/>
              <a:t>D</a:t>
            </a:r>
            <a:r>
              <a:rPr lang="en-GB" dirty="0" smtClean="0"/>
              <a:t> </a:t>
            </a:r>
            <a:r>
              <a:rPr lang="en-GB" dirty="0" err="1" smtClean="0"/>
              <a:t>ashboard</a:t>
            </a:r>
            <a:endParaRPr lang="en-GB" dirty="0" smtClean="0"/>
          </a:p>
          <a:p>
            <a:pPr marL="0" indent="0">
              <a:buNone/>
            </a:pPr>
            <a:r>
              <a:rPr lang="en-GB" sz="1600" dirty="0"/>
              <a:t>The Dashboard page gives just the most important information and has the least amount of interactivity/clicking. It is mostly to help users scan for status updates. If your users have only a minute or two to get the overall status of their business this is where they would do it. They can check in and see if things are working or not. It’s a starting off point, like a table of contents - you get an idea of what is available and then head off to other parts of the application based on what you have see here.</a:t>
            </a:r>
            <a:endParaRPr lang="en-GB" sz="1600" dirty="0" smtClean="0"/>
          </a:p>
          <a:p>
            <a:pPr marL="0" indent="0">
              <a:buNone/>
            </a:pPr>
            <a:r>
              <a:rPr lang="en-GB" sz="3600" b="1" dirty="0"/>
              <a:t>A</a:t>
            </a:r>
            <a:r>
              <a:rPr lang="en-GB" dirty="0" smtClean="0"/>
              <a:t> </a:t>
            </a:r>
            <a:r>
              <a:rPr lang="en-GB" dirty="0" err="1" smtClean="0"/>
              <a:t>nalysis</a:t>
            </a:r>
            <a:endParaRPr lang="en-GB" dirty="0" smtClean="0"/>
          </a:p>
          <a:p>
            <a:pPr marL="0" indent="0">
              <a:buNone/>
            </a:pPr>
            <a:r>
              <a:rPr lang="en-GB" sz="1600" dirty="0"/>
              <a:t>Analysis pages are more interactive, they help users explore their data and look for answers to questions they may have formed on the dashboard page. Analysis pages are where you come to spend more time and interact with the application on a deeper level to explore the data. Typically each page has a part of the business it is exploring or a specific technical objective (such as a page just for Comparative Analysis).</a:t>
            </a:r>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4</a:t>
            </a:fld>
            <a:endParaRPr lang="en-GB" dirty="0"/>
          </a:p>
        </p:txBody>
      </p:sp>
    </p:spTree>
    <p:extLst>
      <p:ext uri="{BB962C8B-B14F-4D97-AF65-F5344CB8AC3E}">
        <p14:creationId xmlns:p14="http://schemas.microsoft.com/office/powerpoint/2010/main" val="4215215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DARs </a:t>
            </a:r>
            <a:r>
              <a:rPr lang="en-GB" sz="2400" dirty="0" smtClean="0"/>
              <a:t>in detail</a:t>
            </a:r>
            <a:endParaRPr lang="en-GB" sz="2400" dirty="0"/>
          </a:p>
        </p:txBody>
      </p:sp>
      <p:sp>
        <p:nvSpPr>
          <p:cNvPr id="3" name="Content Placeholder 2"/>
          <p:cNvSpPr>
            <a:spLocks noGrp="1"/>
          </p:cNvSpPr>
          <p:nvPr>
            <p:ph idx="1"/>
          </p:nvPr>
        </p:nvSpPr>
        <p:spPr/>
        <p:txBody>
          <a:bodyPr/>
          <a:lstStyle/>
          <a:p>
            <a:pPr marL="0" indent="0">
              <a:buNone/>
            </a:pPr>
            <a:r>
              <a:rPr lang="en-GB" sz="3600" b="1" dirty="0" smtClean="0"/>
              <a:t>R</a:t>
            </a:r>
            <a:r>
              <a:rPr lang="en-GB" dirty="0" smtClean="0"/>
              <a:t> </a:t>
            </a:r>
            <a:r>
              <a:rPr lang="en-GB" dirty="0" err="1" smtClean="0"/>
              <a:t>eport</a:t>
            </a:r>
            <a:endParaRPr lang="en-GB" dirty="0" smtClean="0"/>
          </a:p>
          <a:p>
            <a:pPr marL="0" indent="0">
              <a:buNone/>
            </a:pPr>
            <a:r>
              <a:rPr lang="en-GB" sz="1600" dirty="0"/>
              <a:t>Reporting pages give the most granular information with lots of tabular data and should ultimately lead to action. It’s where a user can spend a lot of time sorting and filtering through the details. This is a large part of the cognition phase of </a:t>
            </a:r>
            <a:r>
              <a:rPr lang="en-GB" sz="1600" dirty="0" smtClean="0"/>
              <a:t>perception</a:t>
            </a:r>
            <a:endParaRPr lang="en-GB" sz="1600" dirty="0" smtClean="0"/>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5</a:t>
            </a:fld>
            <a:endParaRPr lang="en-GB" dirty="0"/>
          </a:p>
        </p:txBody>
      </p:sp>
      <p:sp>
        <p:nvSpPr>
          <p:cNvPr id="6" name="Content Placeholder 2"/>
          <p:cNvSpPr txBox="1">
            <a:spLocks/>
          </p:cNvSpPr>
          <p:nvPr/>
        </p:nvSpPr>
        <p:spPr bwMode="auto">
          <a:xfrm>
            <a:off x="336548" y="3206748"/>
            <a:ext cx="86391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15900" indent="-215900" algn="l" defTabSz="457200" rtl="0" eaLnBrk="1" fontAlgn="base" hangingPunct="1">
              <a:spcBef>
                <a:spcPts val="900"/>
              </a:spcBef>
              <a:spcAft>
                <a:spcPct val="0"/>
              </a:spcAft>
              <a:buFont typeface="Arial" pitchFamily="34" charset="0"/>
              <a:buChar char="•"/>
              <a:defRPr sz="2400" kern="1200">
                <a:solidFill>
                  <a:schemeClr val="tx1"/>
                </a:solidFill>
                <a:latin typeface="Tahoma"/>
                <a:ea typeface="+mn-ea"/>
                <a:cs typeface="Tahoma"/>
              </a:defRPr>
            </a:lvl1pPr>
            <a:lvl2pPr marL="466725"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2pPr>
            <a:lvl3pPr marL="719138"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3pPr>
            <a:lvl4pPr marL="719138"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4pPr>
            <a:lvl5pPr marL="719138"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pPr>
            <a:r>
              <a:rPr lang="en-GB" sz="3600" b="1" dirty="0" smtClean="0"/>
              <a:t>S </a:t>
            </a:r>
            <a:r>
              <a:rPr lang="en-GB" dirty="0" smtClean="0"/>
              <a:t>elf-service</a:t>
            </a:r>
            <a:endParaRPr lang="en-GB"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49" y="3852860"/>
            <a:ext cx="7750360" cy="206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141880" y="5497510"/>
            <a:ext cx="3875180" cy="200055"/>
          </a:xfrm>
          <a:prstGeom prst="rect">
            <a:avLst/>
          </a:prstGeom>
          <a:noFill/>
        </p:spPr>
        <p:txBody>
          <a:bodyPr wrap="square" rtlCol="0">
            <a:spAutoFit/>
          </a:bodyPr>
          <a:lstStyle/>
          <a:p>
            <a:pPr algn="r"/>
            <a:r>
              <a:rPr lang="en-GB" sz="700" i="1" dirty="0"/>
              <a:t>Source: EDF Programme Team Update - 2 May 2018</a:t>
            </a:r>
          </a:p>
        </p:txBody>
      </p:sp>
    </p:spTree>
    <p:extLst>
      <p:ext uri="{BB962C8B-B14F-4D97-AF65-F5344CB8AC3E}">
        <p14:creationId xmlns:p14="http://schemas.microsoft.com/office/powerpoint/2010/main" val="1624233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Toolbox</a:t>
            </a:r>
            <a:endParaRPr lang="en-GB" sz="2400" dirty="0"/>
          </a:p>
        </p:txBody>
      </p:sp>
      <p:sp>
        <p:nvSpPr>
          <p:cNvPr id="3" name="Content Placeholder 2"/>
          <p:cNvSpPr>
            <a:spLocks noGrp="1"/>
          </p:cNvSpPr>
          <p:nvPr>
            <p:ph idx="1"/>
          </p:nvPr>
        </p:nvSpPr>
        <p:spPr/>
        <p:txBody>
          <a:bodyPr/>
          <a:lstStyle/>
          <a:p>
            <a:pPr marL="0" indent="0">
              <a:buNone/>
            </a:pPr>
            <a:r>
              <a:rPr lang="en-GB" dirty="0" smtClean="0"/>
              <a:t>For the purpose of this activity the BI tools that are deemed in scope for consideration are:</a:t>
            </a:r>
          </a:p>
          <a:p>
            <a:pPr marL="0" indent="0">
              <a:buNone/>
            </a:pPr>
            <a:endParaRPr lang="en-GB" dirty="0"/>
          </a:p>
          <a:p>
            <a:r>
              <a:rPr lang="en-GB" dirty="0" smtClean="0"/>
              <a:t>Business Objects (</a:t>
            </a:r>
            <a:r>
              <a:rPr lang="en-GB" dirty="0" err="1" smtClean="0"/>
              <a:t>Webi</a:t>
            </a:r>
            <a:r>
              <a:rPr lang="en-GB" dirty="0" smtClean="0"/>
              <a:t>)</a:t>
            </a:r>
          </a:p>
          <a:p>
            <a:r>
              <a:rPr lang="en-GB" dirty="0" smtClean="0"/>
              <a:t>QlikView</a:t>
            </a:r>
          </a:p>
          <a:p>
            <a:r>
              <a:rPr lang="en-GB" dirty="0" err="1" smtClean="0"/>
              <a:t>QlikSense</a:t>
            </a:r>
            <a:endParaRPr lang="en-GB" dirty="0" smtClean="0"/>
          </a:p>
        </p:txBody>
      </p:sp>
      <p:sp>
        <p:nvSpPr>
          <p:cNvPr id="4" name="Footer Placeholder 3"/>
          <p:cNvSpPr>
            <a:spLocks noGrp="1"/>
          </p:cNvSpPr>
          <p:nvPr>
            <p:ph type="ftr" sz="quarter" idx="10"/>
          </p:nvPr>
        </p:nvSpPr>
        <p:spPr/>
        <p:txBody>
          <a:bodyPr/>
          <a:lstStyle/>
          <a:p>
            <a:r>
              <a:rPr lang="en-US" dirty="0" smtClean="0"/>
              <a:t>Optional footer - edit via View &gt; Header and </a:t>
            </a:r>
            <a:r>
              <a:rPr lang="en-GB" dirty="0" smtClean="0"/>
              <a:t>Footer</a:t>
            </a:r>
            <a:endParaRPr lang="en-GB" dirty="0"/>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6</a:t>
            </a:fld>
            <a:endParaRPr lang="en-GB" dirty="0"/>
          </a:p>
        </p:txBody>
      </p:sp>
    </p:spTree>
    <p:extLst>
      <p:ext uri="{BB962C8B-B14F-4D97-AF65-F5344CB8AC3E}">
        <p14:creationId xmlns:p14="http://schemas.microsoft.com/office/powerpoint/2010/main" val="1258904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Overlap</a:t>
            </a:r>
            <a:endParaRPr lang="en-GB" sz="2400" dirty="0"/>
          </a:p>
        </p:txBody>
      </p:sp>
      <p:sp>
        <p:nvSpPr>
          <p:cNvPr id="3" name="Content Placeholder 2"/>
          <p:cNvSpPr>
            <a:spLocks noGrp="1"/>
          </p:cNvSpPr>
          <p:nvPr>
            <p:ph idx="1"/>
          </p:nvPr>
        </p:nvSpPr>
        <p:spPr>
          <a:xfrm>
            <a:off x="266700" y="1601789"/>
            <a:ext cx="8639175" cy="1916112"/>
          </a:xfrm>
        </p:spPr>
        <p:txBody>
          <a:bodyPr/>
          <a:lstStyle/>
          <a:p>
            <a:pPr marL="0" indent="0">
              <a:buNone/>
            </a:pPr>
            <a:r>
              <a:rPr lang="en-GB" dirty="0" smtClean="0"/>
              <a:t>It is important to be clear that the tools that are now present in the tool kit represent a large amount of functional overlap and in many scenarios it would be possible to choose between any of the tools and still meet the users needs.</a:t>
            </a:r>
          </a:p>
        </p:txBody>
      </p:sp>
      <p:sp>
        <p:nvSpPr>
          <p:cNvPr id="4" name="Footer Placeholder 3"/>
          <p:cNvSpPr>
            <a:spLocks noGrp="1"/>
          </p:cNvSpPr>
          <p:nvPr>
            <p:ph type="ftr" sz="quarter" idx="10"/>
          </p:nvPr>
        </p:nvSpPr>
        <p:spPr/>
        <p:txBody>
          <a:bodyPr/>
          <a:lstStyle/>
          <a:p>
            <a:r>
              <a:rPr lang="en-US" dirty="0" smtClean="0"/>
              <a:t>Optional footer - edit via View &gt; Header and </a:t>
            </a:r>
            <a:r>
              <a:rPr lang="en-GB" dirty="0" smtClean="0"/>
              <a:t>Footer</a:t>
            </a:r>
            <a:endParaRPr lang="en-GB" dirty="0"/>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7</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3517900"/>
            <a:ext cx="2576075"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3257550" y="3400425"/>
            <a:ext cx="5362575"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15900" indent="-215900" algn="l" defTabSz="457200" rtl="0" eaLnBrk="1" fontAlgn="base" hangingPunct="1">
              <a:spcBef>
                <a:spcPts val="900"/>
              </a:spcBef>
              <a:spcAft>
                <a:spcPct val="0"/>
              </a:spcAft>
              <a:buFont typeface="Arial" pitchFamily="34" charset="0"/>
              <a:buChar char="•"/>
              <a:defRPr sz="2400" kern="1200">
                <a:solidFill>
                  <a:schemeClr val="tx1"/>
                </a:solidFill>
                <a:latin typeface="Tahoma"/>
                <a:ea typeface="+mn-ea"/>
                <a:cs typeface="Tahoma"/>
              </a:defRPr>
            </a:lvl1pPr>
            <a:lvl2pPr marL="466725"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2pPr>
            <a:lvl3pPr marL="719138"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3pPr>
            <a:lvl4pPr marL="719138"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4pPr>
            <a:lvl5pPr marL="719138" indent="-250825" algn="l" defTabSz="457200" rtl="0" eaLnBrk="1" fontAlgn="base" hangingPunct="1">
              <a:spcBef>
                <a:spcPts val="300"/>
              </a:spcBef>
              <a:spcAft>
                <a:spcPct val="0"/>
              </a:spcAft>
              <a:buFont typeface="Lucida Grande"/>
              <a:buChar char="–"/>
              <a:defRPr sz="2400" kern="1200">
                <a:solidFill>
                  <a:schemeClr val="tx1"/>
                </a:solidFill>
                <a:latin typeface="Tahoma"/>
                <a:ea typeface="+mn-ea"/>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pPr>
            <a:r>
              <a:rPr lang="en-GB" dirty="0" smtClean="0"/>
              <a:t>It should also be noted that the development road maps for the big players in the BI tool market place would seem to indicate a path </a:t>
            </a:r>
            <a:r>
              <a:rPr lang="en-GB" dirty="0" smtClean="0"/>
              <a:t>to even </a:t>
            </a:r>
            <a:r>
              <a:rPr lang="en-GB" dirty="0" smtClean="0"/>
              <a:t>greater convergence.</a:t>
            </a:r>
          </a:p>
        </p:txBody>
      </p:sp>
    </p:spTree>
    <p:extLst>
      <p:ext uri="{BB962C8B-B14F-4D97-AF65-F5344CB8AC3E}">
        <p14:creationId xmlns:p14="http://schemas.microsoft.com/office/powerpoint/2010/main" val="2466213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p:cNvSpPr>
          <p:nvPr>
            <p:ph type="ctrTitle"/>
          </p:nvPr>
        </p:nvSpPr>
        <p:spPr/>
        <p:txBody>
          <a:bodyPr/>
          <a:lstStyle/>
          <a:p>
            <a:r>
              <a:rPr lang="en-GB" dirty="0" smtClean="0"/>
              <a:t>BI Tool Decision Trees</a:t>
            </a:r>
            <a:endParaRPr lang="en-US" dirty="0"/>
          </a:p>
        </p:txBody>
      </p:sp>
      <p:sp>
        <p:nvSpPr>
          <p:cNvPr id="94213" name="Rectangle 5"/>
          <p:cNvSpPr>
            <a:spLocks noGrp="1" noChangeArrowheads="1"/>
          </p:cNvSpPr>
          <p:nvPr>
            <p:ph type="subTitle" idx="1"/>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
            <a:ext cx="8639175" cy="942974"/>
          </a:xfrm>
        </p:spPr>
        <p:txBody>
          <a:bodyPr/>
          <a:lstStyle/>
          <a:p>
            <a:pPr marL="0" lvl="0" indent="0">
              <a:buNone/>
            </a:pPr>
            <a:r>
              <a:rPr lang="en-GB" sz="1800" b="1" dirty="0" smtClean="0">
                <a:solidFill>
                  <a:srgbClr val="B71234"/>
                </a:solidFill>
                <a:effectLst>
                  <a:outerShdw blurRad="38100" dist="38100" dir="2700000" algn="tl">
                    <a:srgbClr val="000000">
                      <a:alpha val="43137"/>
                    </a:srgbClr>
                  </a:outerShdw>
                </a:effectLst>
                <a:latin typeface="+mj-lt"/>
                <a:ea typeface="+mj-ea"/>
                <a:cs typeface="+mj-cs"/>
              </a:rPr>
              <a:t>Requirement</a:t>
            </a:r>
            <a:endParaRPr lang="en-GB" sz="1100" dirty="0">
              <a:solidFill>
                <a:srgbClr val="B71234"/>
              </a:solidFill>
              <a:effectLst>
                <a:outerShdw blurRad="38100" dist="38100" dir="2700000" algn="tl">
                  <a:srgbClr val="000000">
                    <a:alpha val="43137"/>
                  </a:srgbClr>
                </a:outerShdw>
              </a:effectLst>
              <a:latin typeface="+mj-lt"/>
              <a:ea typeface="+mj-ea"/>
              <a:cs typeface="+mj-cs"/>
            </a:endParaRPr>
          </a:p>
          <a:p>
            <a:pPr marL="0" indent="0">
              <a:buNone/>
            </a:pPr>
            <a:r>
              <a:rPr lang="en-GB" sz="1100" dirty="0" smtClean="0">
                <a:solidFill>
                  <a:srgbClr val="B71234"/>
                </a:solidFill>
                <a:latin typeface="+mj-lt"/>
                <a:ea typeface="+mj-ea"/>
                <a:cs typeface="+mj-cs"/>
              </a:rPr>
              <a:t>The first stage in trying to discover whether the requirement sits as a </a:t>
            </a:r>
            <a:r>
              <a:rPr lang="en-GB" sz="1100" b="1" dirty="0" smtClean="0">
                <a:solidFill>
                  <a:srgbClr val="B71234"/>
                </a:solidFill>
                <a:latin typeface="+mj-lt"/>
                <a:ea typeface="+mj-ea"/>
                <a:cs typeface="+mj-cs"/>
              </a:rPr>
              <a:t>D</a:t>
            </a:r>
            <a:r>
              <a:rPr lang="en-GB" sz="1100" dirty="0" smtClean="0">
                <a:solidFill>
                  <a:srgbClr val="B71234"/>
                </a:solidFill>
                <a:latin typeface="+mj-lt"/>
                <a:ea typeface="+mj-ea"/>
                <a:cs typeface="+mj-cs"/>
              </a:rPr>
              <a:t>ashboard, </a:t>
            </a:r>
            <a:r>
              <a:rPr lang="en-GB" sz="1100" b="1" dirty="0" smtClean="0">
                <a:solidFill>
                  <a:srgbClr val="B71234"/>
                </a:solidFill>
                <a:latin typeface="+mj-lt"/>
                <a:ea typeface="+mj-ea"/>
                <a:cs typeface="+mj-cs"/>
              </a:rPr>
              <a:t>A</a:t>
            </a:r>
            <a:r>
              <a:rPr lang="en-GB" sz="1100" dirty="0" smtClean="0">
                <a:solidFill>
                  <a:srgbClr val="B71234"/>
                </a:solidFill>
                <a:latin typeface="+mj-lt"/>
                <a:ea typeface="+mj-ea"/>
                <a:cs typeface="+mj-cs"/>
              </a:rPr>
              <a:t>nalysis, </a:t>
            </a:r>
            <a:r>
              <a:rPr lang="en-GB" sz="1100" b="1" dirty="0" smtClean="0">
                <a:solidFill>
                  <a:srgbClr val="B71234"/>
                </a:solidFill>
                <a:latin typeface="+mj-lt"/>
                <a:ea typeface="+mj-ea"/>
                <a:cs typeface="+mj-cs"/>
              </a:rPr>
              <a:t>R</a:t>
            </a:r>
            <a:r>
              <a:rPr lang="en-GB" sz="1100" dirty="0" smtClean="0">
                <a:solidFill>
                  <a:srgbClr val="B71234"/>
                </a:solidFill>
                <a:latin typeface="+mj-lt"/>
                <a:ea typeface="+mj-ea"/>
                <a:cs typeface="+mj-cs"/>
              </a:rPr>
              <a:t>eport or </a:t>
            </a:r>
            <a:r>
              <a:rPr lang="en-GB" sz="1100" b="1" dirty="0" smtClean="0">
                <a:solidFill>
                  <a:srgbClr val="B71234"/>
                </a:solidFill>
                <a:latin typeface="+mj-lt"/>
                <a:ea typeface="+mj-ea"/>
                <a:cs typeface="+mj-cs"/>
              </a:rPr>
              <a:t>S</a:t>
            </a:r>
            <a:r>
              <a:rPr lang="en-GB" sz="1100" dirty="0" smtClean="0">
                <a:solidFill>
                  <a:srgbClr val="B71234"/>
                </a:solidFill>
                <a:latin typeface="+mj-lt"/>
                <a:ea typeface="+mj-ea"/>
                <a:cs typeface="+mj-cs"/>
              </a:rPr>
              <a:t>elf-Service</a:t>
            </a:r>
            <a:endParaRPr lang="en-GB" sz="1100" dirty="0">
              <a:solidFill>
                <a:srgbClr val="B71234"/>
              </a:solidFill>
              <a:latin typeface="+mj-lt"/>
              <a:ea typeface="+mj-ea"/>
              <a:cs typeface="+mj-cs"/>
            </a:endParaRPr>
          </a:p>
        </p:txBody>
      </p:sp>
      <p:sp>
        <p:nvSpPr>
          <p:cNvPr id="5" name="Slide Number Placeholder 4"/>
          <p:cNvSpPr>
            <a:spLocks noGrp="1"/>
          </p:cNvSpPr>
          <p:nvPr>
            <p:ph type="sldNum" sz="quarter" idx="11"/>
          </p:nvPr>
        </p:nvSpPr>
        <p:spPr/>
        <p:txBody>
          <a:bodyPr/>
          <a:lstStyle/>
          <a:p>
            <a:pPr>
              <a:defRPr/>
            </a:pPr>
            <a:fld id="{5CDBB27E-75B1-4464-B298-1F55CFC9694A}" type="slidenum">
              <a:rPr lang="en-GB" smtClean="0"/>
              <a:pPr>
                <a:defRPr/>
              </a:pPr>
              <a:t>9</a:t>
            </a:fld>
            <a:endParaRPr lang="en-GB" dirty="0"/>
          </a:p>
        </p:txBody>
      </p:sp>
      <p:sp>
        <p:nvSpPr>
          <p:cNvPr id="7" name="Content Placeholder 2"/>
          <p:cNvSpPr txBox="1">
            <a:spLocks/>
          </p:cNvSpPr>
          <p:nvPr/>
        </p:nvSpPr>
        <p:spPr bwMode="auto">
          <a:xfrm>
            <a:off x="723901" y="796301"/>
            <a:ext cx="7867650" cy="550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15900" indent="-215900" algn="l" defTabSz="457200" rtl="0" fontAlgn="base">
              <a:spcBef>
                <a:spcPts val="900"/>
              </a:spcBef>
              <a:spcAft>
                <a:spcPct val="0"/>
              </a:spcAft>
              <a:buFont typeface="Arial" pitchFamily="34" charset="0"/>
              <a:buChar char="•"/>
              <a:defRPr sz="2400">
                <a:solidFill>
                  <a:schemeClr val="tx1"/>
                </a:solidFill>
                <a:latin typeface="+mn-lt"/>
                <a:ea typeface="+mn-ea"/>
                <a:cs typeface="+mn-cs"/>
              </a:defRPr>
            </a:lvl1pPr>
            <a:lvl2pPr marL="466725" indent="-250825" algn="l" defTabSz="457200" rtl="0" fontAlgn="base">
              <a:spcBef>
                <a:spcPts val="300"/>
              </a:spcBef>
              <a:spcAft>
                <a:spcPct val="0"/>
              </a:spcAft>
              <a:buFont typeface="Lucida Grande"/>
              <a:buChar char="–"/>
              <a:defRPr sz="2400">
                <a:solidFill>
                  <a:schemeClr val="tx1"/>
                </a:solidFill>
                <a:latin typeface="+mn-lt"/>
                <a:cs typeface="+mn-cs"/>
              </a:defRPr>
            </a:lvl2pPr>
            <a:lvl3pPr marL="719138" indent="-250825" algn="l" defTabSz="457200" rtl="0" fontAlgn="base">
              <a:spcBef>
                <a:spcPts val="300"/>
              </a:spcBef>
              <a:spcAft>
                <a:spcPct val="0"/>
              </a:spcAft>
              <a:buFont typeface="Lucida Grande"/>
              <a:buChar char="–"/>
              <a:defRPr sz="2400">
                <a:solidFill>
                  <a:schemeClr val="tx1"/>
                </a:solidFill>
                <a:latin typeface="+mn-lt"/>
                <a:cs typeface="+mn-cs"/>
              </a:defRPr>
            </a:lvl3pPr>
            <a:lvl4pPr marL="719138" indent="-250825" algn="l" defTabSz="457200" rtl="0" fontAlgn="base">
              <a:spcBef>
                <a:spcPts val="300"/>
              </a:spcBef>
              <a:spcAft>
                <a:spcPct val="0"/>
              </a:spcAft>
              <a:buFont typeface="Lucida Grande"/>
              <a:buChar char="–"/>
              <a:defRPr sz="2400">
                <a:solidFill>
                  <a:schemeClr val="tx1"/>
                </a:solidFill>
                <a:latin typeface="+mn-lt"/>
                <a:cs typeface="+mn-cs"/>
              </a:defRPr>
            </a:lvl4pPr>
            <a:lvl5pPr marL="719138" indent="-250825" algn="l" defTabSz="457200" rtl="0" fontAlgn="base">
              <a:spcBef>
                <a:spcPts val="300"/>
              </a:spcBef>
              <a:spcAft>
                <a:spcPct val="0"/>
              </a:spcAft>
              <a:buFont typeface="Lucida Grande"/>
              <a:buChar char="–"/>
              <a:defRPr sz="2400">
                <a:solidFill>
                  <a:schemeClr val="tx1"/>
                </a:solidFill>
                <a:latin typeface="+mn-lt"/>
                <a:cs typeface="+mn-cs"/>
              </a:defRPr>
            </a:lvl5pPr>
            <a:lvl6pPr marL="1176338" indent="-250825" algn="l" defTabSz="457200" rtl="0" fontAlgn="base">
              <a:spcBef>
                <a:spcPts val="300"/>
              </a:spcBef>
              <a:spcAft>
                <a:spcPct val="0"/>
              </a:spcAft>
              <a:buFont typeface="Lucida Grande"/>
              <a:buChar char="–"/>
              <a:defRPr sz="2400">
                <a:solidFill>
                  <a:schemeClr val="tx1"/>
                </a:solidFill>
                <a:latin typeface="+mn-lt"/>
                <a:cs typeface="+mn-cs"/>
              </a:defRPr>
            </a:lvl6pPr>
            <a:lvl7pPr marL="1633538" indent="-250825" algn="l" defTabSz="457200" rtl="0" fontAlgn="base">
              <a:spcBef>
                <a:spcPts val="300"/>
              </a:spcBef>
              <a:spcAft>
                <a:spcPct val="0"/>
              </a:spcAft>
              <a:buFont typeface="Lucida Grande"/>
              <a:buChar char="–"/>
              <a:defRPr sz="2400">
                <a:solidFill>
                  <a:schemeClr val="tx1"/>
                </a:solidFill>
                <a:latin typeface="+mn-lt"/>
                <a:cs typeface="+mn-cs"/>
              </a:defRPr>
            </a:lvl7pPr>
            <a:lvl8pPr marL="2090738" indent="-250825" algn="l" defTabSz="457200" rtl="0" fontAlgn="base">
              <a:spcBef>
                <a:spcPts val="300"/>
              </a:spcBef>
              <a:spcAft>
                <a:spcPct val="0"/>
              </a:spcAft>
              <a:buFont typeface="Lucida Grande"/>
              <a:buChar char="–"/>
              <a:defRPr sz="2400">
                <a:solidFill>
                  <a:schemeClr val="tx1"/>
                </a:solidFill>
                <a:latin typeface="+mn-lt"/>
                <a:cs typeface="+mn-cs"/>
              </a:defRPr>
            </a:lvl8pPr>
            <a:lvl9pPr marL="2547938" indent="-250825" algn="l" defTabSz="457200" rtl="0" fontAlgn="base">
              <a:spcBef>
                <a:spcPts val="300"/>
              </a:spcBef>
              <a:spcAft>
                <a:spcPct val="0"/>
              </a:spcAft>
              <a:buFont typeface="Lucida Grande"/>
              <a:buChar char="–"/>
              <a:defRPr sz="2400">
                <a:solidFill>
                  <a:schemeClr val="tx1"/>
                </a:solidFill>
                <a:latin typeface="+mn-lt"/>
                <a:cs typeface="+mn-cs"/>
              </a:defRPr>
            </a:lvl9pPr>
          </a:lstStyle>
          <a:p>
            <a:pPr marL="0" indent="0">
              <a:buFont typeface="Arial" pitchFamily="34" charset="0"/>
              <a:buNone/>
            </a:pPr>
            <a:r>
              <a:rPr lang="en-GB" kern="0" dirty="0" smtClean="0"/>
              <a:t>Which decision </a:t>
            </a:r>
            <a:r>
              <a:rPr lang="en-GB" kern="0" dirty="0" smtClean="0"/>
              <a:t>tree </a:t>
            </a:r>
            <a:r>
              <a:rPr lang="en-GB" kern="0" dirty="0" smtClean="0"/>
              <a:t>should I follow</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1" y="634181"/>
            <a:ext cx="688015" cy="87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5" name="AutoShape 7" descr="Image result for qliksens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Flowchart: Decision 38"/>
          <p:cNvSpPr/>
          <p:nvPr/>
        </p:nvSpPr>
        <p:spPr>
          <a:xfrm>
            <a:off x="2724148" y="1485899"/>
            <a:ext cx="1428750" cy="90487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smtClean="0"/>
              <a:t>KPI’s</a:t>
            </a:r>
            <a:endParaRPr lang="en-GB" sz="900" dirty="0"/>
          </a:p>
        </p:txBody>
      </p:sp>
      <p:sp>
        <p:nvSpPr>
          <p:cNvPr id="45" name="Rounded Rectangle 44"/>
          <p:cNvSpPr/>
          <p:nvPr/>
        </p:nvSpPr>
        <p:spPr>
          <a:xfrm>
            <a:off x="7261226" y="1605157"/>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lvl="0" indent="0" algn="ctr">
              <a:buNone/>
            </a:pPr>
            <a:r>
              <a:rPr lang="en-GB" sz="1400" b="1" dirty="0" smtClean="0">
                <a:solidFill>
                  <a:srgbClr val="B71234"/>
                </a:solidFill>
                <a:effectLst>
                  <a:outerShdw blurRad="38100" dist="38100" dir="2700000" algn="tl">
                    <a:srgbClr val="000000">
                      <a:alpha val="43137"/>
                    </a:srgbClr>
                  </a:outerShdw>
                </a:effectLst>
              </a:rPr>
              <a:t>D </a:t>
            </a:r>
            <a:r>
              <a:rPr lang="en-GB" sz="1400" dirty="0" err="1" smtClean="0">
                <a:solidFill>
                  <a:srgbClr val="B71234"/>
                </a:solidFill>
              </a:rPr>
              <a:t>ashboard</a:t>
            </a:r>
            <a:endParaRPr lang="en-GB" sz="1000" dirty="0">
              <a:solidFill>
                <a:srgbClr val="B71234"/>
              </a:solidFill>
            </a:endParaRPr>
          </a:p>
        </p:txBody>
      </p:sp>
      <p:cxnSp>
        <p:nvCxnSpPr>
          <p:cNvPr id="47" name="Elbow Connector 46"/>
          <p:cNvCxnSpPr>
            <a:stCxn id="39" idx="3"/>
            <a:endCxn id="45" idx="1"/>
          </p:cNvCxnSpPr>
          <p:nvPr/>
        </p:nvCxnSpPr>
        <p:spPr>
          <a:xfrm>
            <a:off x="4152898" y="1938337"/>
            <a:ext cx="3108328" cy="195"/>
          </a:xfrm>
          <a:prstGeom prst="bentConnector3">
            <a:avLst/>
          </a:prstGeom>
          <a:ln>
            <a:tailEnd type="arrow"/>
          </a:ln>
        </p:spPr>
        <p:style>
          <a:lnRef idx="1">
            <a:schemeClr val="accent4"/>
          </a:lnRef>
          <a:fillRef idx="0">
            <a:schemeClr val="accent4"/>
          </a:fillRef>
          <a:effectRef idx="0">
            <a:schemeClr val="accent4"/>
          </a:effectRef>
          <a:fontRef idx="minor">
            <a:schemeClr val="tx1"/>
          </a:fontRef>
        </p:style>
      </p:cxnSp>
      <p:cxnSp>
        <p:nvCxnSpPr>
          <p:cNvPr id="48" name="Elbow Connector 47"/>
          <p:cNvCxnSpPr>
            <a:stCxn id="2" idx="3"/>
            <a:endCxn id="39" idx="1"/>
          </p:cNvCxnSpPr>
          <p:nvPr/>
        </p:nvCxnSpPr>
        <p:spPr>
          <a:xfrm flipV="1">
            <a:off x="1482725" y="1938337"/>
            <a:ext cx="1241423" cy="1293020"/>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sp>
        <p:nvSpPr>
          <p:cNvPr id="2" name="Flowchart: Preparation 1"/>
          <p:cNvSpPr/>
          <p:nvPr/>
        </p:nvSpPr>
        <p:spPr>
          <a:xfrm>
            <a:off x="247650" y="2957513"/>
            <a:ext cx="1235075" cy="547688"/>
          </a:xfrm>
          <a:prstGeom prst="flowChartPreparation">
            <a:avLst/>
          </a:prstGeom>
          <a:solidFill>
            <a:srgbClr val="B3D399"/>
          </a:solidFill>
          <a:ln w="63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dk1"/>
                </a:solidFill>
              </a:rPr>
              <a:t>Requirement</a:t>
            </a:r>
          </a:p>
        </p:txBody>
      </p:sp>
      <p:sp>
        <p:nvSpPr>
          <p:cNvPr id="27" name="Flowchart: Decision 26"/>
          <p:cNvSpPr/>
          <p:nvPr/>
        </p:nvSpPr>
        <p:spPr>
          <a:xfrm>
            <a:off x="2724147" y="2721410"/>
            <a:ext cx="1428750" cy="90487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smtClean="0"/>
              <a:t>Visual </a:t>
            </a:r>
            <a:endParaRPr lang="en-GB" sz="900" dirty="0"/>
          </a:p>
        </p:txBody>
      </p:sp>
      <p:sp>
        <p:nvSpPr>
          <p:cNvPr id="28" name="Flowchart: Decision 27"/>
          <p:cNvSpPr/>
          <p:nvPr/>
        </p:nvSpPr>
        <p:spPr>
          <a:xfrm>
            <a:off x="2724148" y="4019357"/>
            <a:ext cx="1428750" cy="90487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smtClean="0"/>
              <a:t>Varying grain of data</a:t>
            </a:r>
            <a:endParaRPr lang="en-GB" sz="900" dirty="0"/>
          </a:p>
        </p:txBody>
      </p:sp>
      <p:sp>
        <p:nvSpPr>
          <p:cNvPr id="29" name="Flowchart: Decision 28"/>
          <p:cNvSpPr/>
          <p:nvPr/>
        </p:nvSpPr>
        <p:spPr>
          <a:xfrm>
            <a:off x="2724146" y="5210172"/>
            <a:ext cx="1428750" cy="90487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smtClean="0"/>
              <a:t>Tabular</a:t>
            </a:r>
            <a:endParaRPr lang="en-GB" sz="900" dirty="0"/>
          </a:p>
        </p:txBody>
      </p:sp>
      <p:sp>
        <p:nvSpPr>
          <p:cNvPr id="32" name="Rounded Rectangle 31"/>
          <p:cNvSpPr/>
          <p:nvPr/>
        </p:nvSpPr>
        <p:spPr>
          <a:xfrm>
            <a:off x="7261226" y="2564607"/>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lvl="0" indent="0" algn="ctr">
              <a:buNone/>
            </a:pPr>
            <a:r>
              <a:rPr lang="en-GB" sz="1400" b="1" dirty="0">
                <a:solidFill>
                  <a:srgbClr val="B71234"/>
                </a:solidFill>
                <a:effectLst>
                  <a:outerShdw blurRad="38100" dist="38100" dir="2700000" algn="tl">
                    <a:srgbClr val="000000">
                      <a:alpha val="43137"/>
                    </a:srgbClr>
                  </a:outerShdw>
                </a:effectLst>
              </a:rPr>
              <a:t>A</a:t>
            </a:r>
            <a:r>
              <a:rPr lang="en-GB" sz="1400" b="1" dirty="0" smtClean="0">
                <a:solidFill>
                  <a:srgbClr val="B71234"/>
                </a:solidFill>
                <a:effectLst>
                  <a:outerShdw blurRad="38100" dist="38100" dir="2700000" algn="tl">
                    <a:srgbClr val="000000">
                      <a:alpha val="43137"/>
                    </a:srgbClr>
                  </a:outerShdw>
                </a:effectLst>
              </a:rPr>
              <a:t> </a:t>
            </a:r>
            <a:r>
              <a:rPr lang="en-GB" sz="1400" dirty="0" err="1" smtClean="0">
                <a:solidFill>
                  <a:srgbClr val="B71234"/>
                </a:solidFill>
              </a:rPr>
              <a:t>nalysis</a:t>
            </a:r>
            <a:endParaRPr lang="en-GB" sz="1000" dirty="0">
              <a:solidFill>
                <a:srgbClr val="B71234"/>
              </a:solidFill>
            </a:endParaRPr>
          </a:p>
        </p:txBody>
      </p:sp>
      <p:sp>
        <p:nvSpPr>
          <p:cNvPr id="33" name="Rounded Rectangle 32"/>
          <p:cNvSpPr/>
          <p:nvPr/>
        </p:nvSpPr>
        <p:spPr>
          <a:xfrm>
            <a:off x="7261226" y="3505008"/>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lvl="0" indent="0" algn="ctr">
              <a:buNone/>
            </a:pPr>
            <a:r>
              <a:rPr lang="en-GB" sz="1400" b="1" dirty="0">
                <a:solidFill>
                  <a:srgbClr val="B71234"/>
                </a:solidFill>
                <a:effectLst>
                  <a:outerShdw blurRad="38100" dist="38100" dir="2700000" algn="tl">
                    <a:srgbClr val="000000">
                      <a:alpha val="43137"/>
                    </a:srgbClr>
                  </a:outerShdw>
                </a:effectLst>
              </a:rPr>
              <a:t>R</a:t>
            </a:r>
            <a:r>
              <a:rPr lang="en-GB" sz="1400" b="1" dirty="0" smtClean="0">
                <a:solidFill>
                  <a:srgbClr val="B71234"/>
                </a:solidFill>
                <a:effectLst>
                  <a:outerShdw blurRad="38100" dist="38100" dir="2700000" algn="tl">
                    <a:srgbClr val="000000">
                      <a:alpha val="43137"/>
                    </a:srgbClr>
                  </a:outerShdw>
                </a:effectLst>
              </a:rPr>
              <a:t> </a:t>
            </a:r>
            <a:r>
              <a:rPr lang="en-GB" sz="1400" dirty="0" err="1" smtClean="0">
                <a:solidFill>
                  <a:srgbClr val="B71234"/>
                </a:solidFill>
              </a:rPr>
              <a:t>eport</a:t>
            </a:r>
            <a:endParaRPr lang="en-GB" sz="1000" dirty="0">
              <a:solidFill>
                <a:srgbClr val="B71234"/>
              </a:solidFill>
            </a:endParaRPr>
          </a:p>
        </p:txBody>
      </p:sp>
      <p:sp>
        <p:nvSpPr>
          <p:cNvPr id="34" name="Rounded Rectangle 33"/>
          <p:cNvSpPr/>
          <p:nvPr/>
        </p:nvSpPr>
        <p:spPr>
          <a:xfrm>
            <a:off x="7261226" y="4476557"/>
            <a:ext cx="1371600" cy="6667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lvl="0" indent="0" algn="ctr">
              <a:buNone/>
            </a:pPr>
            <a:r>
              <a:rPr lang="en-GB" sz="1400" b="1" dirty="0">
                <a:solidFill>
                  <a:srgbClr val="B71234"/>
                </a:solidFill>
                <a:effectLst>
                  <a:outerShdw blurRad="38100" dist="38100" dir="2700000" algn="tl">
                    <a:srgbClr val="000000">
                      <a:alpha val="43137"/>
                    </a:srgbClr>
                  </a:outerShdw>
                </a:effectLst>
              </a:rPr>
              <a:t>S</a:t>
            </a:r>
            <a:r>
              <a:rPr lang="en-GB" sz="1400" b="1" dirty="0" smtClean="0">
                <a:solidFill>
                  <a:srgbClr val="B71234"/>
                </a:solidFill>
                <a:effectLst>
                  <a:outerShdw blurRad="38100" dist="38100" dir="2700000" algn="tl">
                    <a:srgbClr val="000000">
                      <a:alpha val="43137"/>
                    </a:srgbClr>
                  </a:outerShdw>
                </a:effectLst>
              </a:rPr>
              <a:t> </a:t>
            </a:r>
            <a:r>
              <a:rPr lang="en-GB" sz="1400" dirty="0" smtClean="0">
                <a:solidFill>
                  <a:srgbClr val="B71234"/>
                </a:solidFill>
              </a:rPr>
              <a:t>elf-Service</a:t>
            </a:r>
            <a:endParaRPr lang="en-GB" sz="1000" dirty="0">
              <a:solidFill>
                <a:srgbClr val="B71234"/>
              </a:solidFill>
            </a:endParaRPr>
          </a:p>
        </p:txBody>
      </p:sp>
      <p:cxnSp>
        <p:nvCxnSpPr>
          <p:cNvPr id="14" name="Elbow Connector 13"/>
          <p:cNvCxnSpPr>
            <a:stCxn id="39" idx="2"/>
            <a:endCxn id="27" idx="0"/>
          </p:cNvCxnSpPr>
          <p:nvPr/>
        </p:nvCxnSpPr>
        <p:spPr>
          <a:xfrm rot="5400000">
            <a:off x="3273205" y="2556092"/>
            <a:ext cx="330636" cy="1"/>
          </a:xfrm>
          <a:prstGeom prst="bentConnector3">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8" name="Elbow Connector 17"/>
          <p:cNvCxnSpPr>
            <a:stCxn id="27" idx="3"/>
            <a:endCxn id="45" idx="1"/>
          </p:cNvCxnSpPr>
          <p:nvPr/>
        </p:nvCxnSpPr>
        <p:spPr>
          <a:xfrm flipV="1">
            <a:off x="4152897" y="1938532"/>
            <a:ext cx="3108329" cy="1235316"/>
          </a:xfrm>
          <a:prstGeom prst="bentConnector3">
            <a:avLst/>
          </a:prstGeom>
          <a:ln>
            <a:tailEnd type="arrow"/>
          </a:ln>
        </p:spPr>
        <p:style>
          <a:lnRef idx="1">
            <a:schemeClr val="accent4"/>
          </a:lnRef>
          <a:fillRef idx="0">
            <a:schemeClr val="accent4"/>
          </a:fillRef>
          <a:effectRef idx="0">
            <a:schemeClr val="accent4"/>
          </a:effectRef>
          <a:fontRef idx="minor">
            <a:schemeClr val="tx1"/>
          </a:fontRef>
        </p:style>
      </p:cxnSp>
      <p:cxnSp>
        <p:nvCxnSpPr>
          <p:cNvPr id="43" name="Elbow Connector 42"/>
          <p:cNvCxnSpPr>
            <a:stCxn id="28" idx="3"/>
            <a:endCxn id="32" idx="1"/>
          </p:cNvCxnSpPr>
          <p:nvPr/>
        </p:nvCxnSpPr>
        <p:spPr>
          <a:xfrm flipV="1">
            <a:off x="4152898" y="2897982"/>
            <a:ext cx="3108328" cy="1573813"/>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4" name="Elbow Connector 53"/>
          <p:cNvCxnSpPr>
            <a:stCxn id="27" idx="2"/>
            <a:endCxn id="28" idx="0"/>
          </p:cNvCxnSpPr>
          <p:nvPr/>
        </p:nvCxnSpPr>
        <p:spPr>
          <a:xfrm rot="16200000" flipH="1">
            <a:off x="3241986" y="3822820"/>
            <a:ext cx="393072" cy="1"/>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6" name="Elbow Connector 55"/>
          <p:cNvCxnSpPr>
            <a:stCxn id="28" idx="2"/>
            <a:endCxn id="29" idx="0"/>
          </p:cNvCxnSpPr>
          <p:nvPr/>
        </p:nvCxnSpPr>
        <p:spPr>
          <a:xfrm rot="5400000">
            <a:off x="3295552" y="5067201"/>
            <a:ext cx="285940" cy="2"/>
          </a:xfrm>
          <a:prstGeom prst="bentConnector3">
            <a:avLst>
              <a:gd name="adj1" fmla="val 50000"/>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049" name="Elbow Connector 2048"/>
          <p:cNvCxnSpPr>
            <a:stCxn id="29" idx="3"/>
            <a:endCxn id="33" idx="1"/>
          </p:cNvCxnSpPr>
          <p:nvPr/>
        </p:nvCxnSpPr>
        <p:spPr>
          <a:xfrm flipV="1">
            <a:off x="4152896" y="3838383"/>
            <a:ext cx="3108330" cy="1824227"/>
          </a:xfrm>
          <a:prstGeom prst="bentConnector3">
            <a:avLst>
              <a:gd name="adj1" fmla="val 73466"/>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062" name="Elbow Connector 2061"/>
          <p:cNvCxnSpPr>
            <a:stCxn id="39" idx="0"/>
            <a:endCxn id="34" idx="3"/>
          </p:cNvCxnSpPr>
          <p:nvPr/>
        </p:nvCxnSpPr>
        <p:spPr>
          <a:xfrm rot="16200000" flipH="1">
            <a:off x="4373657" y="550764"/>
            <a:ext cx="3324033" cy="5194303"/>
          </a:xfrm>
          <a:prstGeom prst="bentConnector4">
            <a:avLst>
              <a:gd name="adj1" fmla="val -2484"/>
              <a:gd name="adj2" fmla="val 104401"/>
            </a:avLst>
          </a:prstGeom>
          <a:ln>
            <a:prstDash val="dash"/>
            <a:tailEnd type="arrow"/>
          </a:ln>
        </p:spPr>
        <p:style>
          <a:lnRef idx="1">
            <a:schemeClr val="accent6"/>
          </a:lnRef>
          <a:fillRef idx="0">
            <a:schemeClr val="accent6"/>
          </a:fillRef>
          <a:effectRef idx="0">
            <a:schemeClr val="accent6"/>
          </a:effectRef>
          <a:fontRef idx="minor">
            <a:schemeClr val="tx1"/>
          </a:fontRef>
        </p:style>
      </p:cxnSp>
      <p:cxnSp>
        <p:nvCxnSpPr>
          <p:cNvPr id="70" name="Elbow Connector 69"/>
          <p:cNvCxnSpPr>
            <a:stCxn id="27" idx="1"/>
            <a:endCxn id="34" idx="2"/>
          </p:cNvCxnSpPr>
          <p:nvPr/>
        </p:nvCxnSpPr>
        <p:spPr>
          <a:xfrm rot="10800000" flipH="1" flipV="1">
            <a:off x="2724146" y="3173848"/>
            <a:ext cx="5222879" cy="1969458"/>
          </a:xfrm>
          <a:prstGeom prst="bentConnector4">
            <a:avLst>
              <a:gd name="adj1" fmla="val -9970"/>
              <a:gd name="adj2" fmla="val 174479"/>
            </a:avLst>
          </a:prstGeom>
          <a:ln>
            <a:prstDash val="dash"/>
            <a:tailEnd type="arrow"/>
          </a:ln>
        </p:spPr>
        <p:style>
          <a:lnRef idx="1">
            <a:schemeClr val="accent6"/>
          </a:lnRef>
          <a:fillRef idx="0">
            <a:schemeClr val="accent6"/>
          </a:fillRef>
          <a:effectRef idx="0">
            <a:schemeClr val="accent6"/>
          </a:effectRef>
          <a:fontRef idx="minor">
            <a:schemeClr val="tx1"/>
          </a:fontRef>
        </p:style>
      </p:cxnSp>
      <p:cxnSp>
        <p:nvCxnSpPr>
          <p:cNvPr id="75" name="Elbow Connector 74"/>
          <p:cNvCxnSpPr>
            <a:stCxn id="28" idx="1"/>
            <a:endCxn id="34" idx="1"/>
          </p:cNvCxnSpPr>
          <p:nvPr/>
        </p:nvCxnSpPr>
        <p:spPr>
          <a:xfrm rot="10800000" flipH="1" flipV="1">
            <a:off x="2724148" y="4471794"/>
            <a:ext cx="4537078" cy="338137"/>
          </a:xfrm>
          <a:prstGeom prst="bentConnector5">
            <a:avLst>
              <a:gd name="adj1" fmla="val -5038"/>
              <a:gd name="adj2" fmla="val 572301"/>
              <a:gd name="adj3" fmla="val 94716"/>
            </a:avLst>
          </a:prstGeom>
          <a:ln>
            <a:prstDash val="dash"/>
            <a:tailEnd type="arrow"/>
          </a:ln>
        </p:spPr>
        <p:style>
          <a:lnRef idx="1">
            <a:schemeClr val="accent6"/>
          </a:lnRef>
          <a:fillRef idx="0">
            <a:schemeClr val="accent6"/>
          </a:fillRef>
          <a:effectRef idx="0">
            <a:schemeClr val="accent6"/>
          </a:effectRef>
          <a:fontRef idx="minor">
            <a:schemeClr val="tx1"/>
          </a:fontRef>
        </p:style>
      </p:cxnSp>
      <p:cxnSp>
        <p:nvCxnSpPr>
          <p:cNvPr id="81" name="Elbow Connector 80"/>
          <p:cNvCxnSpPr>
            <a:stCxn id="29" idx="2"/>
            <a:endCxn id="34" idx="0"/>
          </p:cNvCxnSpPr>
          <p:nvPr/>
        </p:nvCxnSpPr>
        <p:spPr>
          <a:xfrm rot="5400000" flipH="1" flipV="1">
            <a:off x="4873528" y="3041549"/>
            <a:ext cx="1638490" cy="4508505"/>
          </a:xfrm>
          <a:prstGeom prst="bentConnector5">
            <a:avLst>
              <a:gd name="adj1" fmla="val -3101"/>
              <a:gd name="adj2" fmla="val 72430"/>
              <a:gd name="adj3" fmla="val 107363"/>
            </a:avLst>
          </a:prstGeom>
          <a:ln>
            <a:prstDash val="dash"/>
            <a:tailEnd type="arrow"/>
          </a:ln>
        </p:spPr>
        <p:style>
          <a:lnRef idx="1">
            <a:schemeClr val="accent6"/>
          </a:lnRef>
          <a:fillRef idx="0">
            <a:schemeClr val="accent6"/>
          </a:fillRef>
          <a:effectRef idx="0">
            <a:schemeClr val="accent6"/>
          </a:effectRef>
          <a:fontRef idx="minor">
            <a:schemeClr val="tx1"/>
          </a:fontRef>
        </p:style>
      </p:cxnSp>
      <p:sp>
        <p:nvSpPr>
          <p:cNvPr id="98" name="TextBox 97"/>
          <p:cNvSpPr txBox="1"/>
          <p:nvPr/>
        </p:nvSpPr>
        <p:spPr>
          <a:xfrm>
            <a:off x="4716462" y="2976563"/>
            <a:ext cx="444500"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Yes</a:t>
            </a:r>
            <a:endParaRPr lang="en-GB" sz="900" dirty="0"/>
          </a:p>
        </p:txBody>
      </p:sp>
      <p:sp>
        <p:nvSpPr>
          <p:cNvPr id="102" name="TextBox 101"/>
          <p:cNvSpPr txBox="1"/>
          <p:nvPr/>
        </p:nvSpPr>
        <p:spPr>
          <a:xfrm>
            <a:off x="3151183" y="3665710"/>
            <a:ext cx="358774"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No</a:t>
            </a:r>
            <a:endParaRPr lang="en-GB" sz="900" dirty="0"/>
          </a:p>
        </p:txBody>
      </p:sp>
      <p:sp>
        <p:nvSpPr>
          <p:cNvPr id="108" name="TextBox 107"/>
          <p:cNvSpPr txBox="1"/>
          <p:nvPr/>
        </p:nvSpPr>
        <p:spPr>
          <a:xfrm>
            <a:off x="4770436" y="1745665"/>
            <a:ext cx="444500"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Yes</a:t>
            </a:r>
            <a:endParaRPr lang="en-GB" sz="900" dirty="0"/>
          </a:p>
        </p:txBody>
      </p:sp>
      <p:sp>
        <p:nvSpPr>
          <p:cNvPr id="109" name="TextBox 108"/>
          <p:cNvSpPr txBox="1"/>
          <p:nvPr/>
        </p:nvSpPr>
        <p:spPr>
          <a:xfrm>
            <a:off x="4724398" y="4278313"/>
            <a:ext cx="444500"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Yes</a:t>
            </a:r>
            <a:endParaRPr lang="en-GB" sz="900" dirty="0"/>
          </a:p>
        </p:txBody>
      </p:sp>
      <p:sp>
        <p:nvSpPr>
          <p:cNvPr id="110" name="TextBox 109"/>
          <p:cNvSpPr txBox="1"/>
          <p:nvPr/>
        </p:nvSpPr>
        <p:spPr>
          <a:xfrm>
            <a:off x="5113335" y="5471525"/>
            <a:ext cx="444500"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Yes</a:t>
            </a:r>
            <a:endParaRPr lang="en-GB" sz="900" dirty="0"/>
          </a:p>
        </p:txBody>
      </p:sp>
      <p:sp>
        <p:nvSpPr>
          <p:cNvPr id="111" name="TextBox 110"/>
          <p:cNvSpPr txBox="1"/>
          <p:nvPr/>
        </p:nvSpPr>
        <p:spPr>
          <a:xfrm>
            <a:off x="5888036" y="1218660"/>
            <a:ext cx="444500"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Yes</a:t>
            </a:r>
            <a:endParaRPr lang="en-GB" sz="900" dirty="0"/>
          </a:p>
        </p:txBody>
      </p:sp>
      <p:sp>
        <p:nvSpPr>
          <p:cNvPr id="112" name="TextBox 111"/>
          <p:cNvSpPr txBox="1"/>
          <p:nvPr/>
        </p:nvSpPr>
        <p:spPr>
          <a:xfrm>
            <a:off x="4946648" y="5980581"/>
            <a:ext cx="444500"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Yes</a:t>
            </a:r>
            <a:endParaRPr lang="en-GB" sz="900" dirty="0"/>
          </a:p>
        </p:txBody>
      </p:sp>
      <p:sp>
        <p:nvSpPr>
          <p:cNvPr id="113" name="TextBox 112"/>
          <p:cNvSpPr txBox="1"/>
          <p:nvPr/>
        </p:nvSpPr>
        <p:spPr>
          <a:xfrm>
            <a:off x="3930648" y="6216647"/>
            <a:ext cx="444500"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Yes</a:t>
            </a:r>
            <a:endParaRPr lang="en-GB" sz="900" dirty="0"/>
          </a:p>
        </p:txBody>
      </p:sp>
      <p:sp>
        <p:nvSpPr>
          <p:cNvPr id="114" name="TextBox 113"/>
          <p:cNvSpPr txBox="1"/>
          <p:nvPr/>
        </p:nvSpPr>
        <p:spPr>
          <a:xfrm>
            <a:off x="5988048" y="6422079"/>
            <a:ext cx="444500"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Yes</a:t>
            </a:r>
            <a:endParaRPr lang="en-GB" sz="900" dirty="0"/>
          </a:p>
        </p:txBody>
      </p:sp>
      <p:sp>
        <p:nvSpPr>
          <p:cNvPr id="115" name="TextBox 114"/>
          <p:cNvSpPr txBox="1"/>
          <p:nvPr/>
        </p:nvSpPr>
        <p:spPr>
          <a:xfrm>
            <a:off x="3348033" y="2409944"/>
            <a:ext cx="358774"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No</a:t>
            </a:r>
            <a:endParaRPr lang="en-GB" sz="900" dirty="0"/>
          </a:p>
        </p:txBody>
      </p:sp>
      <p:sp>
        <p:nvSpPr>
          <p:cNvPr id="116" name="TextBox 115"/>
          <p:cNvSpPr txBox="1"/>
          <p:nvPr/>
        </p:nvSpPr>
        <p:spPr>
          <a:xfrm>
            <a:off x="3143246" y="4905301"/>
            <a:ext cx="358774" cy="230832"/>
          </a:xfrm>
          <a:prstGeom prst="rect">
            <a:avLst/>
          </a:prstGeom>
          <a:noFill/>
          <a:ln w="6350">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900" dirty="0" smtClean="0"/>
              <a:t>No</a:t>
            </a:r>
            <a:endParaRPr lang="en-GB" sz="900" dirty="0"/>
          </a:p>
        </p:txBody>
      </p:sp>
    </p:spTree>
    <p:extLst>
      <p:ext uri="{BB962C8B-B14F-4D97-AF65-F5344CB8AC3E}">
        <p14:creationId xmlns:p14="http://schemas.microsoft.com/office/powerpoint/2010/main" val="1237062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a:themeElements>
    <a:clrScheme name="Custom 168">
      <a:dk1>
        <a:srgbClr val="616365"/>
      </a:dk1>
      <a:lt1>
        <a:sysClr val="window" lastClr="FFFFFF"/>
      </a:lt1>
      <a:dk2>
        <a:srgbClr val="A0A1A3"/>
      </a:dk2>
      <a:lt2>
        <a:srgbClr val="818284"/>
      </a:lt2>
      <a:accent1>
        <a:srgbClr val="DFE0E0"/>
      </a:accent1>
      <a:accent2>
        <a:srgbClr val="B71234"/>
      </a:accent2>
      <a:accent3>
        <a:srgbClr val="616365"/>
      </a:accent3>
      <a:accent4>
        <a:srgbClr val="009AA6"/>
      </a:accent4>
      <a:accent5>
        <a:srgbClr val="7AB800"/>
      </a:accent5>
      <a:accent6>
        <a:srgbClr val="6E2585"/>
      </a:accent6>
      <a:hlink>
        <a:srgbClr val="616365"/>
      </a:hlink>
      <a:folHlink>
        <a:srgbClr val="6163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arkel Grey">
  <a:themeElements>
    <a:clrScheme name="Markel Grey 1">
      <a:dk1>
        <a:srgbClr val="616365"/>
      </a:dk1>
      <a:lt1>
        <a:srgbClr val="FFFFFF"/>
      </a:lt1>
      <a:dk2>
        <a:srgbClr val="A0A1A3"/>
      </a:dk2>
      <a:lt2>
        <a:srgbClr val="818284"/>
      </a:lt2>
      <a:accent1>
        <a:srgbClr val="DFE0E0"/>
      </a:accent1>
      <a:accent2>
        <a:srgbClr val="B71234"/>
      </a:accent2>
      <a:accent3>
        <a:srgbClr val="FFFFFF"/>
      </a:accent3>
      <a:accent4>
        <a:srgbClr val="525355"/>
      </a:accent4>
      <a:accent5>
        <a:srgbClr val="ECEDED"/>
      </a:accent5>
      <a:accent6>
        <a:srgbClr val="A60F2E"/>
      </a:accent6>
      <a:hlink>
        <a:srgbClr val="616365"/>
      </a:hlink>
      <a:folHlink>
        <a:srgbClr val="616365"/>
      </a:folHlink>
    </a:clrScheme>
    <a:fontScheme name="Markel Grey">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rkel Grey 1">
        <a:dk1>
          <a:srgbClr val="616365"/>
        </a:dk1>
        <a:lt1>
          <a:srgbClr val="FFFFFF"/>
        </a:lt1>
        <a:dk2>
          <a:srgbClr val="A0A1A3"/>
        </a:dk2>
        <a:lt2>
          <a:srgbClr val="818284"/>
        </a:lt2>
        <a:accent1>
          <a:srgbClr val="DFE0E0"/>
        </a:accent1>
        <a:accent2>
          <a:srgbClr val="B71234"/>
        </a:accent2>
        <a:accent3>
          <a:srgbClr val="FFFFFF"/>
        </a:accent3>
        <a:accent4>
          <a:srgbClr val="525355"/>
        </a:accent4>
        <a:accent5>
          <a:srgbClr val="ECEDED"/>
        </a:accent5>
        <a:accent6>
          <a:srgbClr val="A60F2E"/>
        </a:accent6>
        <a:hlink>
          <a:srgbClr val="616365"/>
        </a:hlink>
        <a:folHlink>
          <a:srgbClr val="61636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arkel End">
  <a:themeElements>
    <a:clrScheme name="Markel End 1">
      <a:dk1>
        <a:srgbClr val="616365"/>
      </a:dk1>
      <a:lt1>
        <a:srgbClr val="FFFFFF"/>
      </a:lt1>
      <a:dk2>
        <a:srgbClr val="A0A1A3"/>
      </a:dk2>
      <a:lt2>
        <a:srgbClr val="818284"/>
      </a:lt2>
      <a:accent1>
        <a:srgbClr val="DFE0E0"/>
      </a:accent1>
      <a:accent2>
        <a:srgbClr val="B71234"/>
      </a:accent2>
      <a:accent3>
        <a:srgbClr val="FFFFFF"/>
      </a:accent3>
      <a:accent4>
        <a:srgbClr val="525355"/>
      </a:accent4>
      <a:accent5>
        <a:srgbClr val="ECEDED"/>
      </a:accent5>
      <a:accent6>
        <a:srgbClr val="A60F2E"/>
      </a:accent6>
      <a:hlink>
        <a:srgbClr val="616365"/>
      </a:hlink>
      <a:folHlink>
        <a:srgbClr val="616365"/>
      </a:folHlink>
    </a:clrScheme>
    <a:fontScheme name="Markel End">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rkel End 1">
        <a:dk1>
          <a:srgbClr val="616365"/>
        </a:dk1>
        <a:lt1>
          <a:srgbClr val="FFFFFF"/>
        </a:lt1>
        <a:dk2>
          <a:srgbClr val="A0A1A3"/>
        </a:dk2>
        <a:lt2>
          <a:srgbClr val="818284"/>
        </a:lt2>
        <a:accent1>
          <a:srgbClr val="DFE0E0"/>
        </a:accent1>
        <a:accent2>
          <a:srgbClr val="B71234"/>
        </a:accent2>
        <a:accent3>
          <a:srgbClr val="FFFFFF"/>
        </a:accent3>
        <a:accent4>
          <a:srgbClr val="525355"/>
        </a:accent4>
        <a:accent5>
          <a:srgbClr val="ECEDED"/>
        </a:accent5>
        <a:accent6>
          <a:srgbClr val="A60F2E"/>
        </a:accent6>
        <a:hlink>
          <a:srgbClr val="616365"/>
        </a:hlink>
        <a:folHlink>
          <a:srgbClr val="61636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arkel Grey">
  <a:themeElements>
    <a:clrScheme name="1_Markel Grey 1">
      <a:dk1>
        <a:srgbClr val="616365"/>
      </a:dk1>
      <a:lt1>
        <a:srgbClr val="FFFFFF"/>
      </a:lt1>
      <a:dk2>
        <a:srgbClr val="A0A1A3"/>
      </a:dk2>
      <a:lt2>
        <a:srgbClr val="818284"/>
      </a:lt2>
      <a:accent1>
        <a:srgbClr val="DFE0E0"/>
      </a:accent1>
      <a:accent2>
        <a:srgbClr val="B71234"/>
      </a:accent2>
      <a:accent3>
        <a:srgbClr val="FFFFFF"/>
      </a:accent3>
      <a:accent4>
        <a:srgbClr val="525355"/>
      </a:accent4>
      <a:accent5>
        <a:srgbClr val="ECEDED"/>
      </a:accent5>
      <a:accent6>
        <a:srgbClr val="A60F2E"/>
      </a:accent6>
      <a:hlink>
        <a:srgbClr val="616365"/>
      </a:hlink>
      <a:folHlink>
        <a:srgbClr val="616365"/>
      </a:folHlink>
    </a:clrScheme>
    <a:fontScheme name="1_Markel Grey">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arkel Grey 1">
        <a:dk1>
          <a:srgbClr val="616365"/>
        </a:dk1>
        <a:lt1>
          <a:srgbClr val="FFFFFF"/>
        </a:lt1>
        <a:dk2>
          <a:srgbClr val="A0A1A3"/>
        </a:dk2>
        <a:lt2>
          <a:srgbClr val="818284"/>
        </a:lt2>
        <a:accent1>
          <a:srgbClr val="DFE0E0"/>
        </a:accent1>
        <a:accent2>
          <a:srgbClr val="B71234"/>
        </a:accent2>
        <a:accent3>
          <a:srgbClr val="FFFFFF"/>
        </a:accent3>
        <a:accent4>
          <a:srgbClr val="525355"/>
        </a:accent4>
        <a:accent5>
          <a:srgbClr val="ECEDED"/>
        </a:accent5>
        <a:accent6>
          <a:srgbClr val="A60F2E"/>
        </a:accent6>
        <a:hlink>
          <a:srgbClr val="616365"/>
        </a:hlink>
        <a:folHlink>
          <a:srgbClr val="61636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Template>
  <TotalTime>5190</TotalTime>
  <Words>1043</Words>
  <Application>Microsoft Office PowerPoint</Application>
  <PresentationFormat>On-screen Show (4:3)</PresentationFormat>
  <Paragraphs>116</Paragraphs>
  <Slides>15</Slides>
  <Notes>0</Notes>
  <HiddenSlides>0</HiddenSlides>
  <MMClips>0</MMClips>
  <ScaleCrop>false</ScaleCrop>
  <HeadingPairs>
    <vt:vector size="4" baseType="variant">
      <vt:variant>
        <vt:lpstr>Theme</vt:lpstr>
      </vt:variant>
      <vt:variant>
        <vt:i4>4</vt:i4>
      </vt:variant>
      <vt:variant>
        <vt:lpstr>Slide Titles</vt:lpstr>
      </vt:variant>
      <vt:variant>
        <vt:i4>15</vt:i4>
      </vt:variant>
    </vt:vector>
  </HeadingPairs>
  <TitlesOfParts>
    <vt:vector size="19" baseType="lpstr">
      <vt:lpstr>PowerPoint</vt:lpstr>
      <vt:lpstr>Markel Grey</vt:lpstr>
      <vt:lpstr>Markel End</vt:lpstr>
      <vt:lpstr>1_Markel Grey</vt:lpstr>
      <vt:lpstr>BI Tool Selection Criteria </vt:lpstr>
      <vt:lpstr>Stated Aim</vt:lpstr>
      <vt:lpstr>Chosen Approach</vt:lpstr>
      <vt:lpstr>DARs in detail</vt:lpstr>
      <vt:lpstr>DARs in detail</vt:lpstr>
      <vt:lpstr>The Toolbox</vt:lpstr>
      <vt:lpstr>Overlap</vt:lpstr>
      <vt:lpstr>BI Tool Decision Trees</vt:lpstr>
      <vt:lpstr>PowerPoint Presentation</vt:lpstr>
      <vt:lpstr>PowerPoint Presentation</vt:lpstr>
      <vt:lpstr>PowerPoint Presentation</vt:lpstr>
      <vt:lpstr>PowerPoint Presentation</vt:lpstr>
      <vt:lpstr>PowerPoint Presentation</vt:lpstr>
      <vt:lpstr>DAR Review Process</vt:lpstr>
      <vt:lpstr>Evolving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Tool Selection Criteria</dc:title>
  <dc:creator>Kris Meaker</dc:creator>
  <cp:lastModifiedBy>Kris Meaker</cp:lastModifiedBy>
  <cp:revision>35</cp:revision>
  <cp:lastPrinted>2018-05-14T08:54:59Z</cp:lastPrinted>
  <dcterms:created xsi:type="dcterms:W3CDTF">2018-03-15T09:03:00Z</dcterms:created>
  <dcterms:modified xsi:type="dcterms:W3CDTF">2018-05-14T12:27:16Z</dcterms:modified>
</cp:coreProperties>
</file>