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7E3"/>
    <a:srgbClr val="AC0000"/>
    <a:srgbClr val="135675"/>
    <a:srgbClr val="FFFFFF"/>
    <a:srgbClr val="96969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931" autoAdjust="0"/>
  </p:normalViewPr>
  <p:slideViewPr>
    <p:cSldViewPr snapToGrid="0">
      <p:cViewPr>
        <p:scale>
          <a:sx n="50" d="100"/>
          <a:sy n="50" d="100"/>
        </p:scale>
        <p:origin x="1062" y="2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5600" cy="75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78773-6BFC-4BD2-A67A-5BD1A17210A9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E647-08E7-4DB1-ADA8-F0C2472C3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17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284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你是認真想轉職到程式領域，還是僅是在摸索階段，來學看看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?</a:t>
            </a: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結訓過後，就要有身為工程師的自覺，雖然不是什麼都會，但是什麼都願意去嘗試，去想辦法解決。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573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教你們如何問問題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教你們如何正確地找答案，而非給你們答案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30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問問題盡量問是非題與選擇題，少問問答題與申論題。</a:t>
            </a:r>
          </a:p>
          <a:p>
            <a:pPr marL="1143000" lvl="2" indent="-228600">
              <a:lnSpc>
                <a:spcPct val="115000"/>
              </a:lnSpc>
              <a:buFont typeface="+mj-lt"/>
              <a:buAutoNum type="arabicPeriod"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但是也要看人，不過讓對方覺得你有在思考也很好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194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該怎麼與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AI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互動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(CPU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GPU)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、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簡單具體、分治法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43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核心數量較少，但每個核心皆可以處理極為複雜的運算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GPU</a:t>
            </a:r>
            <a:r>
              <a:rPr lang="zh-TW" altLang="en-US" dirty="0"/>
              <a:t>核心數量較多，但僅能處理簡單的邏輯與矩陣運算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10000</a:t>
            </a:r>
            <a:r>
              <a:rPr lang="zh-TW" altLang="en-US" dirty="0"/>
              <a:t>題 二位數四則運算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</a:t>
            </a:r>
            <a:r>
              <a:rPr lang="zh-TW" altLang="en-US" dirty="0"/>
              <a:t>題微積分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72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把一件事情拆分成很多份，分別處理，最後再組合再一起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未來我們的工作就是把問題猜分成簡單直觀的小區塊，交由自己或</a:t>
            </a:r>
            <a:r>
              <a:rPr lang="en-US" altLang="zh-TW" dirty="0"/>
              <a:t>AI</a:t>
            </a:r>
            <a:r>
              <a:rPr lang="zh-TW" altLang="en-US" dirty="0"/>
              <a:t>完成後，再組裝成完整的問題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要會分解問題，組裝問題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E647-08E7-4DB1-ADA8-F0C2472C3D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0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B45F4-E7C0-F779-9AD3-042FCACC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2FF747-6F97-2451-E55F-0CD1D8F0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BBE556-7D0B-0379-F08E-BFD88C91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4993F-67C8-EE88-9160-D1E332BE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070DB-FC52-DE1F-CA35-E3A20CD0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10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AE5E3-8858-F5B8-4DCF-EBFA570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45A36E-A680-E7C1-DFDF-BEFD2477D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DE7A51-4614-133E-1FDD-B31D41507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4FF284-9CB4-6EFE-7E34-77CFD55B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CAD674-F381-B20C-E293-7F11CC8F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71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1F456B-863D-3AF7-0060-8DBAEAF6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819E41-B0A1-732F-1F5E-6922E59E7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99A4B-15D6-0D70-793A-B0DF88C8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ABA908-D030-00CA-3DFF-3BCBD5D6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6AEEE2-4170-E37A-ED23-260A23EB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6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647FB-21D3-C119-6C7C-ADA77B58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DE930C-EB19-020D-1A2D-614A901B2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62C2FE-E120-7A54-7758-C585A97A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39CE3-256D-6168-E3D7-2C070978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B72A6-E793-1744-21EE-052D6B92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620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ECA9A-8562-8C9F-D05D-D2828DDD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2A015A-880C-1B44-CC1F-96C0351D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7C15B-E8C7-DF31-38C4-61864FED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F40F5C-1C73-351E-25B1-B02B05AC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B7E4E-BFF6-02D3-8D54-0D5D8155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35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34DDB-4650-8334-95B4-3EA5F2D5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2793AE-B4B3-5495-DB8E-C94239D21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6607CA-429C-C2C8-2131-F38DA8A5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0BECD-094F-4634-1C5E-FA92F9B8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7C1563-F0B0-6956-A48B-9363114C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C89447-057D-0910-5CDE-F321BA69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9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502B9-DF82-1DC0-D41A-040EBB06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E5B20C-F6C6-CE24-13E8-9508B33E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8DB1B2-8521-9615-CA69-58F740DB9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BE50696-2307-D41F-3BE3-F2048BF2A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C09789-CB6A-719A-F023-D2155D664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993881-6D57-1ED1-CE2A-8E0E3D87B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215C063-B466-BC79-D178-8B5837E0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C9257B-D92E-0E3D-491A-1E8358FF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97D17-EB0D-9BD6-4C9F-C1FFA868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EF7D7-5616-F610-0B53-EAAAA1F0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72161E1-1383-F310-85C8-568CEA7E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51790-8328-3699-AEEC-E4A1A6E6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509281-94CF-E4D4-82B9-58865AAE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5D9717-47AC-4BFA-9064-AC2DEF13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54AFF-E958-262F-333E-956603F7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772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F7C4C-92EC-CADD-1E7A-C90ED554A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19C569-F5EA-6853-6888-55F75F3C1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5A787B-E84E-43BE-4B79-135D91065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92587F-A44B-7772-038B-779FD25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6F6F66-224E-60F8-D629-4B883BC2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474767-4712-99C6-D6E7-9CAF8343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279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BED30-8D38-E5BF-2EC3-48CDB865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0166BF-BA5A-A640-D060-05F1F14C2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A82887-0196-257E-6DC4-6A03ECF15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90643-EF0B-9788-6D79-FFA8F9DB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ADBB37-3B24-26C1-E5C8-36EE247C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F1777A-F12C-874F-AEC0-E10D23E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06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E5EE73-3FDD-1CF6-5650-32B1EF94C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69E5F-8381-F346-C891-FFC56A60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D63A1C-F8AB-419B-C25B-3FA638BD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E4FAC-5E70-4F91-8C58-3D60DA83E15E}" type="datetimeFigureOut">
              <a:rPr lang="zh-TW" altLang="en-US" smtClean="0"/>
              <a:t>2024/9/25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1C14E-E20B-0BC2-7F9D-421C6A26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D0BE2A-DAEB-720B-3636-78D1A710E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B17A8-C37E-4DBF-AB0C-A9BDB28E8B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84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cruiteze.com/different-personality-tests-hiring/who-are-you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555BCF-1A74-498A-0D50-7C0874A76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920" y="2584268"/>
            <a:ext cx="5852160" cy="844732"/>
          </a:xfrm>
        </p:spPr>
        <p:txBody>
          <a:bodyPr anchor="b">
            <a:normAutofit/>
          </a:bodyPr>
          <a:lstStyle/>
          <a:p>
            <a:r>
              <a:rPr lang="zh-TW" altLang="en-US" sz="4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商研院</a:t>
            </a:r>
            <a:r>
              <a:rPr lang="en-US" altLang="zh-TW" sz="4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JAVA</a:t>
            </a:r>
            <a:r>
              <a:rPr lang="zh-TW" altLang="en-US" sz="44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班第四梯次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FC506-A01D-1DCB-E27C-218467C36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983" y="3722913"/>
            <a:ext cx="5188034" cy="68207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助教課第一堂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46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333D49A-7A7E-2089-80C0-A754D5084221}"/>
              </a:ext>
            </a:extLst>
          </p:cNvPr>
          <p:cNvSpPr txBox="1">
            <a:spLocks/>
          </p:cNvSpPr>
          <p:nvPr/>
        </p:nvSpPr>
        <p:spPr>
          <a:xfrm>
            <a:off x="5138585" y="3914104"/>
            <a:ext cx="1914524" cy="619795"/>
          </a:xfrm>
          <a:prstGeom prst="rect">
            <a:avLst/>
          </a:prstGeom>
          <a:noFill/>
          <a:ln w="28575">
            <a:solidFill>
              <a:schemeClr val="bg1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TW" altLang="en-US" sz="32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自我</a:t>
            </a:r>
            <a:r>
              <a:rPr lang="zh-TW" altLang="en-US" sz="32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定位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圖片 9" descr="一張含有 文字, 人員, 男人, 人的臉孔 的圖片">
            <a:extLst>
              <a:ext uri="{FF2B5EF4-FFF2-40B4-BE49-F238E27FC236}">
                <a16:creationId xmlns:a16="http://schemas.microsoft.com/office/drawing/2014/main" id="{4B821FA2-E604-EF58-5CF0-FB9CD101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88043" y="3544277"/>
            <a:ext cx="4973695" cy="33137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2374611-B73E-BF3C-C37C-D73C1A77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1358" y="3045693"/>
            <a:ext cx="3249283" cy="7666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你們是誰</a:t>
            </a:r>
            <a:r>
              <a:rPr lang="en-US" altLang="zh-TW" sz="5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  <a:endParaRPr lang="zh-TW" altLang="en-US" sz="5400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020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9766CFA-E627-C8F8-F19B-D03C00BB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sz="5200" kern="12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助教是誰</a:t>
            </a:r>
            <a:r>
              <a:rPr lang="en-US" altLang="zh-TW" sz="5200" kern="12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73F9F-B5D9-91CD-A7FD-B1049FE5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TW" altLang="en-US" sz="2400" kern="120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助教用來幹嘛的</a:t>
            </a:r>
            <a:r>
              <a:rPr lang="en-US" altLang="zh-TW" sz="2400" kern="120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57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469B6-6155-8A0D-ECFD-660041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軟體工程師最重要的是</a:t>
            </a:r>
            <a:r>
              <a:rPr lang="en-US" altLang="zh-TW" sz="3600" dirty="0">
                <a:solidFill>
                  <a:schemeClr val="tx2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  <a:endParaRPr lang="zh-TW" altLang="en-US" sz="3600" dirty="0">
              <a:solidFill>
                <a:schemeClr val="tx2"/>
              </a:solidFill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2" name="手繪多邊形: 圖案 31">
            <a:extLst>
              <a:ext uri="{FF2B5EF4-FFF2-40B4-BE49-F238E27FC236}">
                <a16:creationId xmlns:a16="http://schemas.microsoft.com/office/drawing/2014/main" id="{417441D1-2406-59AB-1652-2F67F4BA6AB1}"/>
              </a:ext>
            </a:extLst>
          </p:cNvPr>
          <p:cNvSpPr/>
          <p:nvPr/>
        </p:nvSpPr>
        <p:spPr>
          <a:xfrm>
            <a:off x="2213376" y="2240925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程式編撰能力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37" name="手繪多邊形: 圖案 36">
            <a:extLst>
              <a:ext uri="{FF2B5EF4-FFF2-40B4-BE49-F238E27FC236}">
                <a16:creationId xmlns:a16="http://schemas.microsoft.com/office/drawing/2014/main" id="{55BF8DF0-2249-7544-CB8B-E0169D32C522}"/>
              </a:ext>
            </a:extLst>
          </p:cNvPr>
          <p:cNvSpPr/>
          <p:nvPr/>
        </p:nvSpPr>
        <p:spPr>
          <a:xfrm>
            <a:off x="1556280" y="3332680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溝通能力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3" name="手繪多邊形: 圖案 42">
            <a:extLst>
              <a:ext uri="{FF2B5EF4-FFF2-40B4-BE49-F238E27FC236}">
                <a16:creationId xmlns:a16="http://schemas.microsoft.com/office/drawing/2014/main" id="{EDFD8DF7-C33C-F1C8-9E1C-1F620646081B}"/>
              </a:ext>
            </a:extLst>
          </p:cNvPr>
          <p:cNvSpPr/>
          <p:nvPr/>
        </p:nvSpPr>
        <p:spPr>
          <a:xfrm>
            <a:off x="4238929" y="3309310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發現問題的能力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6" name="手繪多邊形: 圖案 45">
            <a:extLst>
              <a:ext uri="{FF2B5EF4-FFF2-40B4-BE49-F238E27FC236}">
                <a16:creationId xmlns:a16="http://schemas.microsoft.com/office/drawing/2014/main" id="{FC7BAD5E-111F-232E-7DA0-6BCEE489F1D3}"/>
              </a:ext>
            </a:extLst>
          </p:cNvPr>
          <p:cNvSpPr/>
          <p:nvPr/>
        </p:nvSpPr>
        <p:spPr>
          <a:xfrm>
            <a:off x="3580796" y="4404132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定義問題的能力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99704F30-D310-488A-6E08-BB6C1A47E412}"/>
              </a:ext>
            </a:extLst>
          </p:cNvPr>
          <p:cNvSpPr/>
          <p:nvPr/>
        </p:nvSpPr>
        <p:spPr>
          <a:xfrm>
            <a:off x="2228208" y="4417776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96969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問問題的能力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E7898E8E-AB7B-A96C-1CA2-80D93D82842F}"/>
              </a:ext>
            </a:extLst>
          </p:cNvPr>
          <p:cNvSpPr/>
          <p:nvPr/>
        </p:nvSpPr>
        <p:spPr>
          <a:xfrm>
            <a:off x="2894474" y="3321605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6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心態</a:t>
            </a:r>
            <a:endParaRPr lang="en-US" sz="36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Graphic 19" descr="問題">
            <a:extLst>
              <a:ext uri="{FF2B5EF4-FFF2-40B4-BE49-F238E27FC236}">
                <a16:creationId xmlns:a16="http://schemas.microsoft.com/office/drawing/2014/main" id="{6A02FEC1-A6CA-D3A7-6E6F-C1C07C210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880C42BA-E533-5A85-BB8A-5708F07B24E8}"/>
              </a:ext>
            </a:extLst>
          </p:cNvPr>
          <p:cNvSpPr>
            <a:spLocks/>
          </p:cNvSpPr>
          <p:nvPr/>
        </p:nvSpPr>
        <p:spPr>
          <a:xfrm>
            <a:off x="2901370" y="332982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28C29A77-7C0F-5472-36FD-79D5F0414C80}"/>
              </a:ext>
            </a:extLst>
          </p:cNvPr>
          <p:cNvSpPr/>
          <p:nvPr/>
        </p:nvSpPr>
        <p:spPr>
          <a:xfrm>
            <a:off x="3560188" y="2233102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sz="3200" kern="12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解決問題的能力</a:t>
            </a: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BCFC5BD8-C8BE-F473-25EB-455ED9D4104C}"/>
              </a:ext>
            </a:extLst>
          </p:cNvPr>
          <p:cNvSpPr>
            <a:spLocks/>
          </p:cNvSpPr>
          <p:nvPr/>
        </p:nvSpPr>
        <p:spPr>
          <a:xfrm>
            <a:off x="3565474" y="2235342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D4F1B98B-3EB8-3502-3800-467FAD283412}"/>
              </a:ext>
            </a:extLst>
          </p:cNvPr>
          <p:cNvSpPr>
            <a:spLocks/>
          </p:cNvSpPr>
          <p:nvPr/>
        </p:nvSpPr>
        <p:spPr>
          <a:xfrm>
            <a:off x="4241732" y="330817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5" name="手繪多邊形: 圖案 64">
            <a:extLst>
              <a:ext uri="{FF2B5EF4-FFF2-40B4-BE49-F238E27FC236}">
                <a16:creationId xmlns:a16="http://schemas.microsoft.com/office/drawing/2014/main" id="{1741403F-303C-9A1D-7C51-3954E62EA3E3}"/>
              </a:ext>
            </a:extLst>
          </p:cNvPr>
          <p:cNvSpPr>
            <a:spLocks/>
          </p:cNvSpPr>
          <p:nvPr/>
        </p:nvSpPr>
        <p:spPr>
          <a:xfrm>
            <a:off x="3586952" y="439990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6" name="手繪多邊形: 圖案 65">
            <a:extLst>
              <a:ext uri="{FF2B5EF4-FFF2-40B4-BE49-F238E27FC236}">
                <a16:creationId xmlns:a16="http://schemas.microsoft.com/office/drawing/2014/main" id="{7FC1D5D8-ED8C-9285-307D-FDDBB885A10B}"/>
              </a:ext>
            </a:extLst>
          </p:cNvPr>
          <p:cNvSpPr>
            <a:spLocks/>
          </p:cNvSpPr>
          <p:nvPr/>
        </p:nvSpPr>
        <p:spPr>
          <a:xfrm>
            <a:off x="2221771" y="4424763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7" name="手繪多邊形: 圖案 66">
            <a:extLst>
              <a:ext uri="{FF2B5EF4-FFF2-40B4-BE49-F238E27FC236}">
                <a16:creationId xmlns:a16="http://schemas.microsoft.com/office/drawing/2014/main" id="{4ABB524B-FE2D-475C-BB59-6DBFFA4AF1C7}"/>
              </a:ext>
            </a:extLst>
          </p:cNvPr>
          <p:cNvSpPr>
            <a:spLocks/>
          </p:cNvSpPr>
          <p:nvPr/>
        </p:nvSpPr>
        <p:spPr>
          <a:xfrm>
            <a:off x="1550116" y="3337259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1B7F7937-9031-6FB8-6F30-8C84FACBB87B}"/>
              </a:ext>
            </a:extLst>
          </p:cNvPr>
          <p:cNvSpPr>
            <a:spLocks/>
          </p:cNvSpPr>
          <p:nvPr/>
        </p:nvSpPr>
        <p:spPr>
          <a:xfrm>
            <a:off x="2210816" y="2242521"/>
            <a:ext cx="1311429" cy="1350518"/>
          </a:xfrm>
          <a:custGeom>
            <a:avLst/>
            <a:gdLst>
              <a:gd name="connsiteX0" fmla="*/ 0 w 463459"/>
              <a:gd name="connsiteY0" fmla="*/ 201605 h 403210"/>
              <a:gd name="connsiteX1" fmla="*/ 100803 w 463459"/>
              <a:gd name="connsiteY1" fmla="*/ 0 h 403210"/>
              <a:gd name="connsiteX2" fmla="*/ 362657 w 463459"/>
              <a:gd name="connsiteY2" fmla="*/ 0 h 403210"/>
              <a:gd name="connsiteX3" fmla="*/ 463459 w 463459"/>
              <a:gd name="connsiteY3" fmla="*/ 201605 h 403210"/>
              <a:gd name="connsiteX4" fmla="*/ 362657 w 463459"/>
              <a:gd name="connsiteY4" fmla="*/ 403210 h 403210"/>
              <a:gd name="connsiteX5" fmla="*/ 100803 w 463459"/>
              <a:gd name="connsiteY5" fmla="*/ 403210 h 403210"/>
              <a:gd name="connsiteX6" fmla="*/ 0 w 463459"/>
              <a:gd name="connsiteY6" fmla="*/ 201605 h 40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459" h="403210">
                <a:moveTo>
                  <a:pt x="231729" y="0"/>
                </a:moveTo>
                <a:lnTo>
                  <a:pt x="463458" y="87699"/>
                </a:lnTo>
                <a:lnTo>
                  <a:pt x="463458" y="315512"/>
                </a:lnTo>
                <a:lnTo>
                  <a:pt x="231730" y="403210"/>
                </a:lnTo>
                <a:lnTo>
                  <a:pt x="1" y="315512"/>
                </a:lnTo>
                <a:lnTo>
                  <a:pt x="1" y="87699"/>
                </a:lnTo>
                <a:lnTo>
                  <a:pt x="231729" y="0"/>
                </a:lnTo>
                <a:close/>
              </a:path>
            </a:pathLst>
          </a:custGeom>
          <a:solidFill>
            <a:srgbClr val="FFFFFF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0" vert="horz" wrap="square" lIns="85694" tIns="95083" rIns="85695" bIns="95082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200" kern="120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852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57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nected lines and dots to form a network">
            <a:extLst>
              <a:ext uri="{FF2B5EF4-FFF2-40B4-BE49-F238E27FC236}">
                <a16:creationId xmlns:a16="http://schemas.microsoft.com/office/drawing/2014/main" id="{29E2E978-0CEE-277E-3A65-72355D6C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15" r="1273"/>
          <a:stretch/>
        </p:blipFill>
        <p:spPr>
          <a:xfrm>
            <a:off x="3184385" y="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EB34214-178A-7C26-F851-6A7F82AA6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200" dirty="0">
                <a:effectLst/>
                <a:latin typeface="華康中特圓體" panose="020F0809000000000000" pitchFamily="49" charset="-120"/>
                <a:ea typeface="華康中特圓體" panose="020F0809000000000000" pitchFamily="49" charset="-120"/>
                <a:cs typeface="Calibri" panose="020F0502020204030204" pitchFamily="34" charset="0"/>
              </a:rPr>
              <a:t>AI</a:t>
            </a:r>
            <a:r>
              <a:rPr lang="zh-TW" altLang="en-US" sz="5200" dirty="0">
                <a:effectLst/>
                <a:latin typeface="華康中特圓體" panose="020F0809000000000000" pitchFamily="49" charset="-120"/>
                <a:ea typeface="華康中特圓體" panose="020F0809000000000000" pitchFamily="49" charset="-120"/>
                <a:cs typeface="Calibri" panose="020F0502020204030204" pitchFamily="34" charset="0"/>
              </a:rPr>
              <a:t>是什麼</a:t>
            </a:r>
            <a:r>
              <a:rPr lang="en-US" altLang="zh-TW" sz="5200" dirty="0">
                <a:effectLst/>
                <a:latin typeface="華康中特圓體" panose="020F0809000000000000" pitchFamily="49" charset="-120"/>
                <a:ea typeface="華康中特圓體" panose="020F0809000000000000" pitchFamily="49" charset="-120"/>
                <a:cs typeface="Calibri" panose="020F0502020204030204" pitchFamily="34" charset="0"/>
              </a:rPr>
              <a:t>?</a:t>
            </a:r>
            <a:endParaRPr lang="en-US" altLang="zh-TW" sz="5200" dirty="0">
              <a:latin typeface="華康中特圓體" panose="020F0809000000000000" pitchFamily="49" charset="-120"/>
              <a:ea typeface="華康中特圓體" panose="020F0809000000000000" pitchFamily="49" charset="-120"/>
              <a:cs typeface="Calibri" panose="020F050202020403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0438A-23D7-27EB-C7A9-D4689D654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該怎麼與</a:t>
            </a:r>
            <a:r>
              <a:rPr lang="en-US" altLang="zh-TW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AI</a:t>
            </a:r>
            <a:r>
              <a:rPr lang="zh-TW" altLang="en-US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互動</a:t>
            </a:r>
            <a:r>
              <a:rPr lang="en-US" altLang="zh-TW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349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454B3B-D657-8177-B1F7-B7FF776A0F00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zh-TW" kern="12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CPU </a:t>
            </a:r>
            <a:r>
              <a:rPr lang="en-US" altLang="zh-TW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TW" kern="1200" dirty="0">
                <a:latin typeface="+mj-lt"/>
                <a:ea typeface="+mj-ea"/>
                <a:cs typeface="+mj-cs"/>
              </a:rPr>
              <a:t>VS</a:t>
            </a:r>
            <a:r>
              <a:rPr lang="en-US" altLang="zh-TW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 GPU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44794-FF81-95C4-3BDD-A99D44D37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266950"/>
            <a:ext cx="6250940" cy="680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zh-TW" altLang="en-US" sz="3200" dirty="0">
                <a:solidFill>
                  <a:srgbClr val="AC0000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一個很聰明的大學生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47F6A9C-8361-B1B3-3D30-8C54CBCAF72B}"/>
              </a:ext>
            </a:extLst>
          </p:cNvPr>
          <p:cNvSpPr txBox="1">
            <a:spLocks/>
          </p:cNvSpPr>
          <p:nvPr/>
        </p:nvSpPr>
        <p:spPr>
          <a:xfrm>
            <a:off x="4976029" y="3910150"/>
            <a:ext cx="6250940" cy="518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3200" dirty="0">
                <a:solidFill>
                  <a:srgbClr val="135675"/>
                </a:solidFill>
                <a:latin typeface="華康中特圓體" panose="020F0809000000000000" pitchFamily="49" charset="-120"/>
                <a:ea typeface="華康中特圓體" panose="020F0809000000000000" pitchFamily="49" charset="-120"/>
              </a:rPr>
              <a:t>一大群小學生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B92ED6-33F5-EA95-0069-DACD1603BEA4}"/>
              </a:ext>
            </a:extLst>
          </p:cNvPr>
          <p:cNvSpPr/>
          <p:nvPr/>
        </p:nvSpPr>
        <p:spPr>
          <a:xfrm>
            <a:off x="1190625" y="3267075"/>
            <a:ext cx="864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4384DD1-7CE2-9120-BD9A-BF1CF12E8F2C}"/>
              </a:ext>
            </a:extLst>
          </p:cNvPr>
          <p:cNvSpPr/>
          <p:nvPr/>
        </p:nvSpPr>
        <p:spPr>
          <a:xfrm>
            <a:off x="3276599" y="3267075"/>
            <a:ext cx="864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4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 descr="White jigsaw puzzle and one final piece being added">
            <a:extLst>
              <a:ext uri="{FF2B5EF4-FFF2-40B4-BE49-F238E27FC236}">
                <a16:creationId xmlns:a16="http://schemas.microsoft.com/office/drawing/2014/main" id="{4DBF29C7-7A29-D2F9-8660-177F5600B5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6190" b="188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7469B6-6155-8A0D-ECFD-660041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0" y="2571749"/>
            <a:ext cx="5314950" cy="2019301"/>
          </a:xfr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48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分治法</a:t>
            </a:r>
            <a:br>
              <a:rPr lang="en-US" altLang="zh-TW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</a:br>
            <a:r>
              <a:rPr lang="zh-TW" altLang="en-US" sz="2400" dirty="0">
                <a:latin typeface="華康中特圓體" panose="020F0809000000000000" pitchFamily="49" charset="-120"/>
                <a:ea typeface="華康中特圓體" panose="020F0809000000000000" pitchFamily="49" charset="-120"/>
              </a:rPr>
              <a:t>分而治之</a:t>
            </a:r>
            <a:endParaRPr lang="zh-TW" altLang="en-US" dirty="0">
              <a:latin typeface="華康中特圓體" panose="020F0809000000000000" pitchFamily="49" charset="-120"/>
              <a:ea typeface="華康中特圓體" panose="020F08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433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302</Words>
  <Application>Microsoft Office PowerPoint</Application>
  <PresentationFormat>寬螢幕</PresentationFormat>
  <Paragraphs>48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華康中特圓體</vt:lpstr>
      <vt:lpstr>Aptos</vt:lpstr>
      <vt:lpstr>Aptos Display</vt:lpstr>
      <vt:lpstr>Arial</vt:lpstr>
      <vt:lpstr>Office 佈景主題</vt:lpstr>
      <vt:lpstr>商研院JAVA班第四梯次</vt:lpstr>
      <vt:lpstr>PowerPoint 簡報</vt:lpstr>
      <vt:lpstr>助教是誰?</vt:lpstr>
      <vt:lpstr>軟體工程師最重要的是?</vt:lpstr>
      <vt:lpstr>AI是什麼?</vt:lpstr>
      <vt:lpstr>CPU  VS  GPU</vt:lpstr>
      <vt:lpstr>分治法 分而治之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Lyndon Yeh</dc:creator>
  <cp:lastModifiedBy>Lyndon Yeh</cp:lastModifiedBy>
  <cp:revision>2</cp:revision>
  <dcterms:created xsi:type="dcterms:W3CDTF">2024-09-25T14:09:48Z</dcterms:created>
  <dcterms:modified xsi:type="dcterms:W3CDTF">2024-09-25T16:34:56Z</dcterms:modified>
</cp:coreProperties>
</file>