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456" autoAdjust="0"/>
  </p:normalViewPr>
  <p:slideViewPr>
    <p:cSldViewPr snapToGrid="0" snapToObjects="1">
      <p:cViewPr varScale="1">
        <p:scale>
          <a:sx n="57" d="100"/>
          <a:sy n="57" d="100"/>
        </p:scale>
        <p:origin x="1953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1E6D43-DA12-42DA-8DA0-DD0B6AB451C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AA0EA3-6CDB-4A6B-AB0D-2EE35997AADB}">
      <dgm:prSet/>
      <dgm:spPr/>
      <dgm:t>
        <a:bodyPr/>
        <a:lstStyle/>
        <a:p>
          <a:r>
            <a:rPr lang="en-US" dirty="0"/>
            <a:t>• ? </a:t>
          </a:r>
          <a:r>
            <a:rPr lang="en-US" dirty="0" err="1"/>
            <a:t>extends：用於上界通配，表示某類的子類或本身</a:t>
          </a:r>
          <a:endParaRPr lang="en-US" dirty="0"/>
        </a:p>
      </dgm:t>
    </dgm:pt>
    <dgm:pt modelId="{0566C626-AFA2-414F-9957-020082F74D6E}" type="parTrans" cxnId="{73909B81-5E82-4C31-8163-AB33E8915FC1}">
      <dgm:prSet/>
      <dgm:spPr/>
      <dgm:t>
        <a:bodyPr/>
        <a:lstStyle/>
        <a:p>
          <a:endParaRPr lang="en-US"/>
        </a:p>
      </dgm:t>
    </dgm:pt>
    <dgm:pt modelId="{6EBDE24A-CE38-4CD1-8810-0A6594692738}" type="sibTrans" cxnId="{73909B81-5E82-4C31-8163-AB33E8915FC1}">
      <dgm:prSet/>
      <dgm:spPr/>
      <dgm:t>
        <a:bodyPr/>
        <a:lstStyle/>
        <a:p>
          <a:endParaRPr lang="en-US"/>
        </a:p>
      </dgm:t>
    </dgm:pt>
    <dgm:pt modelId="{92CDDCC0-B3B5-4E1A-8D4F-9E675B54373C}">
      <dgm:prSet/>
      <dgm:spPr/>
      <dgm:t>
        <a:bodyPr/>
        <a:lstStyle/>
        <a:p>
          <a:r>
            <a:rPr lang="en-US" dirty="0"/>
            <a:t>• ? </a:t>
          </a:r>
          <a:r>
            <a:rPr lang="en-US" dirty="0" err="1"/>
            <a:t>super：用於下界通配，表示某類的父類或本身</a:t>
          </a:r>
          <a:endParaRPr lang="en-US" dirty="0"/>
        </a:p>
      </dgm:t>
    </dgm:pt>
    <dgm:pt modelId="{C202A7B7-23D3-45EF-BEF2-11B74D5E3C1D}" type="parTrans" cxnId="{747FDC0A-8CF6-416A-8CD7-0B5838A93FE6}">
      <dgm:prSet/>
      <dgm:spPr/>
      <dgm:t>
        <a:bodyPr/>
        <a:lstStyle/>
        <a:p>
          <a:endParaRPr lang="en-US"/>
        </a:p>
      </dgm:t>
    </dgm:pt>
    <dgm:pt modelId="{51F35E97-E1C2-4D25-82D1-017BEECFBDCF}" type="sibTrans" cxnId="{747FDC0A-8CF6-416A-8CD7-0B5838A93FE6}">
      <dgm:prSet/>
      <dgm:spPr/>
      <dgm:t>
        <a:bodyPr/>
        <a:lstStyle/>
        <a:p>
          <a:endParaRPr lang="en-US"/>
        </a:p>
      </dgm:t>
    </dgm:pt>
    <dgm:pt modelId="{86955733-1845-49AA-9497-4181D18507CB}" type="pres">
      <dgm:prSet presAssocID="{B51E6D43-DA12-42DA-8DA0-DD0B6AB451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345255E-104A-4AE2-ADE9-FF271F0C1AC0}" type="pres">
      <dgm:prSet presAssocID="{CFAA0EA3-6CDB-4A6B-AB0D-2EE35997AADB}" presName="hierRoot1" presStyleCnt="0"/>
      <dgm:spPr/>
    </dgm:pt>
    <dgm:pt modelId="{74525DDC-ACD2-4937-8634-EB3E65FB0353}" type="pres">
      <dgm:prSet presAssocID="{CFAA0EA3-6CDB-4A6B-AB0D-2EE35997AADB}" presName="composite" presStyleCnt="0"/>
      <dgm:spPr/>
    </dgm:pt>
    <dgm:pt modelId="{AFE5F01E-A639-4DE2-B7D1-12BEE4FE7648}" type="pres">
      <dgm:prSet presAssocID="{CFAA0EA3-6CDB-4A6B-AB0D-2EE35997AADB}" presName="background" presStyleLbl="node0" presStyleIdx="0" presStyleCnt="2"/>
      <dgm:spPr/>
    </dgm:pt>
    <dgm:pt modelId="{1DC98310-1E14-4141-B05F-4D067B938DAC}" type="pres">
      <dgm:prSet presAssocID="{CFAA0EA3-6CDB-4A6B-AB0D-2EE35997AADB}" presName="text" presStyleLbl="fgAcc0" presStyleIdx="0" presStyleCnt="2">
        <dgm:presLayoutVars>
          <dgm:chPref val="3"/>
        </dgm:presLayoutVars>
      </dgm:prSet>
      <dgm:spPr/>
    </dgm:pt>
    <dgm:pt modelId="{343A9655-D03F-4C4E-B77C-4BCB8DA77C44}" type="pres">
      <dgm:prSet presAssocID="{CFAA0EA3-6CDB-4A6B-AB0D-2EE35997AADB}" presName="hierChild2" presStyleCnt="0"/>
      <dgm:spPr/>
    </dgm:pt>
    <dgm:pt modelId="{31B2AF7E-1E82-4F31-BD82-58F51B161F1B}" type="pres">
      <dgm:prSet presAssocID="{92CDDCC0-B3B5-4E1A-8D4F-9E675B54373C}" presName="hierRoot1" presStyleCnt="0"/>
      <dgm:spPr/>
    </dgm:pt>
    <dgm:pt modelId="{CCE0F822-5FFE-4460-9F74-210525F8B61B}" type="pres">
      <dgm:prSet presAssocID="{92CDDCC0-B3B5-4E1A-8D4F-9E675B54373C}" presName="composite" presStyleCnt="0"/>
      <dgm:spPr/>
    </dgm:pt>
    <dgm:pt modelId="{C8E141A1-27FA-4E04-975D-503ECB2C062B}" type="pres">
      <dgm:prSet presAssocID="{92CDDCC0-B3B5-4E1A-8D4F-9E675B54373C}" presName="background" presStyleLbl="node0" presStyleIdx="1" presStyleCnt="2"/>
      <dgm:spPr/>
    </dgm:pt>
    <dgm:pt modelId="{1945DF3C-B75C-4259-824B-3BC777083679}" type="pres">
      <dgm:prSet presAssocID="{92CDDCC0-B3B5-4E1A-8D4F-9E675B54373C}" presName="text" presStyleLbl="fgAcc0" presStyleIdx="1" presStyleCnt="2">
        <dgm:presLayoutVars>
          <dgm:chPref val="3"/>
        </dgm:presLayoutVars>
      </dgm:prSet>
      <dgm:spPr/>
    </dgm:pt>
    <dgm:pt modelId="{958B8BEF-294A-4886-91CF-1BE687212BE2}" type="pres">
      <dgm:prSet presAssocID="{92CDDCC0-B3B5-4E1A-8D4F-9E675B54373C}" presName="hierChild2" presStyleCnt="0"/>
      <dgm:spPr/>
    </dgm:pt>
  </dgm:ptLst>
  <dgm:cxnLst>
    <dgm:cxn modelId="{747FDC0A-8CF6-416A-8CD7-0B5838A93FE6}" srcId="{B51E6D43-DA12-42DA-8DA0-DD0B6AB451CD}" destId="{92CDDCC0-B3B5-4E1A-8D4F-9E675B54373C}" srcOrd="1" destOrd="0" parTransId="{C202A7B7-23D3-45EF-BEF2-11B74D5E3C1D}" sibTransId="{51F35E97-E1C2-4D25-82D1-017BEECFBDCF}"/>
    <dgm:cxn modelId="{BA083427-6E01-4DD3-9731-EEFD9913EC79}" type="presOf" srcId="{92CDDCC0-B3B5-4E1A-8D4F-9E675B54373C}" destId="{1945DF3C-B75C-4259-824B-3BC777083679}" srcOrd="0" destOrd="0" presId="urn:microsoft.com/office/officeart/2005/8/layout/hierarchy1"/>
    <dgm:cxn modelId="{73909B81-5E82-4C31-8163-AB33E8915FC1}" srcId="{B51E6D43-DA12-42DA-8DA0-DD0B6AB451CD}" destId="{CFAA0EA3-6CDB-4A6B-AB0D-2EE35997AADB}" srcOrd="0" destOrd="0" parTransId="{0566C626-AFA2-414F-9957-020082F74D6E}" sibTransId="{6EBDE24A-CE38-4CD1-8810-0A6594692738}"/>
    <dgm:cxn modelId="{9E6069EA-EAF7-4F68-901C-EBC32F013C2C}" type="presOf" srcId="{CFAA0EA3-6CDB-4A6B-AB0D-2EE35997AADB}" destId="{1DC98310-1E14-4141-B05F-4D067B938DAC}" srcOrd="0" destOrd="0" presId="urn:microsoft.com/office/officeart/2005/8/layout/hierarchy1"/>
    <dgm:cxn modelId="{460947FD-364B-45F9-918F-0A3FD17D7E62}" type="presOf" srcId="{B51E6D43-DA12-42DA-8DA0-DD0B6AB451CD}" destId="{86955733-1845-49AA-9497-4181D18507CB}" srcOrd="0" destOrd="0" presId="urn:microsoft.com/office/officeart/2005/8/layout/hierarchy1"/>
    <dgm:cxn modelId="{A0E49A7F-A349-4A59-B1D8-E595629FB0D1}" type="presParOf" srcId="{86955733-1845-49AA-9497-4181D18507CB}" destId="{B345255E-104A-4AE2-ADE9-FF271F0C1AC0}" srcOrd="0" destOrd="0" presId="urn:microsoft.com/office/officeart/2005/8/layout/hierarchy1"/>
    <dgm:cxn modelId="{3A921A7F-22BB-4072-8B2D-77422C517449}" type="presParOf" srcId="{B345255E-104A-4AE2-ADE9-FF271F0C1AC0}" destId="{74525DDC-ACD2-4937-8634-EB3E65FB0353}" srcOrd="0" destOrd="0" presId="urn:microsoft.com/office/officeart/2005/8/layout/hierarchy1"/>
    <dgm:cxn modelId="{5522EE26-93A3-4A58-B5A9-B7A11A0D26C6}" type="presParOf" srcId="{74525DDC-ACD2-4937-8634-EB3E65FB0353}" destId="{AFE5F01E-A639-4DE2-B7D1-12BEE4FE7648}" srcOrd="0" destOrd="0" presId="urn:microsoft.com/office/officeart/2005/8/layout/hierarchy1"/>
    <dgm:cxn modelId="{ABAD37BB-CA46-4905-AA56-66557C18E2E4}" type="presParOf" srcId="{74525DDC-ACD2-4937-8634-EB3E65FB0353}" destId="{1DC98310-1E14-4141-B05F-4D067B938DAC}" srcOrd="1" destOrd="0" presId="urn:microsoft.com/office/officeart/2005/8/layout/hierarchy1"/>
    <dgm:cxn modelId="{D050C245-E85C-46A8-9F33-A8A8BA25215D}" type="presParOf" srcId="{B345255E-104A-4AE2-ADE9-FF271F0C1AC0}" destId="{343A9655-D03F-4C4E-B77C-4BCB8DA77C44}" srcOrd="1" destOrd="0" presId="urn:microsoft.com/office/officeart/2005/8/layout/hierarchy1"/>
    <dgm:cxn modelId="{1CA20D87-E9C8-4473-8CC7-89491ED1C538}" type="presParOf" srcId="{86955733-1845-49AA-9497-4181D18507CB}" destId="{31B2AF7E-1E82-4F31-BD82-58F51B161F1B}" srcOrd="1" destOrd="0" presId="urn:microsoft.com/office/officeart/2005/8/layout/hierarchy1"/>
    <dgm:cxn modelId="{9755EABD-3D70-44BD-9FD0-B0508B1DD504}" type="presParOf" srcId="{31B2AF7E-1E82-4F31-BD82-58F51B161F1B}" destId="{CCE0F822-5FFE-4460-9F74-210525F8B61B}" srcOrd="0" destOrd="0" presId="urn:microsoft.com/office/officeart/2005/8/layout/hierarchy1"/>
    <dgm:cxn modelId="{D0BDE6FD-2A32-48F4-903E-8848C55F8571}" type="presParOf" srcId="{CCE0F822-5FFE-4460-9F74-210525F8B61B}" destId="{C8E141A1-27FA-4E04-975D-503ECB2C062B}" srcOrd="0" destOrd="0" presId="urn:microsoft.com/office/officeart/2005/8/layout/hierarchy1"/>
    <dgm:cxn modelId="{33BF80EA-A73A-4BFF-8E19-901058B4DBDA}" type="presParOf" srcId="{CCE0F822-5FFE-4460-9F74-210525F8B61B}" destId="{1945DF3C-B75C-4259-824B-3BC777083679}" srcOrd="1" destOrd="0" presId="urn:microsoft.com/office/officeart/2005/8/layout/hierarchy1"/>
    <dgm:cxn modelId="{9CF24179-480E-43F2-A422-CF5E9B427E1C}" type="presParOf" srcId="{31B2AF7E-1E82-4F31-BD82-58F51B161F1B}" destId="{958B8BEF-294A-4886-91CF-1BE687212B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4880B-0013-4F7C-A960-F091FCA0CDA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6D0BEB5-6510-44F8-965B-8ADEDAC2A303}">
      <dgm:prSet/>
      <dgm:spPr/>
      <dgm:t>
        <a:bodyPr/>
        <a:lstStyle/>
        <a:p>
          <a:pPr>
            <a:defRPr cap="all"/>
          </a:pPr>
          <a:r>
            <a:rPr lang="en-US"/>
            <a:t>• 什麼場景下需要使用泛型通配符？</a:t>
          </a:r>
        </a:p>
      </dgm:t>
    </dgm:pt>
    <dgm:pt modelId="{BCE89C2A-71E6-4ABF-BB81-6B4EAEFC5943}" type="parTrans" cxnId="{13E4E817-EB92-4CC4-A739-45269D5544E5}">
      <dgm:prSet/>
      <dgm:spPr/>
      <dgm:t>
        <a:bodyPr/>
        <a:lstStyle/>
        <a:p>
          <a:endParaRPr lang="en-US"/>
        </a:p>
      </dgm:t>
    </dgm:pt>
    <dgm:pt modelId="{E9E90E3A-D0C2-449E-83BD-B346552E4D6E}" type="sibTrans" cxnId="{13E4E817-EB92-4CC4-A739-45269D5544E5}">
      <dgm:prSet/>
      <dgm:spPr/>
      <dgm:t>
        <a:bodyPr/>
        <a:lstStyle/>
        <a:p>
          <a:endParaRPr lang="en-US"/>
        </a:p>
      </dgm:t>
    </dgm:pt>
    <dgm:pt modelId="{7556E0D6-7633-4DAF-99DC-08EFB2AC962B}">
      <dgm:prSet/>
      <dgm:spPr/>
      <dgm:t>
        <a:bodyPr/>
        <a:lstStyle/>
        <a:p>
          <a:pPr>
            <a:defRPr cap="all"/>
          </a:pPr>
          <a:r>
            <a:rPr lang="en-US"/>
            <a:t>• 如何選擇 ? super 或 ? extends 以適應不同的應用需求？</a:t>
          </a:r>
        </a:p>
      </dgm:t>
    </dgm:pt>
    <dgm:pt modelId="{F1B73338-0320-45A2-B649-14DFBADFEA33}" type="parTrans" cxnId="{3B6E07F3-7508-4762-B5FE-1ABE46D8B9A6}">
      <dgm:prSet/>
      <dgm:spPr/>
      <dgm:t>
        <a:bodyPr/>
        <a:lstStyle/>
        <a:p>
          <a:endParaRPr lang="en-US"/>
        </a:p>
      </dgm:t>
    </dgm:pt>
    <dgm:pt modelId="{38759EC5-A6C8-4012-B37E-4F3FB95C09D1}" type="sibTrans" cxnId="{3B6E07F3-7508-4762-B5FE-1ABE46D8B9A6}">
      <dgm:prSet/>
      <dgm:spPr/>
      <dgm:t>
        <a:bodyPr/>
        <a:lstStyle/>
        <a:p>
          <a:endParaRPr lang="en-US"/>
        </a:p>
      </dgm:t>
    </dgm:pt>
    <dgm:pt modelId="{E625C8BD-3315-4BA3-9600-7177D4FE1DED}" type="pres">
      <dgm:prSet presAssocID="{B9C4880B-0013-4F7C-A960-F091FCA0CDA8}" presName="root" presStyleCnt="0">
        <dgm:presLayoutVars>
          <dgm:dir/>
          <dgm:resizeHandles val="exact"/>
        </dgm:presLayoutVars>
      </dgm:prSet>
      <dgm:spPr/>
    </dgm:pt>
    <dgm:pt modelId="{38600DEF-D38D-4EC1-8C84-D81A903C6936}" type="pres">
      <dgm:prSet presAssocID="{A6D0BEB5-6510-44F8-965B-8ADEDAC2A303}" presName="compNode" presStyleCnt="0"/>
      <dgm:spPr/>
    </dgm:pt>
    <dgm:pt modelId="{605C02EA-AF93-4000-9D2C-626853A3033E}" type="pres">
      <dgm:prSet presAssocID="{A6D0BEB5-6510-44F8-965B-8ADEDAC2A30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B1C142B-1C3F-413D-91B7-60A7F1FD0566}" type="pres">
      <dgm:prSet presAssocID="{A6D0BEB5-6510-44F8-965B-8ADEDAC2A3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F188773D-34E7-4DA1-83A6-450CF8BB3F10}" type="pres">
      <dgm:prSet presAssocID="{A6D0BEB5-6510-44F8-965B-8ADEDAC2A303}" presName="spaceRect" presStyleCnt="0"/>
      <dgm:spPr/>
    </dgm:pt>
    <dgm:pt modelId="{B44B1E61-1A55-4F58-BE54-4F73810DE6A9}" type="pres">
      <dgm:prSet presAssocID="{A6D0BEB5-6510-44F8-965B-8ADEDAC2A303}" presName="textRect" presStyleLbl="revTx" presStyleIdx="0" presStyleCnt="2">
        <dgm:presLayoutVars>
          <dgm:chMax val="1"/>
          <dgm:chPref val="1"/>
        </dgm:presLayoutVars>
      </dgm:prSet>
      <dgm:spPr/>
    </dgm:pt>
    <dgm:pt modelId="{F626CE3D-7615-4217-9372-D4CD0A6E2212}" type="pres">
      <dgm:prSet presAssocID="{E9E90E3A-D0C2-449E-83BD-B346552E4D6E}" presName="sibTrans" presStyleCnt="0"/>
      <dgm:spPr/>
    </dgm:pt>
    <dgm:pt modelId="{B0D85086-3523-4E95-8D28-5AEA5C2EF866}" type="pres">
      <dgm:prSet presAssocID="{7556E0D6-7633-4DAF-99DC-08EFB2AC962B}" presName="compNode" presStyleCnt="0"/>
      <dgm:spPr/>
    </dgm:pt>
    <dgm:pt modelId="{E047EF38-6B3C-4830-BA11-437D8F2F12FB}" type="pres">
      <dgm:prSet presAssocID="{7556E0D6-7633-4DAF-99DC-08EFB2AC962B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E4253B4-8FB4-4F9C-8E91-D372482F170A}" type="pres">
      <dgm:prSet presAssocID="{7556E0D6-7633-4DAF-99DC-08EFB2AC96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4F12F42-1C7C-402A-A7F5-254FEA943A9F}" type="pres">
      <dgm:prSet presAssocID="{7556E0D6-7633-4DAF-99DC-08EFB2AC962B}" presName="spaceRect" presStyleCnt="0"/>
      <dgm:spPr/>
    </dgm:pt>
    <dgm:pt modelId="{B359B578-A5A8-4515-B157-C874D2E6E8A8}" type="pres">
      <dgm:prSet presAssocID="{7556E0D6-7633-4DAF-99DC-08EFB2AC962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3E4E817-EB92-4CC4-A739-45269D5544E5}" srcId="{B9C4880B-0013-4F7C-A960-F091FCA0CDA8}" destId="{A6D0BEB5-6510-44F8-965B-8ADEDAC2A303}" srcOrd="0" destOrd="0" parTransId="{BCE89C2A-71E6-4ABF-BB81-6B4EAEFC5943}" sibTransId="{E9E90E3A-D0C2-449E-83BD-B346552E4D6E}"/>
    <dgm:cxn modelId="{DDC0534D-AB09-4F4A-AD1C-B19E08C6C163}" type="presOf" srcId="{7556E0D6-7633-4DAF-99DC-08EFB2AC962B}" destId="{B359B578-A5A8-4515-B157-C874D2E6E8A8}" srcOrd="0" destOrd="0" presId="urn:microsoft.com/office/officeart/2018/5/layout/IconLeafLabelList"/>
    <dgm:cxn modelId="{4333B79D-8968-40B0-9A0E-EA268DF663FD}" type="presOf" srcId="{A6D0BEB5-6510-44F8-965B-8ADEDAC2A303}" destId="{B44B1E61-1A55-4F58-BE54-4F73810DE6A9}" srcOrd="0" destOrd="0" presId="urn:microsoft.com/office/officeart/2018/5/layout/IconLeafLabelList"/>
    <dgm:cxn modelId="{BAC567B5-C682-4267-B8ED-EE72A352211A}" type="presOf" srcId="{B9C4880B-0013-4F7C-A960-F091FCA0CDA8}" destId="{E625C8BD-3315-4BA3-9600-7177D4FE1DED}" srcOrd="0" destOrd="0" presId="urn:microsoft.com/office/officeart/2018/5/layout/IconLeafLabelList"/>
    <dgm:cxn modelId="{3B6E07F3-7508-4762-B5FE-1ABE46D8B9A6}" srcId="{B9C4880B-0013-4F7C-A960-F091FCA0CDA8}" destId="{7556E0D6-7633-4DAF-99DC-08EFB2AC962B}" srcOrd="1" destOrd="0" parTransId="{F1B73338-0320-45A2-B649-14DFBADFEA33}" sibTransId="{38759EC5-A6C8-4012-B37E-4F3FB95C09D1}"/>
    <dgm:cxn modelId="{0BFBD2B4-7D2E-4532-9B30-90D18CBFFE58}" type="presParOf" srcId="{E625C8BD-3315-4BA3-9600-7177D4FE1DED}" destId="{38600DEF-D38D-4EC1-8C84-D81A903C6936}" srcOrd="0" destOrd="0" presId="urn:microsoft.com/office/officeart/2018/5/layout/IconLeafLabelList"/>
    <dgm:cxn modelId="{084454AD-B5DA-404F-967F-76B1AEA5107F}" type="presParOf" srcId="{38600DEF-D38D-4EC1-8C84-D81A903C6936}" destId="{605C02EA-AF93-4000-9D2C-626853A3033E}" srcOrd="0" destOrd="0" presId="urn:microsoft.com/office/officeart/2018/5/layout/IconLeafLabelList"/>
    <dgm:cxn modelId="{45A8BD31-FC38-413B-AF98-D2E78A8D0947}" type="presParOf" srcId="{38600DEF-D38D-4EC1-8C84-D81A903C6936}" destId="{AB1C142B-1C3F-413D-91B7-60A7F1FD0566}" srcOrd="1" destOrd="0" presId="urn:microsoft.com/office/officeart/2018/5/layout/IconLeafLabelList"/>
    <dgm:cxn modelId="{9558D97C-9C1F-4F71-AC85-56B712D17E8E}" type="presParOf" srcId="{38600DEF-D38D-4EC1-8C84-D81A903C6936}" destId="{F188773D-34E7-4DA1-83A6-450CF8BB3F10}" srcOrd="2" destOrd="0" presId="urn:microsoft.com/office/officeart/2018/5/layout/IconLeafLabelList"/>
    <dgm:cxn modelId="{8335656F-7E09-4F06-BC54-74B6939049A1}" type="presParOf" srcId="{38600DEF-D38D-4EC1-8C84-D81A903C6936}" destId="{B44B1E61-1A55-4F58-BE54-4F73810DE6A9}" srcOrd="3" destOrd="0" presId="urn:microsoft.com/office/officeart/2018/5/layout/IconLeafLabelList"/>
    <dgm:cxn modelId="{C72FDA1B-9218-4540-8C02-556A1ECB600B}" type="presParOf" srcId="{E625C8BD-3315-4BA3-9600-7177D4FE1DED}" destId="{F626CE3D-7615-4217-9372-D4CD0A6E2212}" srcOrd="1" destOrd="0" presId="urn:microsoft.com/office/officeart/2018/5/layout/IconLeafLabelList"/>
    <dgm:cxn modelId="{0B9FF6A4-280D-4CFB-9668-FDB0D5160481}" type="presParOf" srcId="{E625C8BD-3315-4BA3-9600-7177D4FE1DED}" destId="{B0D85086-3523-4E95-8D28-5AEA5C2EF866}" srcOrd="2" destOrd="0" presId="urn:microsoft.com/office/officeart/2018/5/layout/IconLeafLabelList"/>
    <dgm:cxn modelId="{202932C5-FF0C-46B3-966A-E27BB755DED2}" type="presParOf" srcId="{B0D85086-3523-4E95-8D28-5AEA5C2EF866}" destId="{E047EF38-6B3C-4830-BA11-437D8F2F12FB}" srcOrd="0" destOrd="0" presId="urn:microsoft.com/office/officeart/2018/5/layout/IconLeafLabelList"/>
    <dgm:cxn modelId="{2284F21C-A490-4E83-82E8-0D42144F65BF}" type="presParOf" srcId="{B0D85086-3523-4E95-8D28-5AEA5C2EF866}" destId="{9E4253B4-8FB4-4F9C-8E91-D372482F170A}" srcOrd="1" destOrd="0" presId="urn:microsoft.com/office/officeart/2018/5/layout/IconLeafLabelList"/>
    <dgm:cxn modelId="{01FC6B39-F41B-4291-8784-CB7433D63195}" type="presParOf" srcId="{B0D85086-3523-4E95-8D28-5AEA5C2EF866}" destId="{B4F12F42-1C7C-402A-A7F5-254FEA943A9F}" srcOrd="2" destOrd="0" presId="urn:microsoft.com/office/officeart/2018/5/layout/IconLeafLabelList"/>
    <dgm:cxn modelId="{138A4FF2-9EC0-4712-A509-2403AB03ED04}" type="presParOf" srcId="{B0D85086-3523-4E95-8D28-5AEA5C2EF866}" destId="{B359B578-A5A8-4515-B157-C874D2E6E8A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5F01E-A639-4DE2-B7D1-12BEE4FE7648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98310-1E14-4141-B05F-4D067B938DAC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• ? </a:t>
          </a:r>
          <a:r>
            <a:rPr lang="en-US" sz="3000" kern="1200" dirty="0" err="1"/>
            <a:t>extends：用於上界通配，表示某類的子類或本身</a:t>
          </a:r>
          <a:endParaRPr lang="en-US" sz="3000" kern="1200" dirty="0"/>
        </a:p>
      </dsp:txBody>
      <dsp:txXfrm>
        <a:off x="456496" y="980400"/>
        <a:ext cx="3381034" cy="2099279"/>
      </dsp:txXfrm>
    </dsp:sp>
    <dsp:sp modelId="{C8E141A1-27FA-4E04-975D-503ECB2C062B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5DF3C-B75C-4259-824B-3BC777083679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• ? </a:t>
          </a:r>
          <a:r>
            <a:rPr lang="en-US" sz="3000" kern="1200" dirty="0" err="1"/>
            <a:t>super：用於下界通配，表示某類的父類或本身</a:t>
          </a:r>
          <a:endParaRPr lang="en-US" sz="3000" kern="1200" dirty="0"/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C02EA-AF93-4000-9D2C-626853A3033E}">
      <dsp:nvSpPr>
        <dsp:cNvPr id="0" name=""/>
        <dsp:cNvSpPr/>
      </dsp:nvSpPr>
      <dsp:spPr>
        <a:xfrm>
          <a:off x="88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C142B-1C3F-413D-91B7-60A7F1FD0566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4B1E61-1A55-4F58-BE54-4F73810DE6A9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什麼場景下需要使用泛型通配符？</a:t>
          </a:r>
        </a:p>
      </dsp:txBody>
      <dsp:txXfrm>
        <a:off x="182935" y="3176402"/>
        <a:ext cx="3600000" cy="720000"/>
      </dsp:txXfrm>
    </dsp:sp>
    <dsp:sp modelId="{E047EF38-6B3C-4830-BA11-437D8F2F12FB}">
      <dsp:nvSpPr>
        <dsp:cNvPr id="0" name=""/>
        <dsp:cNvSpPr/>
      </dsp:nvSpPr>
      <dsp:spPr>
        <a:xfrm>
          <a:off x="511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253B4-8FB4-4F9C-8E91-D372482F170A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9B578-A5A8-4515-B157-C874D2E6E8A8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如何選擇 ? super 或 ? extends 以適應不同的應用需求？</a:t>
          </a:r>
        </a:p>
      </dsp:txBody>
      <dsp:txXfrm>
        <a:off x="4412935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FAB6E-336F-4BC9-B08B-D082701395E3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02AA7-18E8-4B21-964F-EACB3F48A2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7339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List&lt;? extends Animal&gt; animals = new </a:t>
            </a:r>
            <a:r>
              <a:rPr lang="en-US" altLang="zh-TW" dirty="0" err="1"/>
              <a:t>ArrayList</a:t>
            </a:r>
            <a:r>
              <a:rPr lang="en-US" altLang="zh-TW" dirty="0"/>
              <a:t>&lt;Dog&gt;();  // </a:t>
            </a:r>
            <a:r>
              <a:rPr lang="zh-TW" altLang="en-US" dirty="0"/>
              <a:t>這樣就可以了</a:t>
            </a:r>
          </a:p>
          <a:p>
            <a:endParaRPr lang="en-US" altLang="zh-TW" dirty="0"/>
          </a:p>
          <a:p>
            <a:r>
              <a:rPr lang="en-US" altLang="zh-TW" dirty="0"/>
              <a:t>List&lt;? super Dog&gt; animals = new </a:t>
            </a:r>
            <a:r>
              <a:rPr lang="en-US" altLang="zh-TW" dirty="0" err="1"/>
              <a:t>ArrayList</a:t>
            </a:r>
            <a:r>
              <a:rPr lang="en-US" altLang="zh-TW" dirty="0"/>
              <a:t>&lt;Animal&gt;();  // </a:t>
            </a:r>
            <a:r>
              <a:rPr lang="zh-TW" altLang="en-US" dirty="0"/>
              <a:t>可以接受任何 </a:t>
            </a:r>
            <a:r>
              <a:rPr lang="en-US" altLang="zh-TW" dirty="0"/>
              <a:t>Dog </a:t>
            </a:r>
            <a:r>
              <a:rPr lang="zh-TW" altLang="en-US" dirty="0"/>
              <a:t>的父類</a:t>
            </a:r>
          </a:p>
          <a:p>
            <a:r>
              <a:rPr lang="en-US" altLang="zh-TW" dirty="0" err="1"/>
              <a:t>animals.add</a:t>
            </a:r>
            <a:r>
              <a:rPr lang="en-US" altLang="zh-TW" dirty="0"/>
              <a:t>(new Dog());  // </a:t>
            </a:r>
            <a:r>
              <a:rPr lang="zh-TW" altLang="en-US" dirty="0"/>
              <a:t>可以添加 </a:t>
            </a:r>
            <a:r>
              <a:rPr lang="en-US" altLang="zh-TW" dirty="0"/>
              <a:t>Dog </a:t>
            </a:r>
            <a:r>
              <a:rPr lang="zh-TW" altLang="en-US" dirty="0"/>
              <a:t>或其子類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02AA7-18E8-4B21-964F-EACB3F48A2A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275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Java </a:t>
            </a:r>
            <a:r>
              <a:rPr lang="zh-TW" altLang="en-US" sz="4200" dirty="0">
                <a:solidFill>
                  <a:srgbClr val="FFFFFF"/>
                </a:solidFill>
              </a:rPr>
              <a:t>泛型通配符 </a:t>
            </a:r>
            <a:br>
              <a:rPr lang="zh-TW" altLang="en-US" sz="4200" dirty="0">
                <a:solidFill>
                  <a:srgbClr val="FFFFFF"/>
                </a:solidFill>
              </a:rPr>
            </a:br>
            <a:r>
              <a:rPr lang="en-US" altLang="zh-TW" sz="4200" dirty="0">
                <a:solidFill>
                  <a:srgbClr val="FFFFFF"/>
                </a:solidFill>
              </a:rPr>
              <a:t>? </a:t>
            </a:r>
            <a:r>
              <a:rPr lang="en-US" sz="4200" dirty="0">
                <a:solidFill>
                  <a:srgbClr val="FFFFFF"/>
                </a:solidFill>
              </a:rPr>
              <a:t>super </a:t>
            </a:r>
            <a:r>
              <a:rPr lang="zh-TW" altLang="en-US" sz="4200" dirty="0">
                <a:solidFill>
                  <a:srgbClr val="FFFFFF"/>
                </a:solidFill>
              </a:rPr>
              <a:t>和 </a:t>
            </a:r>
            <a:r>
              <a:rPr lang="en-US" altLang="zh-TW" sz="4200" dirty="0">
                <a:solidFill>
                  <a:srgbClr val="FFFFFF"/>
                </a:solidFill>
              </a:rPr>
              <a:t>? </a:t>
            </a:r>
            <a:r>
              <a:rPr lang="en-US" sz="4200" dirty="0">
                <a:solidFill>
                  <a:srgbClr val="FFFFFF"/>
                </a:solidFill>
              </a:rPr>
              <a:t>extends</a:t>
            </a:r>
            <a:r>
              <a:rPr lang="zh-TW" altLang="en-US" sz="4200" dirty="0">
                <a:solidFill>
                  <a:srgbClr val="FFFFFF"/>
                </a:solidFill>
              </a:rPr>
              <a:t>的區別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 err="1"/>
              <a:t>泛型通配符在增強代碼靈活性和類型安全性上的應用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zh-TW" altLang="en-US" sz="3500">
                <a:solidFill>
                  <a:srgbClr val="FFFFFF"/>
                </a:solidFill>
              </a:rPr>
              <a:t>泛型通配符簡介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1D94A1-C6A2-148F-5C5F-A9F4473F9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44043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List&lt;? super Dog&gt; </a:t>
            </a:r>
            <a:r>
              <a:rPr lang="zh-TW" altLang="en-US" sz="3500"/>
              <a:t>的特性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820" y="2470244"/>
            <a:ext cx="4548996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• </a:t>
            </a:r>
            <a:r>
              <a:rPr lang="zh-TW" altLang="en-US" sz="1800" dirty="0"/>
              <a:t>含義：列表可以是 </a:t>
            </a:r>
            <a:r>
              <a:rPr lang="en-US" sz="1800" dirty="0"/>
              <a:t>Dog </a:t>
            </a:r>
            <a:r>
              <a:rPr lang="zh-TW" altLang="en-US" sz="1800" dirty="0"/>
              <a:t>或其父類（如 </a:t>
            </a:r>
            <a:r>
              <a:rPr lang="en-US" sz="1800" dirty="0" err="1"/>
              <a:t>Animal、Object</a:t>
            </a:r>
            <a:r>
              <a:rPr lang="en-US" sz="1800" dirty="0"/>
              <a:t>）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zh-TW" altLang="en-US" sz="1800" dirty="0"/>
              <a:t>插入元素：可以添加 </a:t>
            </a:r>
            <a:r>
              <a:rPr lang="en-US" sz="1800" dirty="0"/>
              <a:t>Dog </a:t>
            </a:r>
            <a:r>
              <a:rPr lang="zh-TW" altLang="en-US" sz="1800" dirty="0"/>
              <a:t>或其子類型對象</a:t>
            </a:r>
          </a:p>
          <a:p>
            <a:pPr marL="0" indent="0">
              <a:buNone/>
            </a:pPr>
            <a:r>
              <a:rPr lang="zh-TW" altLang="en-US" sz="1800" dirty="0"/>
              <a:t>  </a:t>
            </a:r>
            <a:r>
              <a:rPr lang="en-US" altLang="zh-TW" sz="1800" dirty="0"/>
              <a:t>- </a:t>
            </a:r>
            <a:r>
              <a:rPr lang="zh-TW" altLang="en-US" sz="1800" dirty="0"/>
              <a:t>例如：</a:t>
            </a:r>
            <a:r>
              <a:rPr lang="en-US" sz="1800" dirty="0" err="1"/>
              <a:t>animals.add</a:t>
            </a:r>
            <a:r>
              <a:rPr lang="en-US" sz="1800" dirty="0"/>
              <a:t>(new Dog()) </a:t>
            </a:r>
            <a:r>
              <a:rPr lang="zh-TW" altLang="en-US" sz="1800" dirty="0"/>
              <a:t>或 </a:t>
            </a:r>
            <a:r>
              <a:rPr lang="en-US" sz="1800" dirty="0" err="1"/>
              <a:t>animals.add</a:t>
            </a:r>
            <a:r>
              <a:rPr lang="en-US" sz="1800" dirty="0"/>
              <a:t>(new Bulldog())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zh-TW" altLang="en-US" sz="1800" dirty="0"/>
              <a:t>讀取元素：只能讀取為 </a:t>
            </a:r>
            <a:r>
              <a:rPr lang="en-US" sz="1800" dirty="0"/>
              <a:t>Object </a:t>
            </a:r>
            <a:r>
              <a:rPr lang="zh-TW" altLang="en-US" sz="1800" dirty="0"/>
              <a:t>類型</a:t>
            </a:r>
          </a:p>
          <a:p>
            <a:pPr marL="0" indent="0">
              <a:buNone/>
            </a:pPr>
            <a:r>
              <a:rPr lang="zh-TW" altLang="en-US" sz="1800" dirty="0"/>
              <a:t>  </a:t>
            </a:r>
            <a:r>
              <a:rPr lang="en-US" altLang="zh-TW" sz="1800" dirty="0"/>
              <a:t>- </a:t>
            </a:r>
            <a:r>
              <a:rPr lang="zh-TW" altLang="en-US" sz="1800" dirty="0"/>
              <a:t>例如：</a:t>
            </a:r>
            <a:r>
              <a:rPr lang="en-US" sz="1800" dirty="0"/>
              <a:t>Object obj = </a:t>
            </a:r>
            <a:r>
              <a:rPr lang="en-US" sz="1800" dirty="0" err="1"/>
              <a:t>animals.get</a:t>
            </a:r>
            <a:r>
              <a:rPr lang="en-US" sz="1800" dirty="0"/>
              <a:t>(0)</a:t>
            </a:r>
          </a:p>
        </p:txBody>
      </p:sp>
      <p:pic>
        <p:nvPicPr>
          <p:cNvPr id="14" name="Picture 4" descr="Icons of different breeds of dogs">
            <a:extLst>
              <a:ext uri="{FF2B5EF4-FFF2-40B4-BE49-F238E27FC236}">
                <a16:creationId xmlns:a16="http://schemas.microsoft.com/office/drawing/2014/main" id="{19A7F44F-FA9A-E541-9352-F523EAB97E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19" r="30279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 dirty="0"/>
              <a:t>List&lt;? extends Dog&gt; </a:t>
            </a:r>
            <a:r>
              <a:rPr lang="zh-TW" altLang="en-US" sz="3500" dirty="0"/>
              <a:t>的特性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zh-TW" altLang="en-US" sz="1700" dirty="0"/>
          </a:p>
          <a:p>
            <a:pPr marL="0" indent="0">
              <a:buNone/>
            </a:pPr>
            <a:r>
              <a:rPr lang="en-US" altLang="zh-TW" sz="1700" dirty="0"/>
              <a:t>• </a:t>
            </a:r>
            <a:r>
              <a:rPr lang="zh-TW" altLang="en-US" sz="1700" dirty="0"/>
              <a:t>含義：列表可以是 </a:t>
            </a:r>
            <a:r>
              <a:rPr lang="en-US" sz="1700" dirty="0"/>
              <a:t>Dog </a:t>
            </a:r>
            <a:r>
              <a:rPr lang="zh-TW" altLang="en-US" sz="1700" dirty="0"/>
              <a:t>或其子類類型（如 </a:t>
            </a:r>
            <a:r>
              <a:rPr lang="en-US" sz="1700" dirty="0"/>
              <a:t>Bulldog）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</a:t>
            </a:r>
            <a:r>
              <a:rPr lang="zh-TW" altLang="en-US" sz="1700" dirty="0"/>
              <a:t>插入元素：不能添加任何元素（除了 </a:t>
            </a:r>
            <a:r>
              <a:rPr lang="en-US" sz="1700" dirty="0"/>
              <a:t>null）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• </a:t>
            </a:r>
            <a:r>
              <a:rPr lang="zh-TW" altLang="en-US" sz="1700" dirty="0"/>
              <a:t>讀取元素：可以讀取為 </a:t>
            </a:r>
            <a:r>
              <a:rPr lang="en-US" sz="1700" dirty="0"/>
              <a:t>Dog </a:t>
            </a:r>
            <a:r>
              <a:rPr lang="zh-TW" altLang="en-US" sz="1700" dirty="0"/>
              <a:t>類型</a:t>
            </a:r>
          </a:p>
          <a:p>
            <a:pPr marL="0" indent="0">
              <a:buNone/>
            </a:pPr>
            <a:r>
              <a:rPr lang="zh-TW" altLang="en-US" sz="1700" dirty="0"/>
              <a:t>  </a:t>
            </a:r>
            <a:r>
              <a:rPr lang="en-US" altLang="zh-TW" sz="1700" dirty="0"/>
              <a:t>- </a:t>
            </a:r>
            <a:r>
              <a:rPr lang="zh-TW" altLang="en-US" sz="1700" dirty="0"/>
              <a:t>例如：</a:t>
            </a:r>
            <a:r>
              <a:rPr lang="en-US" sz="1700" dirty="0"/>
              <a:t>Dog </a:t>
            </a:r>
            <a:r>
              <a:rPr lang="en-US" sz="1700" dirty="0" err="1"/>
              <a:t>dog</a:t>
            </a:r>
            <a:r>
              <a:rPr lang="en-US" sz="1700" dirty="0"/>
              <a:t> = </a:t>
            </a:r>
            <a:r>
              <a:rPr lang="en-US" sz="1700" dirty="0" err="1"/>
              <a:t>dogs.get</a:t>
            </a:r>
            <a:r>
              <a:rPr lang="en-US" sz="1700" dirty="0"/>
              <a:t>(0)</a:t>
            </a:r>
          </a:p>
        </p:txBody>
      </p:sp>
      <p:pic>
        <p:nvPicPr>
          <p:cNvPr id="5" name="Picture 4" descr="狗脸照片">
            <a:extLst>
              <a:ext uri="{FF2B5EF4-FFF2-40B4-BE49-F238E27FC236}">
                <a16:creationId xmlns:a16="http://schemas.microsoft.com/office/drawing/2014/main" id="{43A661EC-2EE0-2BAB-CD30-935D96F3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22" r="2312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? super Dog</a:t>
            </a:r>
            <a:r>
              <a:rPr lang="zh-TW" altLang="en-US" sz="3500">
                <a:solidFill>
                  <a:srgbClr val="FFFFFF"/>
                </a:solidFill>
              </a:rPr>
              <a:t>  </a:t>
            </a:r>
            <a:r>
              <a:rPr lang="en-US" sz="3500">
                <a:solidFill>
                  <a:srgbClr val="FFFFFF"/>
                </a:solidFill>
              </a:rPr>
              <a:t>vs ? extends Dog</a:t>
            </a:r>
            <a:endParaRPr lang="zh-TW" altLang="en-US" sz="3500">
              <a:solidFill>
                <a:srgbClr val="FFFFFF"/>
              </a:solidFill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92915C2-680E-8296-E231-09A087B95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519738"/>
              </p:ext>
            </p:extLst>
          </p:nvPr>
        </p:nvGraphicFramePr>
        <p:xfrm>
          <a:off x="746426" y="2112579"/>
          <a:ext cx="7669105" cy="41928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87177">
                  <a:extLst>
                    <a:ext uri="{9D8B030D-6E8A-4147-A177-3AD203B41FA5}">
                      <a16:colId xmlns:a16="http://schemas.microsoft.com/office/drawing/2014/main" val="2255109579"/>
                    </a:ext>
                  </a:extLst>
                </a:gridCol>
                <a:gridCol w="2703919">
                  <a:extLst>
                    <a:ext uri="{9D8B030D-6E8A-4147-A177-3AD203B41FA5}">
                      <a16:colId xmlns:a16="http://schemas.microsoft.com/office/drawing/2014/main" val="4250308926"/>
                    </a:ext>
                  </a:extLst>
                </a:gridCol>
                <a:gridCol w="2578009">
                  <a:extLst>
                    <a:ext uri="{9D8B030D-6E8A-4147-A177-3AD203B41FA5}">
                      <a16:colId xmlns:a16="http://schemas.microsoft.com/office/drawing/2014/main" val="3589049939"/>
                    </a:ext>
                  </a:extLst>
                </a:gridCol>
              </a:tblGrid>
              <a:tr h="838561">
                <a:tc>
                  <a:txBody>
                    <a:bodyPr/>
                    <a:lstStyle/>
                    <a:p>
                      <a:r>
                        <a:rPr lang="zh-TW" altLang="en-US" sz="2400" b="1" dirty="0"/>
                        <a:t>特性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List&lt;? super Dog&gt;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List&lt;? extends Dog&gt;</a:t>
                      </a:r>
                    </a:p>
                  </a:txBody>
                  <a:tcPr marL="113319" marR="113319" marT="56660" marB="56660" anchor="ctr"/>
                </a:tc>
                <a:extLst>
                  <a:ext uri="{0D108BD9-81ED-4DB2-BD59-A6C34878D82A}">
                    <a16:rowId xmlns:a16="http://schemas.microsoft.com/office/drawing/2014/main" val="2690225687"/>
                  </a:ext>
                </a:extLst>
              </a:tr>
              <a:tr h="1178519">
                <a:tc>
                  <a:txBody>
                    <a:bodyPr/>
                    <a:lstStyle/>
                    <a:p>
                      <a:r>
                        <a:rPr lang="zh-TW" altLang="en-US" sz="2400" b="1" dirty="0"/>
                        <a:t>允許的列表類型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List&lt;Dog&gt;，List&lt;Animal&gt;，List&lt;Object&gt;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List&lt;Dog&gt;，List&lt;Bulldog&gt; </a:t>
                      </a:r>
                      <a:r>
                        <a:rPr lang="zh-TW" altLang="en-US" sz="2200" dirty="0"/>
                        <a:t>等子類</a:t>
                      </a:r>
                    </a:p>
                  </a:txBody>
                  <a:tcPr marL="113319" marR="113319" marT="56660" marB="56660" anchor="ctr"/>
                </a:tc>
                <a:extLst>
                  <a:ext uri="{0D108BD9-81ED-4DB2-BD59-A6C34878D82A}">
                    <a16:rowId xmlns:a16="http://schemas.microsoft.com/office/drawing/2014/main" val="2828433163"/>
                  </a:ext>
                </a:extLst>
              </a:tr>
              <a:tr h="838561">
                <a:tc>
                  <a:txBody>
                    <a:bodyPr/>
                    <a:lstStyle/>
                    <a:p>
                      <a:r>
                        <a:rPr lang="zh-TW" altLang="en-US" sz="2400" b="1" dirty="0"/>
                        <a:t>插入元素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/>
                        <a:t>可以插入 </a:t>
                      </a:r>
                      <a:r>
                        <a:rPr lang="en-US" sz="2200"/>
                        <a:t>Dog </a:t>
                      </a:r>
                      <a:r>
                        <a:rPr lang="zh-TW" altLang="en-US" sz="2200"/>
                        <a:t>或其子類型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/>
                        <a:t>不能插入（只能插入 </a:t>
                      </a:r>
                      <a:r>
                        <a:rPr lang="en-US" sz="2200" dirty="0"/>
                        <a:t>null）</a:t>
                      </a:r>
                    </a:p>
                  </a:txBody>
                  <a:tcPr marL="113319" marR="113319" marT="56660" marB="56660" anchor="ctr"/>
                </a:tc>
                <a:extLst>
                  <a:ext uri="{0D108BD9-81ED-4DB2-BD59-A6C34878D82A}">
                    <a16:rowId xmlns:a16="http://schemas.microsoft.com/office/drawing/2014/main" val="3673736457"/>
                  </a:ext>
                </a:extLst>
              </a:tr>
              <a:tr h="498604">
                <a:tc>
                  <a:txBody>
                    <a:bodyPr/>
                    <a:lstStyle/>
                    <a:p>
                      <a:r>
                        <a:rPr lang="zh-TW" altLang="en-US" sz="2400" b="1" dirty="0"/>
                        <a:t>讀取元素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/>
                        <a:t>只能讀取為 </a:t>
                      </a:r>
                      <a:r>
                        <a:rPr lang="en-US" sz="2200"/>
                        <a:t>Object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/>
                        <a:t>可以讀取為 </a:t>
                      </a:r>
                      <a:r>
                        <a:rPr lang="en-US" sz="2200" dirty="0"/>
                        <a:t>Dog</a:t>
                      </a:r>
                    </a:p>
                  </a:txBody>
                  <a:tcPr marL="113319" marR="113319" marT="56660" marB="56660" anchor="ctr"/>
                </a:tc>
                <a:extLst>
                  <a:ext uri="{0D108BD9-81ED-4DB2-BD59-A6C34878D82A}">
                    <a16:rowId xmlns:a16="http://schemas.microsoft.com/office/drawing/2014/main" val="1219565404"/>
                  </a:ext>
                </a:extLst>
              </a:tr>
              <a:tr h="838561">
                <a:tc>
                  <a:txBody>
                    <a:bodyPr/>
                    <a:lstStyle/>
                    <a:p>
                      <a:r>
                        <a:rPr lang="zh-TW" altLang="en-US" sz="2400" b="1" dirty="0"/>
                        <a:t>使用場景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/>
                        <a:t>適合插入元素的情況</a:t>
                      </a:r>
                    </a:p>
                  </a:txBody>
                  <a:tcPr marL="113319" marR="113319" marT="56660" marB="56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2200" dirty="0"/>
                        <a:t>適合讀取元素的情況</a:t>
                      </a:r>
                    </a:p>
                  </a:txBody>
                  <a:tcPr marL="113319" marR="113319" marT="56660" marB="56660" anchor="ctr"/>
                </a:tc>
                <a:extLst>
                  <a:ext uri="{0D108BD9-81ED-4DB2-BD59-A6C34878D82A}">
                    <a16:rowId xmlns:a16="http://schemas.microsoft.com/office/drawing/2014/main" val="9374082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zh-TW" altLang="en-US" sz="3500">
                <a:solidFill>
                  <a:srgbClr val="FFFFFF"/>
                </a:solidFill>
              </a:rPr>
              <a:t>何時使用 </a:t>
            </a:r>
            <a:r>
              <a:rPr lang="en-US" altLang="zh-TW" sz="3500">
                <a:solidFill>
                  <a:srgbClr val="FFFFFF"/>
                </a:solidFill>
              </a:rPr>
              <a:t>? </a:t>
            </a:r>
            <a:r>
              <a:rPr lang="en-US" sz="3500">
                <a:solidFill>
                  <a:srgbClr val="FFFFFF"/>
                </a:solidFill>
              </a:rPr>
              <a:t>super </a:t>
            </a:r>
            <a:r>
              <a:rPr lang="zh-TW" altLang="en-US" sz="3500">
                <a:solidFill>
                  <a:srgbClr val="FFFFFF"/>
                </a:solidFill>
              </a:rPr>
              <a:t>與 </a:t>
            </a:r>
            <a:r>
              <a:rPr lang="en-US" altLang="zh-TW" sz="3500">
                <a:solidFill>
                  <a:srgbClr val="FFFFFF"/>
                </a:solidFill>
              </a:rPr>
              <a:t>? </a:t>
            </a:r>
            <a:r>
              <a:rPr lang="en-US" sz="3500">
                <a:solidFill>
                  <a:srgbClr val="FFFFFF"/>
                </a:solidFill>
              </a:rPr>
              <a:t>extends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•</a:t>
            </a:r>
            <a:r>
              <a:rPr lang="zh-TW" altLang="en-US" sz="2400" dirty="0"/>
              <a:t> </a:t>
            </a:r>
            <a:r>
              <a:rPr lang="en-US" altLang="zh-TW" sz="2400" dirty="0"/>
              <a:t>? super</a:t>
            </a:r>
            <a:r>
              <a:rPr lang="zh-TW" altLang="en-US" sz="2400" dirty="0"/>
              <a:t>：適合需要添加元素到集合中的場景</a:t>
            </a:r>
          </a:p>
          <a:p>
            <a:pPr marL="0" indent="0">
              <a:buNone/>
            </a:pPr>
            <a:r>
              <a:rPr lang="zh-TW" altLang="en-US" sz="2400" dirty="0"/>
              <a:t>  </a:t>
            </a:r>
            <a:r>
              <a:rPr lang="en-US" altLang="zh-TW" sz="2400" dirty="0"/>
              <a:t>- </a:t>
            </a:r>
            <a:r>
              <a:rPr lang="zh-TW" altLang="en-US" sz="2400" dirty="0"/>
              <a:t>例如：將新對象添加到集合中時</a:t>
            </a:r>
          </a:p>
          <a:p>
            <a:pPr marL="0" indent="0">
              <a:buNone/>
            </a:pPr>
            <a:endParaRPr lang="zh-TW" altLang="en-US" sz="2400" dirty="0"/>
          </a:p>
          <a:p>
            <a:pPr marL="0" indent="0">
              <a:buNone/>
            </a:pPr>
            <a:r>
              <a:rPr lang="en-US" altLang="zh-TW" sz="2400" dirty="0"/>
              <a:t>• ? extends</a:t>
            </a:r>
            <a:r>
              <a:rPr lang="zh-TW" altLang="en-US" sz="2400" dirty="0"/>
              <a:t>：適合需要從集合中讀取元素的場景</a:t>
            </a:r>
          </a:p>
          <a:p>
            <a:pPr marL="0" indent="0">
              <a:buNone/>
            </a:pPr>
            <a:r>
              <a:rPr lang="zh-TW" altLang="en-US" sz="2400" dirty="0"/>
              <a:t>  </a:t>
            </a:r>
            <a:r>
              <a:rPr lang="en-US" altLang="zh-TW" sz="2400" dirty="0"/>
              <a:t>- </a:t>
            </a:r>
            <a:r>
              <a:rPr lang="zh-TW" altLang="en-US" sz="2400" dirty="0"/>
              <a:t>例如：只需要讀取元素並對其進行操作時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zh-TW" altLang="en-US" sz="3500">
                <a:solidFill>
                  <a:srgbClr val="FFFFFF"/>
                </a:solidFill>
              </a:rPr>
              <a:t>小結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876" y="2318197"/>
            <a:ext cx="7620107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• ? super T：</a:t>
            </a:r>
            <a:r>
              <a:rPr lang="zh-TW" altLang="en-US" sz="2000" dirty="0"/>
              <a:t>適合「寫入」操作，可以插入 </a:t>
            </a:r>
            <a:r>
              <a:rPr lang="en-US" sz="2000" dirty="0"/>
              <a:t>T </a:t>
            </a:r>
            <a:r>
              <a:rPr lang="zh-TW" altLang="en-US" sz="2000" dirty="0"/>
              <a:t>或 </a:t>
            </a:r>
            <a:r>
              <a:rPr lang="en-US" sz="2000" dirty="0"/>
              <a:t>T </a:t>
            </a:r>
            <a:r>
              <a:rPr lang="zh-TW" altLang="en-US" sz="2000" dirty="0"/>
              <a:t>的子類，但讀取時只能得到 </a:t>
            </a:r>
            <a:r>
              <a:rPr lang="en-US" sz="2000" dirty="0"/>
              <a:t>Object。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? extends T：</a:t>
            </a:r>
            <a:r>
              <a:rPr lang="zh-TW" altLang="en-US" sz="2000" dirty="0"/>
              <a:t>適合「讀取」操作，確保能安全讀取 </a:t>
            </a:r>
            <a:r>
              <a:rPr lang="en-US" sz="2000" dirty="0"/>
              <a:t>T </a:t>
            </a:r>
            <a:r>
              <a:rPr lang="zh-TW" altLang="en-US" sz="2000" dirty="0"/>
              <a:t>或其子類型，但不允許插入新元素。</a:t>
            </a:r>
            <a:br>
              <a:rPr lang="zh-TW" altLang="en-US" sz="2000" dirty="0"/>
            </a:br>
            <a:endParaRPr lang="zh-TW" altLang="en-US" sz="2000" dirty="0"/>
          </a:p>
          <a:p>
            <a:pPr marL="0" indent="0">
              <a:buNone/>
            </a:pPr>
            <a:r>
              <a:rPr lang="en-US" altLang="zh-TW" sz="2000" dirty="0"/>
              <a:t>• </a:t>
            </a:r>
            <a:r>
              <a:rPr lang="zh-TW" altLang="en-US" sz="2000" dirty="0"/>
              <a:t>根據具體操作選擇合適的通配符，以提高代碼的靈活性和安全性。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zh-TW" altLang="en-US" sz="3500">
                <a:solidFill>
                  <a:srgbClr val="FFFFFF"/>
                </a:solidFill>
              </a:rPr>
              <a:t>問題與討論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EC016-158C-7EFE-635D-6A1885DEA5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57831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458</Words>
  <Application>Microsoft Office PowerPoint</Application>
  <PresentationFormat>如螢幕大小 (4:3)</PresentationFormat>
  <Paragraphs>56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Java 泛型通配符  ? super 和 ? extends的區別</vt:lpstr>
      <vt:lpstr>泛型通配符簡介</vt:lpstr>
      <vt:lpstr>List&lt;? super Dog&gt; 的特性</vt:lpstr>
      <vt:lpstr>List&lt;? extends Dog&gt; 的特性</vt:lpstr>
      <vt:lpstr>? super Dog  vs ? extends Dog</vt:lpstr>
      <vt:lpstr>何時使用 ? super 與 ? extends</vt:lpstr>
      <vt:lpstr>小結</vt:lpstr>
      <vt:lpstr>問題與討論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Lyndon Yeh</cp:lastModifiedBy>
  <cp:revision>4</cp:revision>
  <dcterms:created xsi:type="dcterms:W3CDTF">2013-01-27T09:14:16Z</dcterms:created>
  <dcterms:modified xsi:type="dcterms:W3CDTF">2024-10-17T00:29:38Z</dcterms:modified>
  <cp:category/>
</cp:coreProperties>
</file>