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53" autoAdjust="0"/>
  </p:normalViewPr>
  <p:slideViewPr>
    <p:cSldViewPr snapToGrid="0" snapToObjects="1">
      <p:cViewPr varScale="1">
        <p:scale>
          <a:sx n="68" d="100"/>
          <a:sy n="68" d="100"/>
        </p:scale>
        <p:origin x="116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5C55B-12C1-4E4B-A3E4-A04C23DADD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D22769-3034-46AA-8063-BF94BBA60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系統 vs 網站</a:t>
          </a:r>
        </a:p>
      </dgm:t>
    </dgm:pt>
    <dgm:pt modelId="{9BAA771C-C5CA-46FE-84BA-2736E570E135}" type="parTrans" cxnId="{EF288EF1-9B53-4741-81A2-72853A48C06D}">
      <dgm:prSet/>
      <dgm:spPr/>
      <dgm:t>
        <a:bodyPr/>
        <a:lstStyle/>
        <a:p>
          <a:endParaRPr lang="en-US"/>
        </a:p>
      </dgm:t>
    </dgm:pt>
    <dgm:pt modelId="{02760DB7-F614-42AB-A593-793F823E1F54}" type="sibTrans" cxnId="{EF288EF1-9B53-4741-81A2-72853A48C06D}">
      <dgm:prSet/>
      <dgm:spPr/>
      <dgm:t>
        <a:bodyPr/>
        <a:lstStyle/>
        <a:p>
          <a:endParaRPr lang="en-US"/>
        </a:p>
      </dgm:t>
    </dgm:pt>
    <dgm:pt modelId="{50A2715D-3D10-409E-B548-1E0C1C0D81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系統: 複雜的應用，涵蓋多個功能模組（例：ERP、CRM）</a:t>
          </a:r>
        </a:p>
      </dgm:t>
    </dgm:pt>
    <dgm:pt modelId="{FFF213B0-DEAE-47AC-8276-2A0B17DBAFE4}" type="parTrans" cxnId="{59B75101-F2E2-46D7-964B-D34ED7E98A9E}">
      <dgm:prSet/>
      <dgm:spPr/>
      <dgm:t>
        <a:bodyPr/>
        <a:lstStyle/>
        <a:p>
          <a:endParaRPr lang="en-US"/>
        </a:p>
      </dgm:t>
    </dgm:pt>
    <dgm:pt modelId="{C51704F9-2524-410D-A5DD-423A499F258F}" type="sibTrans" cxnId="{59B75101-F2E2-46D7-964B-D34ED7E98A9E}">
      <dgm:prSet/>
      <dgm:spPr/>
      <dgm:t>
        <a:bodyPr/>
        <a:lstStyle/>
        <a:p>
          <a:endParaRPr lang="en-US"/>
        </a:p>
      </dgm:t>
    </dgm:pt>
    <dgm:pt modelId="{BBBF19AE-F486-4BDB-8977-95B03FC116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網站: 基於網頁技術的應用，多為靜態或簡單動態展示（例：企業網站、資訊發布平台）</a:t>
          </a:r>
        </a:p>
      </dgm:t>
    </dgm:pt>
    <dgm:pt modelId="{1C3A2BE2-52FC-40E2-85CD-5C0BA905DE27}" type="parTrans" cxnId="{E5A2C4F0-B69E-424B-86EA-542F52582C7C}">
      <dgm:prSet/>
      <dgm:spPr/>
      <dgm:t>
        <a:bodyPr/>
        <a:lstStyle/>
        <a:p>
          <a:endParaRPr lang="en-US"/>
        </a:p>
      </dgm:t>
    </dgm:pt>
    <dgm:pt modelId="{1542EDCA-C144-4EA9-9398-F7E3EE68E5C5}" type="sibTrans" cxnId="{E5A2C4F0-B69E-424B-86EA-542F52582C7C}">
      <dgm:prSet/>
      <dgm:spPr/>
      <dgm:t>
        <a:bodyPr/>
        <a:lstStyle/>
        <a:p>
          <a:endParaRPr lang="en-US"/>
        </a:p>
      </dgm:t>
    </dgm:pt>
    <dgm:pt modelId="{E41B5793-1755-46AC-BBFD-676D70DBB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差異與共通點: 網站可以是系統的一部分，特別是在應用系統需要提供給使用者互動介面時</a:t>
          </a:r>
        </a:p>
      </dgm:t>
    </dgm:pt>
    <dgm:pt modelId="{3831A2C4-380F-46CE-8300-F190AE0CC084}" type="parTrans" cxnId="{EE159A8B-36D0-4B0E-8149-2DD08D46ECF1}">
      <dgm:prSet/>
      <dgm:spPr/>
      <dgm:t>
        <a:bodyPr/>
        <a:lstStyle/>
        <a:p>
          <a:endParaRPr lang="en-US"/>
        </a:p>
      </dgm:t>
    </dgm:pt>
    <dgm:pt modelId="{B8B59E68-CA05-4137-9D31-7D9210398CA8}" type="sibTrans" cxnId="{EE159A8B-36D0-4B0E-8149-2DD08D46ECF1}">
      <dgm:prSet/>
      <dgm:spPr/>
      <dgm:t>
        <a:bodyPr/>
        <a:lstStyle/>
        <a:p>
          <a:endParaRPr lang="en-US"/>
        </a:p>
      </dgm:t>
    </dgm:pt>
    <dgm:pt modelId="{01DB9248-DFD3-4BA7-80A1-BA26A494F5B4}" type="pres">
      <dgm:prSet presAssocID="{BFE5C55B-12C1-4E4B-A3E4-A04C23DADDEE}" presName="root" presStyleCnt="0">
        <dgm:presLayoutVars>
          <dgm:dir/>
          <dgm:resizeHandles val="exact"/>
        </dgm:presLayoutVars>
      </dgm:prSet>
      <dgm:spPr/>
    </dgm:pt>
    <dgm:pt modelId="{E9F14067-778F-4D26-9E7A-2CFDFD67F207}" type="pres">
      <dgm:prSet presAssocID="{7BD22769-3034-46AA-8063-BF94BBA608A5}" presName="compNode" presStyleCnt="0"/>
      <dgm:spPr/>
    </dgm:pt>
    <dgm:pt modelId="{69F7B262-E1AD-4E28-898C-D966AF93F23D}" type="pres">
      <dgm:prSet presAssocID="{7BD22769-3034-46AA-8063-BF94BBA608A5}" presName="bgRect" presStyleLbl="bgShp" presStyleIdx="0" presStyleCnt="4"/>
      <dgm:spPr/>
    </dgm:pt>
    <dgm:pt modelId="{F8FF3F72-4056-4F6A-B65B-5058C094BA1C}" type="pres">
      <dgm:prSet presAssocID="{7BD22769-3034-46AA-8063-BF94BBA608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螢幕"/>
        </a:ext>
      </dgm:extLst>
    </dgm:pt>
    <dgm:pt modelId="{122B4FF7-9F6F-4C6E-9CBF-315AC48E28CA}" type="pres">
      <dgm:prSet presAssocID="{7BD22769-3034-46AA-8063-BF94BBA608A5}" presName="spaceRect" presStyleCnt="0"/>
      <dgm:spPr/>
    </dgm:pt>
    <dgm:pt modelId="{06AC2FEB-57DD-4537-AED7-05BB0FA5DC51}" type="pres">
      <dgm:prSet presAssocID="{7BD22769-3034-46AA-8063-BF94BBA608A5}" presName="parTx" presStyleLbl="revTx" presStyleIdx="0" presStyleCnt="4">
        <dgm:presLayoutVars>
          <dgm:chMax val="0"/>
          <dgm:chPref val="0"/>
        </dgm:presLayoutVars>
      </dgm:prSet>
      <dgm:spPr/>
    </dgm:pt>
    <dgm:pt modelId="{5CB10EE8-A319-4B43-9916-E2C110B3B377}" type="pres">
      <dgm:prSet presAssocID="{02760DB7-F614-42AB-A593-793F823E1F54}" presName="sibTrans" presStyleCnt="0"/>
      <dgm:spPr/>
    </dgm:pt>
    <dgm:pt modelId="{03B59223-B565-4F4C-A30B-F8CD92010883}" type="pres">
      <dgm:prSet presAssocID="{50A2715D-3D10-409E-B548-1E0C1C0D818D}" presName="compNode" presStyleCnt="0"/>
      <dgm:spPr/>
    </dgm:pt>
    <dgm:pt modelId="{BD2DE5EB-3A7F-4A89-AF3F-14E6B6639B30}" type="pres">
      <dgm:prSet presAssocID="{50A2715D-3D10-409E-B548-1E0C1C0D818D}" presName="bgRect" presStyleLbl="bgShp" presStyleIdx="1" presStyleCnt="4"/>
      <dgm:spPr/>
    </dgm:pt>
    <dgm:pt modelId="{2C1C2039-B991-4CE5-8238-59030D83C295}" type="pres">
      <dgm:prSet presAssocID="{50A2715D-3D10-409E-B548-1E0C1C0D81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28CE7875-A59E-4A15-96F5-DF122F4D9393}" type="pres">
      <dgm:prSet presAssocID="{50A2715D-3D10-409E-B548-1E0C1C0D818D}" presName="spaceRect" presStyleCnt="0"/>
      <dgm:spPr/>
    </dgm:pt>
    <dgm:pt modelId="{3EE70A85-47AB-43C6-A113-1B17C56750F0}" type="pres">
      <dgm:prSet presAssocID="{50A2715D-3D10-409E-B548-1E0C1C0D818D}" presName="parTx" presStyleLbl="revTx" presStyleIdx="1" presStyleCnt="4">
        <dgm:presLayoutVars>
          <dgm:chMax val="0"/>
          <dgm:chPref val="0"/>
        </dgm:presLayoutVars>
      </dgm:prSet>
      <dgm:spPr/>
    </dgm:pt>
    <dgm:pt modelId="{B242DAD2-3951-4971-8DC7-7776A658507E}" type="pres">
      <dgm:prSet presAssocID="{C51704F9-2524-410D-A5DD-423A499F258F}" presName="sibTrans" presStyleCnt="0"/>
      <dgm:spPr/>
    </dgm:pt>
    <dgm:pt modelId="{875E6E67-5EFA-4F90-9426-92C658953F93}" type="pres">
      <dgm:prSet presAssocID="{BBBF19AE-F486-4BDB-8977-95B03FC116D5}" presName="compNode" presStyleCnt="0"/>
      <dgm:spPr/>
    </dgm:pt>
    <dgm:pt modelId="{6588177B-27EE-47B4-874F-C96137713C15}" type="pres">
      <dgm:prSet presAssocID="{BBBF19AE-F486-4BDB-8977-95B03FC116D5}" presName="bgRect" presStyleLbl="bgShp" presStyleIdx="2" presStyleCnt="4"/>
      <dgm:spPr/>
    </dgm:pt>
    <dgm:pt modelId="{CC8C5019-6A98-48F9-AA53-EA1497FB0361}" type="pres">
      <dgm:prSet presAssocID="{BBBF19AE-F486-4BDB-8977-95B03FC116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A203A8A-EBCD-40C1-A96A-6EBEA0085609}" type="pres">
      <dgm:prSet presAssocID="{BBBF19AE-F486-4BDB-8977-95B03FC116D5}" presName="spaceRect" presStyleCnt="0"/>
      <dgm:spPr/>
    </dgm:pt>
    <dgm:pt modelId="{51E73959-8FD2-4194-8668-9B8BAAC2BAB1}" type="pres">
      <dgm:prSet presAssocID="{BBBF19AE-F486-4BDB-8977-95B03FC116D5}" presName="parTx" presStyleLbl="revTx" presStyleIdx="2" presStyleCnt="4">
        <dgm:presLayoutVars>
          <dgm:chMax val="0"/>
          <dgm:chPref val="0"/>
        </dgm:presLayoutVars>
      </dgm:prSet>
      <dgm:spPr/>
    </dgm:pt>
    <dgm:pt modelId="{3128EB96-D3A1-457C-B62D-8C13BD438719}" type="pres">
      <dgm:prSet presAssocID="{1542EDCA-C144-4EA9-9398-F7E3EE68E5C5}" presName="sibTrans" presStyleCnt="0"/>
      <dgm:spPr/>
    </dgm:pt>
    <dgm:pt modelId="{2418017B-74F9-495E-BEEF-4FB94EB2DBC5}" type="pres">
      <dgm:prSet presAssocID="{E41B5793-1755-46AC-BBFD-676D70DBBAAB}" presName="compNode" presStyleCnt="0"/>
      <dgm:spPr/>
    </dgm:pt>
    <dgm:pt modelId="{6E8D0B7C-E89D-4399-A241-0AB2BD5BA4B3}" type="pres">
      <dgm:prSet presAssocID="{E41B5793-1755-46AC-BBFD-676D70DBBAAB}" presName="bgRect" presStyleLbl="bgShp" presStyleIdx="3" presStyleCnt="4"/>
      <dgm:spPr/>
    </dgm:pt>
    <dgm:pt modelId="{DD0CDB6E-1085-4F67-A6DC-91C549FE340D}" type="pres">
      <dgm:prSet presAssocID="{E41B5793-1755-46AC-BBFD-676D70DBBA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字幕"/>
        </a:ext>
      </dgm:extLst>
    </dgm:pt>
    <dgm:pt modelId="{322884FC-7E72-4AE9-90F0-750506FD3765}" type="pres">
      <dgm:prSet presAssocID="{E41B5793-1755-46AC-BBFD-676D70DBBAAB}" presName="spaceRect" presStyleCnt="0"/>
      <dgm:spPr/>
    </dgm:pt>
    <dgm:pt modelId="{265381FD-732F-49F4-90DB-349E4B73C4E5}" type="pres">
      <dgm:prSet presAssocID="{E41B5793-1755-46AC-BBFD-676D70DBBAA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B75101-F2E2-46D7-964B-D34ED7E98A9E}" srcId="{BFE5C55B-12C1-4E4B-A3E4-A04C23DADDEE}" destId="{50A2715D-3D10-409E-B548-1E0C1C0D818D}" srcOrd="1" destOrd="0" parTransId="{FFF213B0-DEAE-47AC-8276-2A0B17DBAFE4}" sibTransId="{C51704F9-2524-410D-A5DD-423A499F258F}"/>
    <dgm:cxn modelId="{2274FD21-52A1-4923-92DC-307C19DEB910}" type="presOf" srcId="{7BD22769-3034-46AA-8063-BF94BBA608A5}" destId="{06AC2FEB-57DD-4537-AED7-05BB0FA5DC51}" srcOrd="0" destOrd="0" presId="urn:microsoft.com/office/officeart/2018/2/layout/IconVerticalSolidList"/>
    <dgm:cxn modelId="{9EE83346-9B6D-4423-9350-E93C0143F69E}" type="presOf" srcId="{50A2715D-3D10-409E-B548-1E0C1C0D818D}" destId="{3EE70A85-47AB-43C6-A113-1B17C56750F0}" srcOrd="0" destOrd="0" presId="urn:microsoft.com/office/officeart/2018/2/layout/IconVerticalSolidList"/>
    <dgm:cxn modelId="{D51CF057-9F09-4E7F-907F-938205C97D66}" type="presOf" srcId="{BBBF19AE-F486-4BDB-8977-95B03FC116D5}" destId="{51E73959-8FD2-4194-8668-9B8BAAC2BAB1}" srcOrd="0" destOrd="0" presId="urn:microsoft.com/office/officeart/2018/2/layout/IconVerticalSolidList"/>
    <dgm:cxn modelId="{EE159A8B-36D0-4B0E-8149-2DD08D46ECF1}" srcId="{BFE5C55B-12C1-4E4B-A3E4-A04C23DADDEE}" destId="{E41B5793-1755-46AC-BBFD-676D70DBBAAB}" srcOrd="3" destOrd="0" parTransId="{3831A2C4-380F-46CE-8300-F190AE0CC084}" sibTransId="{B8B59E68-CA05-4137-9D31-7D9210398CA8}"/>
    <dgm:cxn modelId="{D2326CA6-B300-4787-ACFA-EDA2E5533AA8}" type="presOf" srcId="{E41B5793-1755-46AC-BBFD-676D70DBBAAB}" destId="{265381FD-732F-49F4-90DB-349E4B73C4E5}" srcOrd="0" destOrd="0" presId="urn:microsoft.com/office/officeart/2018/2/layout/IconVerticalSolidList"/>
    <dgm:cxn modelId="{BD12ECC6-D919-49B4-8B88-8C4E0A946E54}" type="presOf" srcId="{BFE5C55B-12C1-4E4B-A3E4-A04C23DADDEE}" destId="{01DB9248-DFD3-4BA7-80A1-BA26A494F5B4}" srcOrd="0" destOrd="0" presId="urn:microsoft.com/office/officeart/2018/2/layout/IconVerticalSolidList"/>
    <dgm:cxn modelId="{E5A2C4F0-B69E-424B-86EA-542F52582C7C}" srcId="{BFE5C55B-12C1-4E4B-A3E4-A04C23DADDEE}" destId="{BBBF19AE-F486-4BDB-8977-95B03FC116D5}" srcOrd="2" destOrd="0" parTransId="{1C3A2BE2-52FC-40E2-85CD-5C0BA905DE27}" sibTransId="{1542EDCA-C144-4EA9-9398-F7E3EE68E5C5}"/>
    <dgm:cxn modelId="{EF288EF1-9B53-4741-81A2-72853A48C06D}" srcId="{BFE5C55B-12C1-4E4B-A3E4-A04C23DADDEE}" destId="{7BD22769-3034-46AA-8063-BF94BBA608A5}" srcOrd="0" destOrd="0" parTransId="{9BAA771C-C5CA-46FE-84BA-2736E570E135}" sibTransId="{02760DB7-F614-42AB-A593-793F823E1F54}"/>
    <dgm:cxn modelId="{29A64A2B-0187-4C2B-BB53-372CC768EF4A}" type="presParOf" srcId="{01DB9248-DFD3-4BA7-80A1-BA26A494F5B4}" destId="{E9F14067-778F-4D26-9E7A-2CFDFD67F207}" srcOrd="0" destOrd="0" presId="urn:microsoft.com/office/officeart/2018/2/layout/IconVerticalSolidList"/>
    <dgm:cxn modelId="{20796F10-3889-4A10-BC6E-00A9B9F6D21D}" type="presParOf" srcId="{E9F14067-778F-4D26-9E7A-2CFDFD67F207}" destId="{69F7B262-E1AD-4E28-898C-D966AF93F23D}" srcOrd="0" destOrd="0" presId="urn:microsoft.com/office/officeart/2018/2/layout/IconVerticalSolidList"/>
    <dgm:cxn modelId="{6AC10421-A153-4FDA-A35B-1319BC0C9395}" type="presParOf" srcId="{E9F14067-778F-4D26-9E7A-2CFDFD67F207}" destId="{F8FF3F72-4056-4F6A-B65B-5058C094BA1C}" srcOrd="1" destOrd="0" presId="urn:microsoft.com/office/officeart/2018/2/layout/IconVerticalSolidList"/>
    <dgm:cxn modelId="{4763F188-FDFB-4916-AEE8-C0E6814132B0}" type="presParOf" srcId="{E9F14067-778F-4D26-9E7A-2CFDFD67F207}" destId="{122B4FF7-9F6F-4C6E-9CBF-315AC48E28CA}" srcOrd="2" destOrd="0" presId="urn:microsoft.com/office/officeart/2018/2/layout/IconVerticalSolidList"/>
    <dgm:cxn modelId="{D28BD0B4-1CE5-4417-B052-4523F2A216B2}" type="presParOf" srcId="{E9F14067-778F-4D26-9E7A-2CFDFD67F207}" destId="{06AC2FEB-57DD-4537-AED7-05BB0FA5DC51}" srcOrd="3" destOrd="0" presId="urn:microsoft.com/office/officeart/2018/2/layout/IconVerticalSolidList"/>
    <dgm:cxn modelId="{C5CA50B9-0F27-4075-8AE9-3DB8C7BB4B3E}" type="presParOf" srcId="{01DB9248-DFD3-4BA7-80A1-BA26A494F5B4}" destId="{5CB10EE8-A319-4B43-9916-E2C110B3B377}" srcOrd="1" destOrd="0" presId="urn:microsoft.com/office/officeart/2018/2/layout/IconVerticalSolidList"/>
    <dgm:cxn modelId="{30084FE0-F1F3-40BB-920E-C36CDD73BC3C}" type="presParOf" srcId="{01DB9248-DFD3-4BA7-80A1-BA26A494F5B4}" destId="{03B59223-B565-4F4C-A30B-F8CD92010883}" srcOrd="2" destOrd="0" presId="urn:microsoft.com/office/officeart/2018/2/layout/IconVerticalSolidList"/>
    <dgm:cxn modelId="{BF4DC0D1-65DD-4185-87C5-D16B340537C0}" type="presParOf" srcId="{03B59223-B565-4F4C-A30B-F8CD92010883}" destId="{BD2DE5EB-3A7F-4A89-AF3F-14E6B6639B30}" srcOrd="0" destOrd="0" presId="urn:microsoft.com/office/officeart/2018/2/layout/IconVerticalSolidList"/>
    <dgm:cxn modelId="{CF8E4E65-64D3-4366-B328-12DE8E10128C}" type="presParOf" srcId="{03B59223-B565-4F4C-A30B-F8CD92010883}" destId="{2C1C2039-B991-4CE5-8238-59030D83C295}" srcOrd="1" destOrd="0" presId="urn:microsoft.com/office/officeart/2018/2/layout/IconVerticalSolidList"/>
    <dgm:cxn modelId="{001A0E14-1F9A-4DB9-83C4-8F4B18917092}" type="presParOf" srcId="{03B59223-B565-4F4C-A30B-F8CD92010883}" destId="{28CE7875-A59E-4A15-96F5-DF122F4D9393}" srcOrd="2" destOrd="0" presId="urn:microsoft.com/office/officeart/2018/2/layout/IconVerticalSolidList"/>
    <dgm:cxn modelId="{676AA557-9635-4A34-B38E-E717DF9B82BF}" type="presParOf" srcId="{03B59223-B565-4F4C-A30B-F8CD92010883}" destId="{3EE70A85-47AB-43C6-A113-1B17C56750F0}" srcOrd="3" destOrd="0" presId="urn:microsoft.com/office/officeart/2018/2/layout/IconVerticalSolidList"/>
    <dgm:cxn modelId="{009D8515-A067-47C3-B54D-CBBFEB9CF716}" type="presParOf" srcId="{01DB9248-DFD3-4BA7-80A1-BA26A494F5B4}" destId="{B242DAD2-3951-4971-8DC7-7776A658507E}" srcOrd="3" destOrd="0" presId="urn:microsoft.com/office/officeart/2018/2/layout/IconVerticalSolidList"/>
    <dgm:cxn modelId="{C09348C8-BF19-436B-B7A9-DCF85BC33FEB}" type="presParOf" srcId="{01DB9248-DFD3-4BA7-80A1-BA26A494F5B4}" destId="{875E6E67-5EFA-4F90-9426-92C658953F93}" srcOrd="4" destOrd="0" presId="urn:microsoft.com/office/officeart/2018/2/layout/IconVerticalSolidList"/>
    <dgm:cxn modelId="{2800884F-BE55-4F84-B31F-B73C08FC8016}" type="presParOf" srcId="{875E6E67-5EFA-4F90-9426-92C658953F93}" destId="{6588177B-27EE-47B4-874F-C96137713C15}" srcOrd="0" destOrd="0" presId="urn:microsoft.com/office/officeart/2018/2/layout/IconVerticalSolidList"/>
    <dgm:cxn modelId="{AE18A1B8-4D0C-49AC-87BE-162945CB5B16}" type="presParOf" srcId="{875E6E67-5EFA-4F90-9426-92C658953F93}" destId="{CC8C5019-6A98-48F9-AA53-EA1497FB0361}" srcOrd="1" destOrd="0" presId="urn:microsoft.com/office/officeart/2018/2/layout/IconVerticalSolidList"/>
    <dgm:cxn modelId="{2B54CBBA-B184-41F0-9863-907E7A02E2D0}" type="presParOf" srcId="{875E6E67-5EFA-4F90-9426-92C658953F93}" destId="{5A203A8A-EBCD-40C1-A96A-6EBEA0085609}" srcOrd="2" destOrd="0" presId="urn:microsoft.com/office/officeart/2018/2/layout/IconVerticalSolidList"/>
    <dgm:cxn modelId="{63C012DD-DF47-4E39-9AEC-9E2455E9998A}" type="presParOf" srcId="{875E6E67-5EFA-4F90-9426-92C658953F93}" destId="{51E73959-8FD2-4194-8668-9B8BAAC2BAB1}" srcOrd="3" destOrd="0" presId="urn:microsoft.com/office/officeart/2018/2/layout/IconVerticalSolidList"/>
    <dgm:cxn modelId="{B08E0711-9581-4F18-91AF-8B0D5C3D1DCE}" type="presParOf" srcId="{01DB9248-DFD3-4BA7-80A1-BA26A494F5B4}" destId="{3128EB96-D3A1-457C-B62D-8C13BD438719}" srcOrd="5" destOrd="0" presId="urn:microsoft.com/office/officeart/2018/2/layout/IconVerticalSolidList"/>
    <dgm:cxn modelId="{6F0AEB1B-A24E-492E-9E05-9ECCA615887A}" type="presParOf" srcId="{01DB9248-DFD3-4BA7-80A1-BA26A494F5B4}" destId="{2418017B-74F9-495E-BEEF-4FB94EB2DBC5}" srcOrd="6" destOrd="0" presId="urn:microsoft.com/office/officeart/2018/2/layout/IconVerticalSolidList"/>
    <dgm:cxn modelId="{BE23938F-2819-4A50-A7DA-DEAE33573EED}" type="presParOf" srcId="{2418017B-74F9-495E-BEEF-4FB94EB2DBC5}" destId="{6E8D0B7C-E89D-4399-A241-0AB2BD5BA4B3}" srcOrd="0" destOrd="0" presId="urn:microsoft.com/office/officeart/2018/2/layout/IconVerticalSolidList"/>
    <dgm:cxn modelId="{EF5E1F2E-5D51-4A11-A622-4040AED7F88F}" type="presParOf" srcId="{2418017B-74F9-495E-BEEF-4FB94EB2DBC5}" destId="{DD0CDB6E-1085-4F67-A6DC-91C549FE340D}" srcOrd="1" destOrd="0" presId="urn:microsoft.com/office/officeart/2018/2/layout/IconVerticalSolidList"/>
    <dgm:cxn modelId="{9A6F3F1A-70B0-498A-B4E1-07AB95BCE62B}" type="presParOf" srcId="{2418017B-74F9-495E-BEEF-4FB94EB2DBC5}" destId="{322884FC-7E72-4AE9-90F0-750506FD3765}" srcOrd="2" destOrd="0" presId="urn:microsoft.com/office/officeart/2018/2/layout/IconVerticalSolidList"/>
    <dgm:cxn modelId="{7682BFEF-53CC-4DB7-85B4-0C75AE01FC09}" type="presParOf" srcId="{2418017B-74F9-495E-BEEF-4FB94EB2DBC5}" destId="{265381FD-732F-49F4-90DB-349E4B73C4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11730F-5D83-488B-BE23-C6C28D58DE3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86BB02A-B996-4E3B-AFF9-1E2F5C39FDEA}">
      <dgm:prSet/>
      <dgm:spPr/>
      <dgm:t>
        <a:bodyPr/>
        <a:lstStyle/>
        <a:p>
          <a:r>
            <a:rPr lang="en-US" dirty="0" err="1"/>
            <a:t>前端、後端與資料庫的協作</a:t>
          </a:r>
          <a:endParaRPr lang="en-US" dirty="0"/>
        </a:p>
      </dgm:t>
    </dgm:pt>
    <dgm:pt modelId="{A7F26548-8FBF-4A18-9825-BDCB319D9337}" type="parTrans" cxnId="{E78BF02C-0B43-4152-A00E-9ACFDE5630C5}">
      <dgm:prSet/>
      <dgm:spPr/>
      <dgm:t>
        <a:bodyPr/>
        <a:lstStyle/>
        <a:p>
          <a:endParaRPr lang="en-US"/>
        </a:p>
      </dgm:t>
    </dgm:pt>
    <dgm:pt modelId="{15F3BC45-121D-45EF-AF94-0A9AFB00D526}" type="sibTrans" cxnId="{E78BF02C-0B43-4152-A00E-9ACFDE5630C5}">
      <dgm:prSet/>
      <dgm:spPr/>
      <dgm:t>
        <a:bodyPr/>
        <a:lstStyle/>
        <a:p>
          <a:endParaRPr lang="en-US"/>
        </a:p>
      </dgm:t>
    </dgm:pt>
    <dgm:pt modelId="{62330C34-F1F2-40F5-8F97-F5B07483DF9E}">
      <dgm:prSet/>
      <dgm:spPr/>
      <dgm:t>
        <a:bodyPr/>
        <a:lstStyle/>
        <a:p>
          <a:r>
            <a:rPr lang="en-US"/>
            <a:t>前端: 使用者與系統的互動界面</a:t>
          </a:r>
        </a:p>
      </dgm:t>
    </dgm:pt>
    <dgm:pt modelId="{21F242FA-148E-4E53-9FBC-96EC955EEB3A}" type="parTrans" cxnId="{3908C73F-9232-4315-B81E-9F5665E57C10}">
      <dgm:prSet/>
      <dgm:spPr/>
      <dgm:t>
        <a:bodyPr/>
        <a:lstStyle/>
        <a:p>
          <a:endParaRPr lang="en-US"/>
        </a:p>
      </dgm:t>
    </dgm:pt>
    <dgm:pt modelId="{C2F6AC25-EFC0-4117-8FFA-C6FC870ED6D2}" type="sibTrans" cxnId="{3908C73F-9232-4315-B81E-9F5665E57C10}">
      <dgm:prSet/>
      <dgm:spPr/>
      <dgm:t>
        <a:bodyPr/>
        <a:lstStyle/>
        <a:p>
          <a:endParaRPr lang="en-US"/>
        </a:p>
      </dgm:t>
    </dgm:pt>
    <dgm:pt modelId="{41F9F297-F88D-461B-A49E-BB90694F5158}">
      <dgm:prSet/>
      <dgm:spPr/>
      <dgm:t>
        <a:bodyPr/>
        <a:lstStyle/>
        <a:p>
          <a:r>
            <a:rPr lang="en-US"/>
            <a:t>後端: 負責業務邏輯處理與資料交換</a:t>
          </a:r>
        </a:p>
      </dgm:t>
    </dgm:pt>
    <dgm:pt modelId="{ECA21AA0-376C-4A1F-AAB7-30C8142A2280}" type="parTrans" cxnId="{C87C49EC-8B7A-450A-A7A3-88200A0629EC}">
      <dgm:prSet/>
      <dgm:spPr/>
      <dgm:t>
        <a:bodyPr/>
        <a:lstStyle/>
        <a:p>
          <a:endParaRPr lang="en-US"/>
        </a:p>
      </dgm:t>
    </dgm:pt>
    <dgm:pt modelId="{EEA37CE8-7270-462C-820B-1106D32D0935}" type="sibTrans" cxnId="{C87C49EC-8B7A-450A-A7A3-88200A0629EC}">
      <dgm:prSet/>
      <dgm:spPr/>
      <dgm:t>
        <a:bodyPr/>
        <a:lstStyle/>
        <a:p>
          <a:endParaRPr lang="en-US"/>
        </a:p>
      </dgm:t>
    </dgm:pt>
    <dgm:pt modelId="{5AB7B17F-FD81-47BC-929F-48FDFE011870}">
      <dgm:prSet/>
      <dgm:spPr/>
      <dgm:t>
        <a:bodyPr/>
        <a:lstStyle/>
        <a:p>
          <a:r>
            <a:rPr lang="en-US"/>
            <a:t>資料庫: 保存與管理資料，支持前後端數據操作</a:t>
          </a:r>
        </a:p>
      </dgm:t>
    </dgm:pt>
    <dgm:pt modelId="{CB2AB9CE-478D-4258-8372-C8B69C1AE3D2}" type="parTrans" cxnId="{1EAEF6C6-9B3E-481B-A1D0-7980BE4CFC76}">
      <dgm:prSet/>
      <dgm:spPr/>
      <dgm:t>
        <a:bodyPr/>
        <a:lstStyle/>
        <a:p>
          <a:endParaRPr lang="en-US"/>
        </a:p>
      </dgm:t>
    </dgm:pt>
    <dgm:pt modelId="{59171CBF-A091-47C7-B516-2E8D66911BBD}" type="sibTrans" cxnId="{1EAEF6C6-9B3E-481B-A1D0-7980BE4CFC76}">
      <dgm:prSet/>
      <dgm:spPr/>
      <dgm:t>
        <a:bodyPr/>
        <a:lstStyle/>
        <a:p>
          <a:endParaRPr lang="en-US"/>
        </a:p>
      </dgm:t>
    </dgm:pt>
    <dgm:pt modelId="{006D24FB-5378-497B-AD35-878C05ECD82F}" type="pres">
      <dgm:prSet presAssocID="{9611730F-5D83-488B-BE23-C6C28D58DE36}" presName="linear" presStyleCnt="0">
        <dgm:presLayoutVars>
          <dgm:animLvl val="lvl"/>
          <dgm:resizeHandles val="exact"/>
        </dgm:presLayoutVars>
      </dgm:prSet>
      <dgm:spPr/>
    </dgm:pt>
    <dgm:pt modelId="{C011FB42-A883-45D7-85FC-5DAD18E37A1B}" type="pres">
      <dgm:prSet presAssocID="{386BB02A-B996-4E3B-AFF9-1E2F5C39FDE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40180A-07AA-40E1-88F9-3940B0E5C9BF}" type="pres">
      <dgm:prSet presAssocID="{15F3BC45-121D-45EF-AF94-0A9AFB00D526}" presName="spacer" presStyleCnt="0"/>
      <dgm:spPr/>
    </dgm:pt>
    <dgm:pt modelId="{24FB386C-94EC-4246-A97E-2351AA6FAC90}" type="pres">
      <dgm:prSet presAssocID="{62330C34-F1F2-40F5-8F97-F5B07483DF9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367897-502E-4A15-B468-F9636F6AB10E}" type="pres">
      <dgm:prSet presAssocID="{C2F6AC25-EFC0-4117-8FFA-C6FC870ED6D2}" presName="spacer" presStyleCnt="0"/>
      <dgm:spPr/>
    </dgm:pt>
    <dgm:pt modelId="{B4B551C4-5374-4E20-89B8-BC2E953EFD70}" type="pres">
      <dgm:prSet presAssocID="{41F9F297-F88D-461B-A49E-BB90694F515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516C86-DDDC-433C-8E1D-A73973D4C7EF}" type="pres">
      <dgm:prSet presAssocID="{EEA37CE8-7270-462C-820B-1106D32D0935}" presName="spacer" presStyleCnt="0"/>
      <dgm:spPr/>
    </dgm:pt>
    <dgm:pt modelId="{AA8238A1-13CA-4135-BB9A-8171E01B6686}" type="pres">
      <dgm:prSet presAssocID="{5AB7B17F-FD81-47BC-929F-48FDFE01187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78BF02C-0B43-4152-A00E-9ACFDE5630C5}" srcId="{9611730F-5D83-488B-BE23-C6C28D58DE36}" destId="{386BB02A-B996-4E3B-AFF9-1E2F5C39FDEA}" srcOrd="0" destOrd="0" parTransId="{A7F26548-8FBF-4A18-9825-BDCB319D9337}" sibTransId="{15F3BC45-121D-45EF-AF94-0A9AFB00D526}"/>
    <dgm:cxn modelId="{87D9702E-FF58-4069-AEA5-CEFE65091F8F}" type="presOf" srcId="{62330C34-F1F2-40F5-8F97-F5B07483DF9E}" destId="{24FB386C-94EC-4246-A97E-2351AA6FAC90}" srcOrd="0" destOrd="0" presId="urn:microsoft.com/office/officeart/2005/8/layout/vList2"/>
    <dgm:cxn modelId="{17578D39-55EE-459B-BD5C-825E20855BFD}" type="presOf" srcId="{386BB02A-B996-4E3B-AFF9-1E2F5C39FDEA}" destId="{C011FB42-A883-45D7-85FC-5DAD18E37A1B}" srcOrd="0" destOrd="0" presId="urn:microsoft.com/office/officeart/2005/8/layout/vList2"/>
    <dgm:cxn modelId="{3908C73F-9232-4315-B81E-9F5665E57C10}" srcId="{9611730F-5D83-488B-BE23-C6C28D58DE36}" destId="{62330C34-F1F2-40F5-8F97-F5B07483DF9E}" srcOrd="1" destOrd="0" parTransId="{21F242FA-148E-4E53-9FBC-96EC955EEB3A}" sibTransId="{C2F6AC25-EFC0-4117-8FFA-C6FC870ED6D2}"/>
    <dgm:cxn modelId="{7BFDCEA8-E860-4673-8F1C-DAE03C2E436C}" type="presOf" srcId="{5AB7B17F-FD81-47BC-929F-48FDFE011870}" destId="{AA8238A1-13CA-4135-BB9A-8171E01B6686}" srcOrd="0" destOrd="0" presId="urn:microsoft.com/office/officeart/2005/8/layout/vList2"/>
    <dgm:cxn modelId="{1EAEF6C6-9B3E-481B-A1D0-7980BE4CFC76}" srcId="{9611730F-5D83-488B-BE23-C6C28D58DE36}" destId="{5AB7B17F-FD81-47BC-929F-48FDFE011870}" srcOrd="3" destOrd="0" parTransId="{CB2AB9CE-478D-4258-8372-C8B69C1AE3D2}" sibTransId="{59171CBF-A091-47C7-B516-2E8D66911BBD}"/>
    <dgm:cxn modelId="{B31107D7-F424-4CFB-A6E9-C0A7BE9548DA}" type="presOf" srcId="{9611730F-5D83-488B-BE23-C6C28D58DE36}" destId="{006D24FB-5378-497B-AD35-878C05ECD82F}" srcOrd="0" destOrd="0" presId="urn:microsoft.com/office/officeart/2005/8/layout/vList2"/>
    <dgm:cxn modelId="{4C59BEE3-2D99-4349-998A-35B702B1069A}" type="presOf" srcId="{41F9F297-F88D-461B-A49E-BB90694F5158}" destId="{B4B551C4-5374-4E20-89B8-BC2E953EFD70}" srcOrd="0" destOrd="0" presId="urn:microsoft.com/office/officeart/2005/8/layout/vList2"/>
    <dgm:cxn modelId="{C87C49EC-8B7A-450A-A7A3-88200A0629EC}" srcId="{9611730F-5D83-488B-BE23-C6C28D58DE36}" destId="{41F9F297-F88D-461B-A49E-BB90694F5158}" srcOrd="2" destOrd="0" parTransId="{ECA21AA0-376C-4A1F-AAB7-30C8142A2280}" sibTransId="{EEA37CE8-7270-462C-820B-1106D32D0935}"/>
    <dgm:cxn modelId="{B2A77E2A-5ADF-4837-BAB9-AA6C7A4EB3AF}" type="presParOf" srcId="{006D24FB-5378-497B-AD35-878C05ECD82F}" destId="{C011FB42-A883-45D7-85FC-5DAD18E37A1B}" srcOrd="0" destOrd="0" presId="urn:microsoft.com/office/officeart/2005/8/layout/vList2"/>
    <dgm:cxn modelId="{9EE5BA50-6C71-4D18-9F87-B956E99CDC50}" type="presParOf" srcId="{006D24FB-5378-497B-AD35-878C05ECD82F}" destId="{2840180A-07AA-40E1-88F9-3940B0E5C9BF}" srcOrd="1" destOrd="0" presId="urn:microsoft.com/office/officeart/2005/8/layout/vList2"/>
    <dgm:cxn modelId="{0DAFD599-D1B6-4A7A-9048-3FE20BA3348D}" type="presParOf" srcId="{006D24FB-5378-497B-AD35-878C05ECD82F}" destId="{24FB386C-94EC-4246-A97E-2351AA6FAC90}" srcOrd="2" destOrd="0" presId="urn:microsoft.com/office/officeart/2005/8/layout/vList2"/>
    <dgm:cxn modelId="{5330491D-75EC-4A59-9864-B5B1443ACE37}" type="presParOf" srcId="{006D24FB-5378-497B-AD35-878C05ECD82F}" destId="{CA367897-502E-4A15-B468-F9636F6AB10E}" srcOrd="3" destOrd="0" presId="urn:microsoft.com/office/officeart/2005/8/layout/vList2"/>
    <dgm:cxn modelId="{8239FF5B-F75D-42E5-9C08-DDEC4C0BE699}" type="presParOf" srcId="{006D24FB-5378-497B-AD35-878C05ECD82F}" destId="{B4B551C4-5374-4E20-89B8-BC2E953EFD70}" srcOrd="4" destOrd="0" presId="urn:microsoft.com/office/officeart/2005/8/layout/vList2"/>
    <dgm:cxn modelId="{4CC7A68C-3E32-4501-B615-78E1EA32291E}" type="presParOf" srcId="{006D24FB-5378-497B-AD35-878C05ECD82F}" destId="{8A516C86-DDDC-433C-8E1D-A73973D4C7EF}" srcOrd="5" destOrd="0" presId="urn:microsoft.com/office/officeart/2005/8/layout/vList2"/>
    <dgm:cxn modelId="{3B03CACF-D37B-4A95-8D8A-BD0660CAAB62}" type="presParOf" srcId="{006D24FB-5378-497B-AD35-878C05ECD82F}" destId="{AA8238A1-13CA-4135-BB9A-8171E01B66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7B262-E1AD-4E28-898C-D966AF93F23D}">
      <dsp:nvSpPr>
        <dsp:cNvPr id="0" name=""/>
        <dsp:cNvSpPr/>
      </dsp:nvSpPr>
      <dsp:spPr>
        <a:xfrm>
          <a:off x="0" y="1571"/>
          <a:ext cx="8115300" cy="796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FF3F72-4056-4F6A-B65B-5058C094BA1C}">
      <dsp:nvSpPr>
        <dsp:cNvPr id="0" name=""/>
        <dsp:cNvSpPr/>
      </dsp:nvSpPr>
      <dsp:spPr>
        <a:xfrm>
          <a:off x="240944" y="180786"/>
          <a:ext cx="438080" cy="438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C2FEB-57DD-4537-AED7-05BB0FA5DC51}">
      <dsp:nvSpPr>
        <dsp:cNvPr id="0" name=""/>
        <dsp:cNvSpPr/>
      </dsp:nvSpPr>
      <dsp:spPr>
        <a:xfrm>
          <a:off x="919968" y="1571"/>
          <a:ext cx="7195331" cy="79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7" tIns="84297" rIns="84297" bIns="84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系統 vs 網站</a:t>
          </a:r>
        </a:p>
      </dsp:txBody>
      <dsp:txXfrm>
        <a:off x="919968" y="1571"/>
        <a:ext cx="7195331" cy="796509"/>
      </dsp:txXfrm>
    </dsp:sp>
    <dsp:sp modelId="{BD2DE5EB-3A7F-4A89-AF3F-14E6B6639B30}">
      <dsp:nvSpPr>
        <dsp:cNvPr id="0" name=""/>
        <dsp:cNvSpPr/>
      </dsp:nvSpPr>
      <dsp:spPr>
        <a:xfrm>
          <a:off x="0" y="997208"/>
          <a:ext cx="8115300" cy="796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C2039-B991-4CE5-8238-59030D83C295}">
      <dsp:nvSpPr>
        <dsp:cNvPr id="0" name=""/>
        <dsp:cNvSpPr/>
      </dsp:nvSpPr>
      <dsp:spPr>
        <a:xfrm>
          <a:off x="240944" y="1176423"/>
          <a:ext cx="438080" cy="438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E70A85-47AB-43C6-A113-1B17C56750F0}">
      <dsp:nvSpPr>
        <dsp:cNvPr id="0" name=""/>
        <dsp:cNvSpPr/>
      </dsp:nvSpPr>
      <dsp:spPr>
        <a:xfrm>
          <a:off x="919968" y="997208"/>
          <a:ext cx="7195331" cy="79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7" tIns="84297" rIns="84297" bIns="84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系統: 複雜的應用，涵蓋多個功能模組（例：ERP、CRM）</a:t>
          </a:r>
        </a:p>
      </dsp:txBody>
      <dsp:txXfrm>
        <a:off x="919968" y="997208"/>
        <a:ext cx="7195331" cy="796509"/>
      </dsp:txXfrm>
    </dsp:sp>
    <dsp:sp modelId="{6588177B-27EE-47B4-874F-C96137713C15}">
      <dsp:nvSpPr>
        <dsp:cNvPr id="0" name=""/>
        <dsp:cNvSpPr/>
      </dsp:nvSpPr>
      <dsp:spPr>
        <a:xfrm>
          <a:off x="0" y="1992845"/>
          <a:ext cx="8115300" cy="796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C5019-6A98-48F9-AA53-EA1497FB0361}">
      <dsp:nvSpPr>
        <dsp:cNvPr id="0" name=""/>
        <dsp:cNvSpPr/>
      </dsp:nvSpPr>
      <dsp:spPr>
        <a:xfrm>
          <a:off x="240944" y="2172060"/>
          <a:ext cx="438080" cy="438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73959-8FD2-4194-8668-9B8BAAC2BAB1}">
      <dsp:nvSpPr>
        <dsp:cNvPr id="0" name=""/>
        <dsp:cNvSpPr/>
      </dsp:nvSpPr>
      <dsp:spPr>
        <a:xfrm>
          <a:off x="919968" y="1992845"/>
          <a:ext cx="7195331" cy="79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7" tIns="84297" rIns="84297" bIns="84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網站: 基於網頁技術的應用，多為靜態或簡單動態展示（例：企業網站、資訊發布平台）</a:t>
          </a:r>
        </a:p>
      </dsp:txBody>
      <dsp:txXfrm>
        <a:off x="919968" y="1992845"/>
        <a:ext cx="7195331" cy="796509"/>
      </dsp:txXfrm>
    </dsp:sp>
    <dsp:sp modelId="{6E8D0B7C-E89D-4399-A241-0AB2BD5BA4B3}">
      <dsp:nvSpPr>
        <dsp:cNvPr id="0" name=""/>
        <dsp:cNvSpPr/>
      </dsp:nvSpPr>
      <dsp:spPr>
        <a:xfrm>
          <a:off x="0" y="2988482"/>
          <a:ext cx="8115300" cy="796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CDB6E-1085-4F67-A6DC-91C549FE340D}">
      <dsp:nvSpPr>
        <dsp:cNvPr id="0" name=""/>
        <dsp:cNvSpPr/>
      </dsp:nvSpPr>
      <dsp:spPr>
        <a:xfrm>
          <a:off x="240944" y="3167697"/>
          <a:ext cx="438080" cy="438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381FD-732F-49F4-90DB-349E4B73C4E5}">
      <dsp:nvSpPr>
        <dsp:cNvPr id="0" name=""/>
        <dsp:cNvSpPr/>
      </dsp:nvSpPr>
      <dsp:spPr>
        <a:xfrm>
          <a:off x="919968" y="2988482"/>
          <a:ext cx="7195331" cy="796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97" tIns="84297" rIns="84297" bIns="842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差異與共通點: 網站可以是系統的一部分，特別是在應用系統需要提供給使用者互動介面時</a:t>
          </a:r>
        </a:p>
      </dsp:txBody>
      <dsp:txXfrm>
        <a:off x="919968" y="2988482"/>
        <a:ext cx="7195331" cy="7965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1FB42-A883-45D7-85FC-5DAD18E37A1B}">
      <dsp:nvSpPr>
        <dsp:cNvPr id="0" name=""/>
        <dsp:cNvSpPr/>
      </dsp:nvSpPr>
      <dsp:spPr>
        <a:xfrm>
          <a:off x="0" y="67072"/>
          <a:ext cx="4717669" cy="1263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前端、後端與資料庫的協作</a:t>
          </a:r>
          <a:endParaRPr lang="en-US" sz="3000" kern="1200" dirty="0"/>
        </a:p>
      </dsp:txBody>
      <dsp:txXfrm>
        <a:off x="61684" y="128756"/>
        <a:ext cx="4594301" cy="1140232"/>
      </dsp:txXfrm>
    </dsp:sp>
    <dsp:sp modelId="{24FB386C-94EC-4246-A97E-2351AA6FAC90}">
      <dsp:nvSpPr>
        <dsp:cNvPr id="0" name=""/>
        <dsp:cNvSpPr/>
      </dsp:nvSpPr>
      <dsp:spPr>
        <a:xfrm>
          <a:off x="0" y="1417072"/>
          <a:ext cx="4717669" cy="1263600"/>
        </a:xfrm>
        <a:prstGeom prst="roundRect">
          <a:avLst/>
        </a:prstGeom>
        <a:solidFill>
          <a:schemeClr val="accent5">
            <a:hueOff val="775848"/>
            <a:satOff val="2585"/>
            <a:lumOff val="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前端: 使用者與系統的互動界面</a:t>
          </a:r>
        </a:p>
      </dsp:txBody>
      <dsp:txXfrm>
        <a:off x="61684" y="1478756"/>
        <a:ext cx="4594301" cy="1140232"/>
      </dsp:txXfrm>
    </dsp:sp>
    <dsp:sp modelId="{B4B551C4-5374-4E20-89B8-BC2E953EFD70}">
      <dsp:nvSpPr>
        <dsp:cNvPr id="0" name=""/>
        <dsp:cNvSpPr/>
      </dsp:nvSpPr>
      <dsp:spPr>
        <a:xfrm>
          <a:off x="0" y="2767072"/>
          <a:ext cx="4717669" cy="1263600"/>
        </a:xfrm>
        <a:prstGeom prst="roundRect">
          <a:avLst/>
        </a:prstGeom>
        <a:solidFill>
          <a:schemeClr val="accent5">
            <a:hueOff val="1551697"/>
            <a:satOff val="5170"/>
            <a:lumOff val="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後端: 負責業務邏輯處理與資料交換</a:t>
          </a:r>
        </a:p>
      </dsp:txBody>
      <dsp:txXfrm>
        <a:off x="61684" y="2828756"/>
        <a:ext cx="4594301" cy="1140232"/>
      </dsp:txXfrm>
    </dsp:sp>
    <dsp:sp modelId="{AA8238A1-13CA-4135-BB9A-8171E01B6686}">
      <dsp:nvSpPr>
        <dsp:cNvPr id="0" name=""/>
        <dsp:cNvSpPr/>
      </dsp:nvSpPr>
      <dsp:spPr>
        <a:xfrm>
          <a:off x="0" y="4117072"/>
          <a:ext cx="4717669" cy="1263600"/>
        </a:xfrm>
        <a:prstGeom prst="round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資料庫: 保存與管理資料，支持前後端數據操作</a:t>
          </a:r>
        </a:p>
      </dsp:txBody>
      <dsp:txXfrm>
        <a:off x="61684" y="4178756"/>
        <a:ext cx="4594301" cy="11402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FD522-F3B8-4859-A260-0BC24150EF36}" type="datetimeFigureOut">
              <a:rPr lang="zh-TW" altLang="en-US" smtClean="0"/>
              <a:t>2024/9/15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0257BB-9D0D-4A60-BFE4-4DFA0DAA36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943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兩者間的比較、與學員互動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257BB-9D0D-4A60-BFE4-4DFA0DAA363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93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CI/CD: </a:t>
            </a:r>
            <a:r>
              <a:rPr lang="en-US" altLang="zh-TW" dirty="0" err="1"/>
              <a:t>持續整合與持續交付，確保程式碼快速、自動化部署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0257BB-9D0D-4A60-BFE4-4DFA0DAA363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070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9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0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284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15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542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3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1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72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1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9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5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5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5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441" y="987287"/>
            <a:ext cx="2661202" cy="4697896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專案架構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368" y="987287"/>
            <a:ext cx="5132268" cy="4697895"/>
          </a:xfrm>
        </p:spPr>
        <p:txBody>
          <a:bodyPr anchor="ctr">
            <a:normAutofit/>
          </a:bodyPr>
          <a:lstStyle/>
          <a:p>
            <a:r>
              <a:rPr lang="zh-TW" altLang="en-US" sz="2800" dirty="0"/>
              <a:t>專案架構的概述</a:t>
            </a:r>
          </a:p>
          <a:p>
            <a:r>
              <a:rPr lang="zh-TW" altLang="en-US" sz="2800" dirty="0"/>
              <a:t>定義專案架構的重要性</a:t>
            </a:r>
          </a:p>
          <a:p>
            <a:r>
              <a:rPr lang="zh-TW" altLang="en-US" sz="2800" dirty="0"/>
              <a:t>架構決定了系統的穩定性、擴展性及維護性</a:t>
            </a:r>
          </a:p>
          <a:p>
            <a:r>
              <a:rPr lang="zh-TW" altLang="en-US" sz="2800" dirty="0"/>
              <a:t>如何選擇正確的架構來滿足不同業務需求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4BA1B667-1542-4631-929E-714A41E9E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17">
            <a:extLst>
              <a:ext uri="{FF2B5EF4-FFF2-40B4-BE49-F238E27FC236}">
                <a16:creationId xmlns:a16="http://schemas.microsoft.com/office/drawing/2014/main" id="{359BA665-866B-4988-8C5D-0B272F82B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05"/>
          <a:stretch/>
        </p:blipFill>
        <p:spPr>
          <a:xfrm>
            <a:off x="0" y="4767552"/>
            <a:ext cx="9144000" cy="20904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771908"/>
            <a:ext cx="7346760" cy="987447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Meiryo UI" panose="020B0400000000000000" pitchFamily="34" charset="-128"/>
                <a:ea typeface="Meiryo UI" panose="020B0400000000000000" pitchFamily="34" charset="-128"/>
              </a:rPr>
              <a:t>何謂系統、何謂網站</a:t>
            </a:r>
            <a:r>
              <a:rPr lang="en-US" altLang="zh-TW" dirty="0">
                <a:latin typeface="Meiryo UI" panose="020B0400000000000000" pitchFamily="34" charset="-128"/>
                <a:ea typeface="Meiryo UI" panose="020B0400000000000000" pitchFamily="34" charset="-128"/>
              </a:rPr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7B38A-73CF-7D7F-0D22-357E8037A7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7698351"/>
              </p:ext>
            </p:extLst>
          </p:nvPr>
        </p:nvGraphicFramePr>
        <p:xfrm>
          <a:off x="514350" y="476250"/>
          <a:ext cx="8115300" cy="3786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前端、後端、資料庫</a:t>
            </a:r>
            <a:endParaRPr lang="en-US" altLang="zh-TW" dirty="0">
              <a:solidFill>
                <a:schemeClr val="bg1"/>
              </a:solidFill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14486363-FA2F-6FB3-2391-0E653BC58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19107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6184FA60-56E6-4C39-B1D1-F8DA36DE1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630827"/>
            <a:ext cx="8131317" cy="3845311"/>
          </a:xfrm>
        </p:spPr>
        <p:txBody>
          <a:bodyPr anchor="ctr">
            <a:normAutofit/>
          </a:bodyPr>
          <a:lstStyle/>
          <a:p>
            <a:r>
              <a:rPr lang="zh-TW" altLang="en-US" sz="2000" dirty="0"/>
              <a:t>前端技術的發展</a:t>
            </a:r>
          </a:p>
          <a:p>
            <a:r>
              <a:rPr lang="en-US" altLang="zh-TW" sz="2000" dirty="0"/>
              <a:t>Html</a:t>
            </a:r>
            <a:r>
              <a:rPr lang="zh-TW" altLang="en-US" sz="2000" dirty="0"/>
              <a:t>、</a:t>
            </a:r>
            <a:r>
              <a:rPr lang="en-US" altLang="zh-TW" sz="2000" dirty="0"/>
              <a:t>CSS</a:t>
            </a:r>
            <a:r>
              <a:rPr lang="zh-TW" altLang="en-US" sz="2000" dirty="0"/>
              <a:t>、</a:t>
            </a:r>
            <a:r>
              <a:rPr lang="en-US" altLang="zh-TW" sz="2000" dirty="0"/>
              <a:t>JavaScript: </a:t>
            </a:r>
            <a:r>
              <a:rPr lang="zh-TW" altLang="en-US" sz="2000" dirty="0"/>
              <a:t>網頁的基礎技術，組成前端的結構、樣式和互動</a:t>
            </a:r>
          </a:p>
          <a:p>
            <a:r>
              <a:rPr lang="en-US" altLang="zh-TW" sz="2000" dirty="0" err="1"/>
              <a:t>JQuery</a:t>
            </a:r>
            <a:r>
              <a:rPr lang="en-US" altLang="zh-TW" sz="2000" dirty="0"/>
              <a:t> &amp; Ajax: </a:t>
            </a:r>
            <a:r>
              <a:rPr lang="zh-TW" altLang="en-US" sz="2000" dirty="0"/>
              <a:t>提供更豐富的互動，</a:t>
            </a:r>
            <a:r>
              <a:rPr lang="en-US" altLang="zh-TW" sz="2000" dirty="0"/>
              <a:t>Ajax</a:t>
            </a:r>
            <a:r>
              <a:rPr lang="zh-TW" altLang="en-US" sz="2000" dirty="0"/>
              <a:t>允許動態加載資料</a:t>
            </a:r>
          </a:p>
          <a:p>
            <a:r>
              <a:rPr lang="zh-TW" altLang="en-US" sz="2000" dirty="0"/>
              <a:t>框架 </a:t>
            </a:r>
            <a:r>
              <a:rPr lang="en-US" altLang="zh-TW" sz="2000" dirty="0"/>
              <a:t>(React</a:t>
            </a:r>
            <a:r>
              <a:rPr lang="zh-TW" altLang="en-US" sz="2000" dirty="0"/>
              <a:t>、</a:t>
            </a:r>
            <a:r>
              <a:rPr lang="en-US" altLang="zh-TW" sz="2000" dirty="0"/>
              <a:t>Vue): </a:t>
            </a:r>
            <a:r>
              <a:rPr lang="zh-TW" altLang="en-US" sz="2000" dirty="0"/>
              <a:t>現代前端框架，提升效能並方便開發</a:t>
            </a:r>
          </a:p>
          <a:p>
            <a:r>
              <a:rPr lang="en-US" altLang="zh-TW" sz="2000" dirty="0"/>
              <a:t>Bootstrap (BS): </a:t>
            </a:r>
            <a:r>
              <a:rPr lang="zh-TW" altLang="en-US" sz="2000" dirty="0"/>
              <a:t>讓開發者快速建構響應式網站的</a:t>
            </a:r>
            <a:r>
              <a:rPr lang="en-US" altLang="zh-TW" sz="2000" dirty="0"/>
              <a:t>CSS</a:t>
            </a:r>
            <a:r>
              <a:rPr lang="zh-TW" altLang="en-US" sz="2000" dirty="0"/>
              <a:t>框架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287356FD-82C7-4E0B-9494-355CAE397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46" b="15805"/>
          <a:stretch/>
        </p:blipFill>
        <p:spPr>
          <a:xfrm rot="5400000" flipH="1" flipV="1">
            <a:off x="6101297" y="3815297"/>
            <a:ext cx="4517571" cy="15678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4771908"/>
            <a:ext cx="7383893" cy="1293028"/>
          </a:xfrm>
        </p:spPr>
        <p:txBody>
          <a:bodyPr>
            <a:normAutofit/>
          </a:bodyPr>
          <a:lstStyle/>
          <a:p>
            <a:pPr algn="l"/>
            <a:r>
              <a:rPr lang="zh-TW" altLang="en-US"/>
              <a:t>前端技術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後端技術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後端技術選擇</a:t>
            </a:r>
          </a:p>
          <a:p>
            <a:r>
              <a:t>Java、Python、C: 三種常見後端語言，各自適用不同需求</a:t>
            </a:r>
          </a:p>
          <a:p>
            <a:r>
              <a:t>Java: 適合大型企業應用，穩定性高</a:t>
            </a:r>
          </a:p>
          <a:p>
            <a:r>
              <a:t>Python: 適合快速開發、AI、數據處理</a:t>
            </a:r>
          </a:p>
          <a:p>
            <a:r>
              <a:t>C: 偏低階，適合高效能應用</a:t>
            </a:r>
          </a:p>
          <a:p>
            <a:r>
              <a:t>框架 (SpringMVC、SpringBoot、Struts): Java常見框架，提升應用開發效率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資料庫技術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關聯式與非關聯式資料庫</a:t>
            </a:r>
          </a:p>
          <a:p>
            <a:r>
              <a:t>MSSQL、Oracle、MySQL: 關聯式資料庫，用於結構化數據存儲</a:t>
            </a:r>
          </a:p>
          <a:p>
            <a:r>
              <a:t>MSSQL: 微軟產品，與其軟體生態系統整合度高</a:t>
            </a:r>
          </a:p>
          <a:p>
            <a:r>
              <a:t>Oracle: 高效能數據處理，適合大型系統</a:t>
            </a:r>
          </a:p>
          <a:p>
            <a:r>
              <a:t>MySQL: 開源、輕量，適合中小型應用</a:t>
            </a:r>
          </a:p>
          <a:p>
            <a:r>
              <a:t>非關聯式資料庫: 適合處理大數據與非結構化數據（如：NoSQL、MongoDB）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CI/CD的價值</a:t>
            </a:r>
          </a:p>
          <a:p>
            <a:r>
              <a:t>持續整合: 自動化測試與整合代碼，減少因合併代碼引發的問題</a:t>
            </a:r>
          </a:p>
          <a:p>
            <a:r>
              <a:t>持續交付: 自動化部署到測試與生產環境，確保產品快速、穩定發布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飛機雲">
  <a:themeElements>
    <a:clrScheme name="飛機雲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飛機雲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飛機雲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TM04033937[[fn=飛機雲]]</Template>
  <TotalTime>12326</TotalTime>
  <Words>284</Words>
  <Application>Microsoft Office PowerPoint</Application>
  <PresentationFormat>如螢幕大小 (4:3)</PresentationFormat>
  <Paragraphs>43</Paragraphs>
  <Slides>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Meiryo UI</vt:lpstr>
      <vt:lpstr>Aptos</vt:lpstr>
      <vt:lpstr>Arial</vt:lpstr>
      <vt:lpstr>Century Gothic</vt:lpstr>
      <vt:lpstr>飛機雲</vt:lpstr>
      <vt:lpstr>專案架構</vt:lpstr>
      <vt:lpstr>何謂系統、何謂網站?</vt:lpstr>
      <vt:lpstr>前端、後端、資料庫</vt:lpstr>
      <vt:lpstr>前端技術</vt:lpstr>
      <vt:lpstr>後端技術</vt:lpstr>
      <vt:lpstr>資料庫技術</vt:lpstr>
      <vt:lpstr>CI/CD 流程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葉豐羽(LyndonYeh)-產品六部-SoftBI</cp:lastModifiedBy>
  <cp:revision>2</cp:revision>
  <dcterms:created xsi:type="dcterms:W3CDTF">2013-01-27T09:14:16Z</dcterms:created>
  <dcterms:modified xsi:type="dcterms:W3CDTF">2024-09-24T04:51:40Z</dcterms:modified>
  <cp:category/>
</cp:coreProperties>
</file>