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132"/>
    <a:srgbClr val="F66C09"/>
    <a:srgbClr val="3C4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53" autoAdjust="0"/>
  </p:normalViewPr>
  <p:slideViewPr>
    <p:cSldViewPr snapToGrid="0" snapToObjects="1">
      <p:cViewPr>
        <p:scale>
          <a:sx n="75" d="100"/>
          <a:sy n="75" d="100"/>
        </p:scale>
        <p:origin x="103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68E80D-8991-4151-B888-A8A642A1B21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CF5738A-216C-4DCA-92BF-3D6D34DE646F}">
      <dgm:prSet/>
      <dgm:spPr/>
      <dgm:t>
        <a:bodyPr/>
        <a:lstStyle/>
        <a:p>
          <a:r>
            <a:rPr lang="zh-TW">
              <a:latin typeface="Meiryo UI" panose="020B0604030504040204" pitchFamily="34" charset="-128"/>
              <a:ea typeface="Meiryo UI" panose="020B0604030504040204" pitchFamily="34" charset="-128"/>
            </a:rPr>
            <a:t>專案架構的概述</a:t>
          </a:r>
          <a:endParaRPr 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C065F281-EE49-4A50-B43D-494A5BD57614}" type="parTrans" cxnId="{FBE14223-0C7C-4F39-9ED5-2FADD71C3AEC}">
      <dgm:prSet/>
      <dgm:spPr/>
      <dgm:t>
        <a:bodyPr/>
        <a:lstStyle/>
        <a:p>
          <a:endParaRPr 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539D0B27-442D-45A0-AE1D-001DD75A0D5F}" type="sibTrans" cxnId="{FBE14223-0C7C-4F39-9ED5-2FADD71C3AEC}">
      <dgm:prSet/>
      <dgm:spPr/>
      <dgm:t>
        <a:bodyPr/>
        <a:lstStyle/>
        <a:p>
          <a:endParaRPr 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8C919179-880D-45EB-BEDB-3F0F01BEB383}">
      <dgm:prSet/>
      <dgm:spPr/>
      <dgm:t>
        <a:bodyPr/>
        <a:lstStyle/>
        <a:p>
          <a:r>
            <a:rPr lang="zh-TW">
              <a:latin typeface="Meiryo UI" panose="020B0604030504040204" pitchFamily="34" charset="-128"/>
              <a:ea typeface="Meiryo UI" panose="020B0604030504040204" pitchFamily="34" charset="-128"/>
            </a:rPr>
            <a:t>定義專案架構的重要性</a:t>
          </a:r>
          <a:endParaRPr 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E4B271A9-B4F5-4785-86F1-07D2D99D2299}" type="parTrans" cxnId="{0D9CA13F-B966-4011-AB2D-2196F487903B}">
      <dgm:prSet/>
      <dgm:spPr/>
      <dgm:t>
        <a:bodyPr/>
        <a:lstStyle/>
        <a:p>
          <a:endParaRPr 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0D33AFD9-08CB-4EEA-84E4-44DAAF780F9F}" type="sibTrans" cxnId="{0D9CA13F-B966-4011-AB2D-2196F487903B}">
      <dgm:prSet/>
      <dgm:spPr/>
      <dgm:t>
        <a:bodyPr/>
        <a:lstStyle/>
        <a:p>
          <a:endParaRPr 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07F04D27-07C0-46D1-8AFC-7857F3CCB41A}">
      <dgm:prSet/>
      <dgm:spPr/>
      <dgm:t>
        <a:bodyPr/>
        <a:lstStyle/>
        <a:p>
          <a:r>
            <a:rPr lang="zh-TW">
              <a:latin typeface="Meiryo UI" panose="020B0604030504040204" pitchFamily="34" charset="-128"/>
              <a:ea typeface="Meiryo UI" panose="020B0604030504040204" pitchFamily="34" charset="-128"/>
            </a:rPr>
            <a:t>架構決定了系統的穩定性、擴展性及維護性</a:t>
          </a:r>
          <a:endParaRPr 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572B957E-CD5C-429F-9756-BA3B134FE6C9}" type="parTrans" cxnId="{B7AAA579-5600-445A-BFDB-B9A66E395622}">
      <dgm:prSet/>
      <dgm:spPr/>
      <dgm:t>
        <a:bodyPr/>
        <a:lstStyle/>
        <a:p>
          <a:endParaRPr 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857BEC0F-5850-4576-904D-2A1CA0970265}" type="sibTrans" cxnId="{B7AAA579-5600-445A-BFDB-B9A66E395622}">
      <dgm:prSet/>
      <dgm:spPr/>
      <dgm:t>
        <a:bodyPr/>
        <a:lstStyle/>
        <a:p>
          <a:endParaRPr 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44943705-AAA0-4763-BA4B-5BA38B82D234}">
      <dgm:prSet/>
      <dgm:spPr/>
      <dgm:t>
        <a:bodyPr/>
        <a:lstStyle/>
        <a:p>
          <a:r>
            <a:rPr lang="zh-TW">
              <a:latin typeface="Meiryo UI" panose="020B0604030504040204" pitchFamily="34" charset="-128"/>
              <a:ea typeface="Meiryo UI" panose="020B0604030504040204" pitchFamily="34" charset="-128"/>
            </a:rPr>
            <a:t>如何選擇正確的架構來滿足不同業務需求</a:t>
          </a:r>
          <a:endParaRPr 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5665131F-FB39-412E-BC48-FFD1228297C9}" type="parTrans" cxnId="{7B96B964-A553-440B-9F50-A3EAA2C53AE4}">
      <dgm:prSet/>
      <dgm:spPr/>
      <dgm:t>
        <a:bodyPr/>
        <a:lstStyle/>
        <a:p>
          <a:endParaRPr 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72E18047-6780-4C3F-ACA8-DFD330CD372B}" type="sibTrans" cxnId="{7B96B964-A553-440B-9F50-A3EAA2C53AE4}">
      <dgm:prSet/>
      <dgm:spPr/>
      <dgm:t>
        <a:bodyPr/>
        <a:lstStyle/>
        <a:p>
          <a:endParaRPr 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52FAF5AA-E812-4F95-B1F4-0B50BD42AA84}" type="pres">
      <dgm:prSet presAssocID="{6E68E80D-8991-4151-B888-A8A642A1B218}" presName="linear" presStyleCnt="0">
        <dgm:presLayoutVars>
          <dgm:animLvl val="lvl"/>
          <dgm:resizeHandles val="exact"/>
        </dgm:presLayoutVars>
      </dgm:prSet>
      <dgm:spPr/>
    </dgm:pt>
    <dgm:pt modelId="{19AE92D3-F199-4424-800D-CC9D15200B92}" type="pres">
      <dgm:prSet presAssocID="{DCF5738A-216C-4DCA-92BF-3D6D34DE646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D2CDB9-D1F2-46D3-805F-E579AA1FEEFE}" type="pres">
      <dgm:prSet presAssocID="{539D0B27-442D-45A0-AE1D-001DD75A0D5F}" presName="spacer" presStyleCnt="0"/>
      <dgm:spPr/>
    </dgm:pt>
    <dgm:pt modelId="{31295352-4A16-4ADF-BE12-8A6311DE4C9C}" type="pres">
      <dgm:prSet presAssocID="{8C919179-880D-45EB-BEDB-3F0F01BEB38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AC93A39-3243-476A-8714-C6F5CF0E67DD}" type="pres">
      <dgm:prSet presAssocID="{0D33AFD9-08CB-4EEA-84E4-44DAAF780F9F}" presName="spacer" presStyleCnt="0"/>
      <dgm:spPr/>
    </dgm:pt>
    <dgm:pt modelId="{90AEDF67-9671-408C-8D88-620891988D57}" type="pres">
      <dgm:prSet presAssocID="{07F04D27-07C0-46D1-8AFC-7857F3CCB41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B1E61C-082B-45C7-B3E2-FE2B27B3D249}" type="pres">
      <dgm:prSet presAssocID="{857BEC0F-5850-4576-904D-2A1CA0970265}" presName="spacer" presStyleCnt="0"/>
      <dgm:spPr/>
    </dgm:pt>
    <dgm:pt modelId="{F3479941-3083-43EE-A7B2-5BF470761128}" type="pres">
      <dgm:prSet presAssocID="{44943705-AAA0-4763-BA4B-5BA38B82D23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455860A-EA4B-4B9B-A007-D0C9AE97AF0F}" type="presOf" srcId="{07F04D27-07C0-46D1-8AFC-7857F3CCB41A}" destId="{90AEDF67-9671-408C-8D88-620891988D57}" srcOrd="0" destOrd="0" presId="urn:microsoft.com/office/officeart/2005/8/layout/vList2"/>
    <dgm:cxn modelId="{FBE14223-0C7C-4F39-9ED5-2FADD71C3AEC}" srcId="{6E68E80D-8991-4151-B888-A8A642A1B218}" destId="{DCF5738A-216C-4DCA-92BF-3D6D34DE646F}" srcOrd="0" destOrd="0" parTransId="{C065F281-EE49-4A50-B43D-494A5BD57614}" sibTransId="{539D0B27-442D-45A0-AE1D-001DD75A0D5F}"/>
    <dgm:cxn modelId="{B72C0A25-AFD0-47B1-9CF0-5869A5FC4CBE}" type="presOf" srcId="{44943705-AAA0-4763-BA4B-5BA38B82D234}" destId="{F3479941-3083-43EE-A7B2-5BF470761128}" srcOrd="0" destOrd="0" presId="urn:microsoft.com/office/officeart/2005/8/layout/vList2"/>
    <dgm:cxn modelId="{0D9CA13F-B966-4011-AB2D-2196F487903B}" srcId="{6E68E80D-8991-4151-B888-A8A642A1B218}" destId="{8C919179-880D-45EB-BEDB-3F0F01BEB383}" srcOrd="1" destOrd="0" parTransId="{E4B271A9-B4F5-4785-86F1-07D2D99D2299}" sibTransId="{0D33AFD9-08CB-4EEA-84E4-44DAAF780F9F}"/>
    <dgm:cxn modelId="{7B96B964-A553-440B-9F50-A3EAA2C53AE4}" srcId="{6E68E80D-8991-4151-B888-A8A642A1B218}" destId="{44943705-AAA0-4763-BA4B-5BA38B82D234}" srcOrd="3" destOrd="0" parTransId="{5665131F-FB39-412E-BC48-FFD1228297C9}" sibTransId="{72E18047-6780-4C3F-ACA8-DFD330CD372B}"/>
    <dgm:cxn modelId="{ABBC2E4E-527D-4FD9-B3A4-E560C6B5C3CF}" type="presOf" srcId="{6E68E80D-8991-4151-B888-A8A642A1B218}" destId="{52FAF5AA-E812-4F95-B1F4-0B50BD42AA84}" srcOrd="0" destOrd="0" presId="urn:microsoft.com/office/officeart/2005/8/layout/vList2"/>
    <dgm:cxn modelId="{52881372-ED17-4014-9041-CDC63DBFB48F}" type="presOf" srcId="{8C919179-880D-45EB-BEDB-3F0F01BEB383}" destId="{31295352-4A16-4ADF-BE12-8A6311DE4C9C}" srcOrd="0" destOrd="0" presId="urn:microsoft.com/office/officeart/2005/8/layout/vList2"/>
    <dgm:cxn modelId="{B7AAA579-5600-445A-BFDB-B9A66E395622}" srcId="{6E68E80D-8991-4151-B888-A8A642A1B218}" destId="{07F04D27-07C0-46D1-8AFC-7857F3CCB41A}" srcOrd="2" destOrd="0" parTransId="{572B957E-CD5C-429F-9756-BA3B134FE6C9}" sibTransId="{857BEC0F-5850-4576-904D-2A1CA0970265}"/>
    <dgm:cxn modelId="{9B546FD5-5A51-4587-B4C5-8677EBC024D9}" type="presOf" srcId="{DCF5738A-216C-4DCA-92BF-3D6D34DE646F}" destId="{19AE92D3-F199-4424-800D-CC9D15200B92}" srcOrd="0" destOrd="0" presId="urn:microsoft.com/office/officeart/2005/8/layout/vList2"/>
    <dgm:cxn modelId="{AF351752-7766-403C-9D01-D5E56FB211BC}" type="presParOf" srcId="{52FAF5AA-E812-4F95-B1F4-0B50BD42AA84}" destId="{19AE92D3-F199-4424-800D-CC9D15200B92}" srcOrd="0" destOrd="0" presId="urn:microsoft.com/office/officeart/2005/8/layout/vList2"/>
    <dgm:cxn modelId="{7666B08F-7A44-4713-B943-EB9C7CFD6603}" type="presParOf" srcId="{52FAF5AA-E812-4F95-B1F4-0B50BD42AA84}" destId="{ECD2CDB9-D1F2-46D3-805F-E579AA1FEEFE}" srcOrd="1" destOrd="0" presId="urn:microsoft.com/office/officeart/2005/8/layout/vList2"/>
    <dgm:cxn modelId="{6E2AF10F-932D-4CFF-9698-E7393107E77C}" type="presParOf" srcId="{52FAF5AA-E812-4F95-B1F4-0B50BD42AA84}" destId="{31295352-4A16-4ADF-BE12-8A6311DE4C9C}" srcOrd="2" destOrd="0" presId="urn:microsoft.com/office/officeart/2005/8/layout/vList2"/>
    <dgm:cxn modelId="{3DFA1B41-BC1D-4EDA-B6F5-51ADD1FE2DAD}" type="presParOf" srcId="{52FAF5AA-E812-4F95-B1F4-0B50BD42AA84}" destId="{1AC93A39-3243-476A-8714-C6F5CF0E67DD}" srcOrd="3" destOrd="0" presId="urn:microsoft.com/office/officeart/2005/8/layout/vList2"/>
    <dgm:cxn modelId="{6EE0EB69-E5C8-4A1E-BA9A-6E47932B4EAF}" type="presParOf" srcId="{52FAF5AA-E812-4F95-B1F4-0B50BD42AA84}" destId="{90AEDF67-9671-408C-8D88-620891988D57}" srcOrd="4" destOrd="0" presId="urn:microsoft.com/office/officeart/2005/8/layout/vList2"/>
    <dgm:cxn modelId="{D00C0D57-4971-47D3-91CC-901628CCBB0E}" type="presParOf" srcId="{52FAF5AA-E812-4F95-B1F4-0B50BD42AA84}" destId="{6BB1E61C-082B-45C7-B3E2-FE2B27B3D249}" srcOrd="5" destOrd="0" presId="urn:microsoft.com/office/officeart/2005/8/layout/vList2"/>
    <dgm:cxn modelId="{CBAA083B-7602-4AC8-8AEC-3F9583FB97F5}" type="presParOf" srcId="{52FAF5AA-E812-4F95-B1F4-0B50BD42AA84}" destId="{F3479941-3083-43EE-A7B2-5BF47076112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E5C55B-12C1-4E4B-A3E4-A04C23DADDE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D22769-3034-46AA-8063-BF94BBA608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系統 vs 網站</a:t>
          </a:r>
        </a:p>
      </dgm:t>
    </dgm:pt>
    <dgm:pt modelId="{9BAA771C-C5CA-46FE-84BA-2736E570E135}" type="parTrans" cxnId="{EF288EF1-9B53-4741-81A2-72853A48C06D}">
      <dgm:prSet/>
      <dgm:spPr/>
      <dgm:t>
        <a:bodyPr/>
        <a:lstStyle/>
        <a:p>
          <a:endParaRPr lang="en-US"/>
        </a:p>
      </dgm:t>
    </dgm:pt>
    <dgm:pt modelId="{02760DB7-F614-42AB-A593-793F823E1F54}" type="sibTrans" cxnId="{EF288EF1-9B53-4741-81A2-72853A48C06D}">
      <dgm:prSet/>
      <dgm:spPr/>
      <dgm:t>
        <a:bodyPr/>
        <a:lstStyle/>
        <a:p>
          <a:endParaRPr lang="en-US"/>
        </a:p>
      </dgm:t>
    </dgm:pt>
    <dgm:pt modelId="{50A2715D-3D10-409E-B548-1E0C1C0D818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系統: 複雜的應用，涵蓋多個功能模組（例：ERP、CRM）</a:t>
          </a:r>
        </a:p>
      </dgm:t>
    </dgm:pt>
    <dgm:pt modelId="{FFF213B0-DEAE-47AC-8276-2A0B17DBAFE4}" type="parTrans" cxnId="{59B75101-F2E2-46D7-964B-D34ED7E98A9E}">
      <dgm:prSet/>
      <dgm:spPr/>
      <dgm:t>
        <a:bodyPr/>
        <a:lstStyle/>
        <a:p>
          <a:endParaRPr lang="en-US"/>
        </a:p>
      </dgm:t>
    </dgm:pt>
    <dgm:pt modelId="{C51704F9-2524-410D-A5DD-423A499F258F}" type="sibTrans" cxnId="{59B75101-F2E2-46D7-964B-D34ED7E98A9E}">
      <dgm:prSet/>
      <dgm:spPr/>
      <dgm:t>
        <a:bodyPr/>
        <a:lstStyle/>
        <a:p>
          <a:endParaRPr lang="en-US"/>
        </a:p>
      </dgm:t>
    </dgm:pt>
    <dgm:pt modelId="{BBBF19AE-F486-4BDB-8977-95B03FC116D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網站: 基於網頁技術的應用，多為靜態或簡單動態展示（例：企業網站、資訊發布平台）</a:t>
          </a:r>
        </a:p>
      </dgm:t>
    </dgm:pt>
    <dgm:pt modelId="{1C3A2BE2-52FC-40E2-85CD-5C0BA905DE27}" type="parTrans" cxnId="{E5A2C4F0-B69E-424B-86EA-542F52582C7C}">
      <dgm:prSet/>
      <dgm:spPr/>
      <dgm:t>
        <a:bodyPr/>
        <a:lstStyle/>
        <a:p>
          <a:endParaRPr lang="en-US"/>
        </a:p>
      </dgm:t>
    </dgm:pt>
    <dgm:pt modelId="{1542EDCA-C144-4EA9-9398-F7E3EE68E5C5}" type="sibTrans" cxnId="{E5A2C4F0-B69E-424B-86EA-542F52582C7C}">
      <dgm:prSet/>
      <dgm:spPr/>
      <dgm:t>
        <a:bodyPr/>
        <a:lstStyle/>
        <a:p>
          <a:endParaRPr lang="en-US"/>
        </a:p>
      </dgm:t>
    </dgm:pt>
    <dgm:pt modelId="{E41B5793-1755-46AC-BBFD-676D70DBBAA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差異與共通點: 網站可以是系統的一部分，特別是在應用系統需要提供給使用者互動介面時</a:t>
          </a:r>
        </a:p>
      </dgm:t>
    </dgm:pt>
    <dgm:pt modelId="{3831A2C4-380F-46CE-8300-F190AE0CC084}" type="parTrans" cxnId="{EE159A8B-36D0-4B0E-8149-2DD08D46ECF1}">
      <dgm:prSet/>
      <dgm:spPr/>
      <dgm:t>
        <a:bodyPr/>
        <a:lstStyle/>
        <a:p>
          <a:endParaRPr lang="en-US"/>
        </a:p>
      </dgm:t>
    </dgm:pt>
    <dgm:pt modelId="{B8B59E68-CA05-4137-9D31-7D9210398CA8}" type="sibTrans" cxnId="{EE159A8B-36D0-4B0E-8149-2DD08D46ECF1}">
      <dgm:prSet/>
      <dgm:spPr/>
      <dgm:t>
        <a:bodyPr/>
        <a:lstStyle/>
        <a:p>
          <a:endParaRPr lang="en-US"/>
        </a:p>
      </dgm:t>
    </dgm:pt>
    <dgm:pt modelId="{3D391D03-646F-433E-9C15-7638F74FFECB}" type="pres">
      <dgm:prSet presAssocID="{BFE5C55B-12C1-4E4B-A3E4-A04C23DADDEE}" presName="root" presStyleCnt="0">
        <dgm:presLayoutVars>
          <dgm:dir/>
          <dgm:resizeHandles val="exact"/>
        </dgm:presLayoutVars>
      </dgm:prSet>
      <dgm:spPr/>
    </dgm:pt>
    <dgm:pt modelId="{B8E961D5-545F-487F-9A55-4419C12F82DE}" type="pres">
      <dgm:prSet presAssocID="{7BD22769-3034-46AA-8063-BF94BBA608A5}" presName="compNode" presStyleCnt="0"/>
      <dgm:spPr/>
    </dgm:pt>
    <dgm:pt modelId="{26F515BB-C46C-4835-9D77-CDDD9A81BDEC}" type="pres">
      <dgm:prSet presAssocID="{7BD22769-3034-46AA-8063-BF94BBA608A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1FCC8B-9BB3-4947-ADF4-92028CDF97B7}" type="pres">
      <dgm:prSet presAssocID="{7BD22769-3034-46AA-8063-BF94BBA608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螢幕"/>
        </a:ext>
      </dgm:extLst>
    </dgm:pt>
    <dgm:pt modelId="{2E20D9DD-E686-444A-A237-799B46B04528}" type="pres">
      <dgm:prSet presAssocID="{7BD22769-3034-46AA-8063-BF94BBA608A5}" presName="spaceRect" presStyleCnt="0"/>
      <dgm:spPr/>
    </dgm:pt>
    <dgm:pt modelId="{3E589A6B-9056-4953-B1CB-7F2189D8A7E8}" type="pres">
      <dgm:prSet presAssocID="{7BD22769-3034-46AA-8063-BF94BBA608A5}" presName="textRect" presStyleLbl="revTx" presStyleIdx="0" presStyleCnt="4">
        <dgm:presLayoutVars>
          <dgm:chMax val="1"/>
          <dgm:chPref val="1"/>
        </dgm:presLayoutVars>
      </dgm:prSet>
      <dgm:spPr/>
    </dgm:pt>
    <dgm:pt modelId="{BCC5F4DA-D96F-49D7-8DC5-CE6CE7DAD9FF}" type="pres">
      <dgm:prSet presAssocID="{02760DB7-F614-42AB-A593-793F823E1F54}" presName="sibTrans" presStyleCnt="0"/>
      <dgm:spPr/>
    </dgm:pt>
    <dgm:pt modelId="{2FEF6F05-D514-4E14-92A4-EA2E4C783268}" type="pres">
      <dgm:prSet presAssocID="{50A2715D-3D10-409E-B548-1E0C1C0D818D}" presName="compNode" presStyleCnt="0"/>
      <dgm:spPr/>
    </dgm:pt>
    <dgm:pt modelId="{B3CC2E54-C45A-4496-AB0A-A2C53FDBA79F}" type="pres">
      <dgm:prSet presAssocID="{50A2715D-3D10-409E-B548-1E0C1C0D818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9B6FB31-1D33-43F5-A0DB-D24F6870B468}" type="pres">
      <dgm:prSet presAssocID="{50A2715D-3D10-409E-B548-1E0C1C0D818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程式設計師"/>
        </a:ext>
      </dgm:extLst>
    </dgm:pt>
    <dgm:pt modelId="{34361D9E-5B87-4EB2-8CF8-D6B2F01F4011}" type="pres">
      <dgm:prSet presAssocID="{50A2715D-3D10-409E-B548-1E0C1C0D818D}" presName="spaceRect" presStyleCnt="0"/>
      <dgm:spPr/>
    </dgm:pt>
    <dgm:pt modelId="{C95D8C8E-F8C9-4048-915A-C64D45FFEDF9}" type="pres">
      <dgm:prSet presAssocID="{50A2715D-3D10-409E-B548-1E0C1C0D818D}" presName="textRect" presStyleLbl="revTx" presStyleIdx="1" presStyleCnt="4">
        <dgm:presLayoutVars>
          <dgm:chMax val="1"/>
          <dgm:chPref val="1"/>
        </dgm:presLayoutVars>
      </dgm:prSet>
      <dgm:spPr/>
    </dgm:pt>
    <dgm:pt modelId="{7F58F2AD-6F30-4B00-B1E6-05893C4F76D5}" type="pres">
      <dgm:prSet presAssocID="{C51704F9-2524-410D-A5DD-423A499F258F}" presName="sibTrans" presStyleCnt="0"/>
      <dgm:spPr/>
    </dgm:pt>
    <dgm:pt modelId="{8B046FE0-51D5-4441-BE95-C068E924B7ED}" type="pres">
      <dgm:prSet presAssocID="{BBBF19AE-F486-4BDB-8977-95B03FC116D5}" presName="compNode" presStyleCnt="0"/>
      <dgm:spPr/>
    </dgm:pt>
    <dgm:pt modelId="{1416A779-B3A1-41E9-AD49-94BD6871A4E2}" type="pres">
      <dgm:prSet presAssocID="{BBBF19AE-F486-4BDB-8977-95B03FC116D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7DE2CE4-4D2C-4F5E-95C8-5711740BB5C4}" type="pres">
      <dgm:prSet presAssocID="{BBBF19AE-F486-4BDB-8977-95B03FC116D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70D2EBA-820B-423F-BE8F-1512AFB674DB}" type="pres">
      <dgm:prSet presAssocID="{BBBF19AE-F486-4BDB-8977-95B03FC116D5}" presName="spaceRect" presStyleCnt="0"/>
      <dgm:spPr/>
    </dgm:pt>
    <dgm:pt modelId="{B0E78E01-D45D-4743-AAF4-DA40C9A9D7DF}" type="pres">
      <dgm:prSet presAssocID="{BBBF19AE-F486-4BDB-8977-95B03FC116D5}" presName="textRect" presStyleLbl="revTx" presStyleIdx="2" presStyleCnt="4">
        <dgm:presLayoutVars>
          <dgm:chMax val="1"/>
          <dgm:chPref val="1"/>
        </dgm:presLayoutVars>
      </dgm:prSet>
      <dgm:spPr/>
    </dgm:pt>
    <dgm:pt modelId="{AC26B839-E017-4544-96FE-D28E67056E9B}" type="pres">
      <dgm:prSet presAssocID="{1542EDCA-C144-4EA9-9398-F7E3EE68E5C5}" presName="sibTrans" presStyleCnt="0"/>
      <dgm:spPr/>
    </dgm:pt>
    <dgm:pt modelId="{7C39C1ED-9093-4FB1-981B-A2D47C205587}" type="pres">
      <dgm:prSet presAssocID="{E41B5793-1755-46AC-BBFD-676D70DBBAAB}" presName="compNode" presStyleCnt="0"/>
      <dgm:spPr/>
    </dgm:pt>
    <dgm:pt modelId="{239D02BE-FDCB-426F-843F-5BE081C1E0BC}" type="pres">
      <dgm:prSet presAssocID="{E41B5793-1755-46AC-BBFD-676D70DBBAAB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C8A1461-C4F7-48B0-8FF0-9BC3748FA896}" type="pres">
      <dgm:prSet presAssocID="{E41B5793-1755-46AC-BBFD-676D70DBBA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字幕"/>
        </a:ext>
      </dgm:extLst>
    </dgm:pt>
    <dgm:pt modelId="{A41C5B98-E347-494B-A308-83903744EFB7}" type="pres">
      <dgm:prSet presAssocID="{E41B5793-1755-46AC-BBFD-676D70DBBAAB}" presName="spaceRect" presStyleCnt="0"/>
      <dgm:spPr/>
    </dgm:pt>
    <dgm:pt modelId="{DFA03A30-06E2-450F-8CCD-42E21AA671F0}" type="pres">
      <dgm:prSet presAssocID="{E41B5793-1755-46AC-BBFD-676D70DBBA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9B75101-F2E2-46D7-964B-D34ED7E98A9E}" srcId="{BFE5C55B-12C1-4E4B-A3E4-A04C23DADDEE}" destId="{50A2715D-3D10-409E-B548-1E0C1C0D818D}" srcOrd="1" destOrd="0" parTransId="{FFF213B0-DEAE-47AC-8276-2A0B17DBAFE4}" sibTransId="{C51704F9-2524-410D-A5DD-423A499F258F}"/>
    <dgm:cxn modelId="{AA76960B-2CB6-4A64-A5F3-BB5A231C5E3F}" type="presOf" srcId="{7BD22769-3034-46AA-8063-BF94BBA608A5}" destId="{3E589A6B-9056-4953-B1CB-7F2189D8A7E8}" srcOrd="0" destOrd="0" presId="urn:microsoft.com/office/officeart/2018/5/layout/IconLeafLabelList"/>
    <dgm:cxn modelId="{A0B5AF13-894E-4330-8107-9485AE19B582}" type="presOf" srcId="{E41B5793-1755-46AC-BBFD-676D70DBBAAB}" destId="{DFA03A30-06E2-450F-8CCD-42E21AA671F0}" srcOrd="0" destOrd="0" presId="urn:microsoft.com/office/officeart/2018/5/layout/IconLeafLabelList"/>
    <dgm:cxn modelId="{F0CFFD42-2AE6-4842-976A-B5B272E5E0B1}" type="presOf" srcId="{50A2715D-3D10-409E-B548-1E0C1C0D818D}" destId="{C95D8C8E-F8C9-4048-915A-C64D45FFEDF9}" srcOrd="0" destOrd="0" presId="urn:microsoft.com/office/officeart/2018/5/layout/IconLeafLabelList"/>
    <dgm:cxn modelId="{EE159A8B-36D0-4B0E-8149-2DD08D46ECF1}" srcId="{BFE5C55B-12C1-4E4B-A3E4-A04C23DADDEE}" destId="{E41B5793-1755-46AC-BBFD-676D70DBBAAB}" srcOrd="3" destOrd="0" parTransId="{3831A2C4-380F-46CE-8300-F190AE0CC084}" sibTransId="{B8B59E68-CA05-4137-9D31-7D9210398CA8}"/>
    <dgm:cxn modelId="{FF04BA91-680C-4933-9DA0-8C99776977A1}" type="presOf" srcId="{BBBF19AE-F486-4BDB-8977-95B03FC116D5}" destId="{B0E78E01-D45D-4743-AAF4-DA40C9A9D7DF}" srcOrd="0" destOrd="0" presId="urn:microsoft.com/office/officeart/2018/5/layout/IconLeafLabelList"/>
    <dgm:cxn modelId="{F7F0039C-297F-4844-B2EB-F0D6695DED36}" type="presOf" srcId="{BFE5C55B-12C1-4E4B-A3E4-A04C23DADDEE}" destId="{3D391D03-646F-433E-9C15-7638F74FFECB}" srcOrd="0" destOrd="0" presId="urn:microsoft.com/office/officeart/2018/5/layout/IconLeafLabelList"/>
    <dgm:cxn modelId="{E5A2C4F0-B69E-424B-86EA-542F52582C7C}" srcId="{BFE5C55B-12C1-4E4B-A3E4-A04C23DADDEE}" destId="{BBBF19AE-F486-4BDB-8977-95B03FC116D5}" srcOrd="2" destOrd="0" parTransId="{1C3A2BE2-52FC-40E2-85CD-5C0BA905DE27}" sibTransId="{1542EDCA-C144-4EA9-9398-F7E3EE68E5C5}"/>
    <dgm:cxn modelId="{EF288EF1-9B53-4741-81A2-72853A48C06D}" srcId="{BFE5C55B-12C1-4E4B-A3E4-A04C23DADDEE}" destId="{7BD22769-3034-46AA-8063-BF94BBA608A5}" srcOrd="0" destOrd="0" parTransId="{9BAA771C-C5CA-46FE-84BA-2736E570E135}" sibTransId="{02760DB7-F614-42AB-A593-793F823E1F54}"/>
    <dgm:cxn modelId="{2653F858-CB89-4744-A884-B4AE9E1C68D8}" type="presParOf" srcId="{3D391D03-646F-433E-9C15-7638F74FFECB}" destId="{B8E961D5-545F-487F-9A55-4419C12F82DE}" srcOrd="0" destOrd="0" presId="urn:microsoft.com/office/officeart/2018/5/layout/IconLeafLabelList"/>
    <dgm:cxn modelId="{52ECCFA8-DA59-4176-8E0F-804FD3C4B015}" type="presParOf" srcId="{B8E961D5-545F-487F-9A55-4419C12F82DE}" destId="{26F515BB-C46C-4835-9D77-CDDD9A81BDEC}" srcOrd="0" destOrd="0" presId="urn:microsoft.com/office/officeart/2018/5/layout/IconLeafLabelList"/>
    <dgm:cxn modelId="{F84EC2D6-DBC9-49D6-81D4-25D07B3E990B}" type="presParOf" srcId="{B8E961D5-545F-487F-9A55-4419C12F82DE}" destId="{9C1FCC8B-9BB3-4947-ADF4-92028CDF97B7}" srcOrd="1" destOrd="0" presId="urn:microsoft.com/office/officeart/2018/5/layout/IconLeafLabelList"/>
    <dgm:cxn modelId="{C0A14010-1702-42CF-874E-6215DA8F5823}" type="presParOf" srcId="{B8E961D5-545F-487F-9A55-4419C12F82DE}" destId="{2E20D9DD-E686-444A-A237-799B46B04528}" srcOrd="2" destOrd="0" presId="urn:microsoft.com/office/officeart/2018/5/layout/IconLeafLabelList"/>
    <dgm:cxn modelId="{E19FD64A-F3C9-4E13-9E51-839957FF12FB}" type="presParOf" srcId="{B8E961D5-545F-487F-9A55-4419C12F82DE}" destId="{3E589A6B-9056-4953-B1CB-7F2189D8A7E8}" srcOrd="3" destOrd="0" presId="urn:microsoft.com/office/officeart/2018/5/layout/IconLeafLabelList"/>
    <dgm:cxn modelId="{482E4C2F-D1E7-46BD-992F-6CCCD7A09029}" type="presParOf" srcId="{3D391D03-646F-433E-9C15-7638F74FFECB}" destId="{BCC5F4DA-D96F-49D7-8DC5-CE6CE7DAD9FF}" srcOrd="1" destOrd="0" presId="urn:microsoft.com/office/officeart/2018/5/layout/IconLeafLabelList"/>
    <dgm:cxn modelId="{3B5055DC-F321-4085-B7CC-BE79DC42588E}" type="presParOf" srcId="{3D391D03-646F-433E-9C15-7638F74FFECB}" destId="{2FEF6F05-D514-4E14-92A4-EA2E4C783268}" srcOrd="2" destOrd="0" presId="urn:microsoft.com/office/officeart/2018/5/layout/IconLeafLabelList"/>
    <dgm:cxn modelId="{600A69CE-2BD1-4E0B-AF35-359A59DE6E33}" type="presParOf" srcId="{2FEF6F05-D514-4E14-92A4-EA2E4C783268}" destId="{B3CC2E54-C45A-4496-AB0A-A2C53FDBA79F}" srcOrd="0" destOrd="0" presId="urn:microsoft.com/office/officeart/2018/5/layout/IconLeafLabelList"/>
    <dgm:cxn modelId="{8BF9D453-9D2D-4769-9830-59D41D291598}" type="presParOf" srcId="{2FEF6F05-D514-4E14-92A4-EA2E4C783268}" destId="{B9B6FB31-1D33-43F5-A0DB-D24F6870B468}" srcOrd="1" destOrd="0" presId="urn:microsoft.com/office/officeart/2018/5/layout/IconLeafLabelList"/>
    <dgm:cxn modelId="{C654172F-3CE0-4AE9-8C4B-7FC07A984D1F}" type="presParOf" srcId="{2FEF6F05-D514-4E14-92A4-EA2E4C783268}" destId="{34361D9E-5B87-4EB2-8CF8-D6B2F01F4011}" srcOrd="2" destOrd="0" presId="urn:microsoft.com/office/officeart/2018/5/layout/IconLeafLabelList"/>
    <dgm:cxn modelId="{C7FC6ECA-4160-4175-A8D3-CC71CCD5F5FE}" type="presParOf" srcId="{2FEF6F05-D514-4E14-92A4-EA2E4C783268}" destId="{C95D8C8E-F8C9-4048-915A-C64D45FFEDF9}" srcOrd="3" destOrd="0" presId="urn:microsoft.com/office/officeart/2018/5/layout/IconLeafLabelList"/>
    <dgm:cxn modelId="{3CCBC0B9-657E-4829-8E9C-A86906C693F0}" type="presParOf" srcId="{3D391D03-646F-433E-9C15-7638F74FFECB}" destId="{7F58F2AD-6F30-4B00-B1E6-05893C4F76D5}" srcOrd="3" destOrd="0" presId="urn:microsoft.com/office/officeart/2018/5/layout/IconLeafLabelList"/>
    <dgm:cxn modelId="{3B3F8500-753D-4EEB-B9C0-2E021F72E461}" type="presParOf" srcId="{3D391D03-646F-433E-9C15-7638F74FFECB}" destId="{8B046FE0-51D5-4441-BE95-C068E924B7ED}" srcOrd="4" destOrd="0" presId="urn:microsoft.com/office/officeart/2018/5/layout/IconLeafLabelList"/>
    <dgm:cxn modelId="{33EDE9B8-ADF1-4EDF-ABE6-8423E2AE7EC3}" type="presParOf" srcId="{8B046FE0-51D5-4441-BE95-C068E924B7ED}" destId="{1416A779-B3A1-41E9-AD49-94BD6871A4E2}" srcOrd="0" destOrd="0" presId="urn:microsoft.com/office/officeart/2018/5/layout/IconLeafLabelList"/>
    <dgm:cxn modelId="{8A8D313A-7FF4-4FBD-8180-3D7378A980B6}" type="presParOf" srcId="{8B046FE0-51D5-4441-BE95-C068E924B7ED}" destId="{B7DE2CE4-4D2C-4F5E-95C8-5711740BB5C4}" srcOrd="1" destOrd="0" presId="urn:microsoft.com/office/officeart/2018/5/layout/IconLeafLabelList"/>
    <dgm:cxn modelId="{657EF881-6917-4007-B025-25F3F7EFA835}" type="presParOf" srcId="{8B046FE0-51D5-4441-BE95-C068E924B7ED}" destId="{C70D2EBA-820B-423F-BE8F-1512AFB674DB}" srcOrd="2" destOrd="0" presId="urn:microsoft.com/office/officeart/2018/5/layout/IconLeafLabelList"/>
    <dgm:cxn modelId="{523D625C-0FB5-475E-BDAF-DBF19C0B678F}" type="presParOf" srcId="{8B046FE0-51D5-4441-BE95-C068E924B7ED}" destId="{B0E78E01-D45D-4743-AAF4-DA40C9A9D7DF}" srcOrd="3" destOrd="0" presId="urn:microsoft.com/office/officeart/2018/5/layout/IconLeafLabelList"/>
    <dgm:cxn modelId="{C858C8DA-3C54-4853-AD8D-1E4E0B35B59A}" type="presParOf" srcId="{3D391D03-646F-433E-9C15-7638F74FFECB}" destId="{AC26B839-E017-4544-96FE-D28E67056E9B}" srcOrd="5" destOrd="0" presId="urn:microsoft.com/office/officeart/2018/5/layout/IconLeafLabelList"/>
    <dgm:cxn modelId="{556E5D8D-049F-4BA4-9BE4-6D8E500D1C00}" type="presParOf" srcId="{3D391D03-646F-433E-9C15-7638F74FFECB}" destId="{7C39C1ED-9093-4FB1-981B-A2D47C205587}" srcOrd="6" destOrd="0" presId="urn:microsoft.com/office/officeart/2018/5/layout/IconLeafLabelList"/>
    <dgm:cxn modelId="{A7E86006-AB95-4246-8B66-22E340FEE67B}" type="presParOf" srcId="{7C39C1ED-9093-4FB1-981B-A2D47C205587}" destId="{239D02BE-FDCB-426F-843F-5BE081C1E0BC}" srcOrd="0" destOrd="0" presId="urn:microsoft.com/office/officeart/2018/5/layout/IconLeafLabelList"/>
    <dgm:cxn modelId="{1A6C0A85-437A-40A3-AFFC-FEEBA57E979C}" type="presParOf" srcId="{7C39C1ED-9093-4FB1-981B-A2D47C205587}" destId="{0C8A1461-C4F7-48B0-8FF0-9BC3748FA896}" srcOrd="1" destOrd="0" presId="urn:microsoft.com/office/officeart/2018/5/layout/IconLeafLabelList"/>
    <dgm:cxn modelId="{17D23355-ECC4-4A4E-9670-28C0679FDE51}" type="presParOf" srcId="{7C39C1ED-9093-4FB1-981B-A2D47C205587}" destId="{A41C5B98-E347-494B-A308-83903744EFB7}" srcOrd="2" destOrd="0" presId="urn:microsoft.com/office/officeart/2018/5/layout/IconLeafLabelList"/>
    <dgm:cxn modelId="{E9DF8103-78FA-4044-BD3C-33145F41C75F}" type="presParOf" srcId="{7C39C1ED-9093-4FB1-981B-A2D47C205587}" destId="{DFA03A30-06E2-450F-8CCD-42E21AA671F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11730F-5D83-488B-BE23-C6C28D58DE3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6BB02A-B996-4E3B-AFF9-1E2F5C39FDEA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2400" dirty="0"/>
        </a:p>
        <a:p>
          <a:pPr>
            <a:lnSpc>
              <a:spcPct val="100000"/>
            </a:lnSpc>
          </a:pPr>
          <a:r>
            <a:rPr lang="en-US" sz="2400" dirty="0" err="1"/>
            <a:t>前端</a:t>
          </a:r>
          <a:r>
            <a:rPr lang="en-US" sz="2400" dirty="0"/>
            <a:t>: </a:t>
          </a:r>
          <a:r>
            <a:rPr lang="en-US" sz="2400" dirty="0" err="1"/>
            <a:t>使用者與系統的互動界面</a:t>
          </a:r>
          <a:endParaRPr lang="en-US" sz="2400" dirty="0"/>
        </a:p>
      </dgm:t>
    </dgm:pt>
    <dgm:pt modelId="{A7F26548-8FBF-4A18-9825-BDCB319D9337}" type="parTrans" cxnId="{E78BF02C-0B43-4152-A00E-9ACFDE5630C5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15F3BC45-121D-45EF-AF94-0A9AFB00D526}" type="sibTrans" cxnId="{E78BF02C-0B43-4152-A00E-9ACFDE5630C5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41F9F297-F88D-461B-A49E-BB90694F5158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2400" dirty="0"/>
        </a:p>
        <a:p>
          <a:pPr>
            <a:lnSpc>
              <a:spcPct val="100000"/>
            </a:lnSpc>
          </a:pPr>
          <a:r>
            <a:rPr lang="en-US" sz="2400" dirty="0" err="1"/>
            <a:t>後端</a:t>
          </a:r>
          <a:r>
            <a:rPr lang="en-US" sz="2400" dirty="0"/>
            <a:t>: </a:t>
          </a:r>
          <a:r>
            <a:rPr lang="en-US" sz="2400" dirty="0" err="1"/>
            <a:t>負責業務邏輯處理與資料交換</a:t>
          </a:r>
          <a:endParaRPr lang="en-US" sz="2400" dirty="0"/>
        </a:p>
      </dgm:t>
    </dgm:pt>
    <dgm:pt modelId="{ECA21AA0-376C-4A1F-AAB7-30C8142A2280}" type="parTrans" cxnId="{C87C49EC-8B7A-450A-A7A3-88200A0629EC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EEA37CE8-7270-462C-820B-1106D32D0935}" type="sibTrans" cxnId="{C87C49EC-8B7A-450A-A7A3-88200A0629EC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5AB7B17F-FD81-47BC-929F-48FDFE011870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2400" dirty="0"/>
        </a:p>
        <a:p>
          <a:pPr>
            <a:lnSpc>
              <a:spcPct val="100000"/>
            </a:lnSpc>
          </a:pPr>
          <a:r>
            <a:rPr lang="en-US" sz="2400" dirty="0" err="1"/>
            <a:t>資料庫</a:t>
          </a:r>
          <a:r>
            <a:rPr lang="en-US" sz="2400" dirty="0"/>
            <a:t>: </a:t>
          </a:r>
          <a:r>
            <a:rPr lang="en-US" sz="2400" dirty="0" err="1"/>
            <a:t>保存與管理資料</a:t>
          </a:r>
          <a:endParaRPr lang="en-US" sz="2400" dirty="0"/>
        </a:p>
      </dgm:t>
    </dgm:pt>
    <dgm:pt modelId="{CB2AB9CE-478D-4258-8372-C8B69C1AE3D2}" type="parTrans" cxnId="{1EAEF6C6-9B3E-481B-A1D0-7980BE4CFC76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59171CBF-A091-47C7-B516-2E8D66911BBD}" type="sibTrans" cxnId="{1EAEF6C6-9B3E-481B-A1D0-7980BE4CFC76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D81CFDB7-7AB7-4867-91ED-1DA5D8292AEA}" type="pres">
      <dgm:prSet presAssocID="{9611730F-5D83-488B-BE23-C6C28D58DE36}" presName="vert0" presStyleCnt="0">
        <dgm:presLayoutVars>
          <dgm:dir/>
          <dgm:animOne val="branch"/>
          <dgm:animLvl val="lvl"/>
        </dgm:presLayoutVars>
      </dgm:prSet>
      <dgm:spPr/>
    </dgm:pt>
    <dgm:pt modelId="{0BCF53E3-58FE-40F2-AF3F-E829047D267C}" type="pres">
      <dgm:prSet presAssocID="{386BB02A-B996-4E3B-AFF9-1E2F5C39FDEA}" presName="thickLine" presStyleLbl="alignNode1" presStyleIdx="0" presStyleCnt="3"/>
      <dgm:spPr/>
    </dgm:pt>
    <dgm:pt modelId="{BC2ED932-355A-4A21-BEF5-947EA2869D87}" type="pres">
      <dgm:prSet presAssocID="{386BB02A-B996-4E3B-AFF9-1E2F5C39FDEA}" presName="horz1" presStyleCnt="0"/>
      <dgm:spPr/>
    </dgm:pt>
    <dgm:pt modelId="{641B8B2C-A111-4641-AA59-3C07EE33220B}" type="pres">
      <dgm:prSet presAssocID="{386BB02A-B996-4E3B-AFF9-1E2F5C39FDEA}" presName="tx1" presStyleLbl="revTx" presStyleIdx="0" presStyleCnt="3"/>
      <dgm:spPr/>
    </dgm:pt>
    <dgm:pt modelId="{B616D225-E96B-4DAC-822F-012AD3D0FB63}" type="pres">
      <dgm:prSet presAssocID="{386BB02A-B996-4E3B-AFF9-1E2F5C39FDEA}" presName="vert1" presStyleCnt="0"/>
      <dgm:spPr/>
    </dgm:pt>
    <dgm:pt modelId="{27887898-AD0D-4EC6-A1F0-E76CC32DDC93}" type="pres">
      <dgm:prSet presAssocID="{41F9F297-F88D-461B-A49E-BB90694F5158}" presName="thickLine" presStyleLbl="alignNode1" presStyleIdx="1" presStyleCnt="3"/>
      <dgm:spPr/>
    </dgm:pt>
    <dgm:pt modelId="{DAB5CBF8-7547-48C6-868D-7C1FD4707151}" type="pres">
      <dgm:prSet presAssocID="{41F9F297-F88D-461B-A49E-BB90694F5158}" presName="horz1" presStyleCnt="0"/>
      <dgm:spPr/>
    </dgm:pt>
    <dgm:pt modelId="{A36CA02E-5731-41E7-A22F-2DF242EF9B57}" type="pres">
      <dgm:prSet presAssocID="{41F9F297-F88D-461B-A49E-BB90694F5158}" presName="tx1" presStyleLbl="revTx" presStyleIdx="1" presStyleCnt="3"/>
      <dgm:spPr/>
    </dgm:pt>
    <dgm:pt modelId="{E516A7CD-6C3D-40D8-982F-24A46F1BB5E9}" type="pres">
      <dgm:prSet presAssocID="{41F9F297-F88D-461B-A49E-BB90694F5158}" presName="vert1" presStyleCnt="0"/>
      <dgm:spPr/>
    </dgm:pt>
    <dgm:pt modelId="{D5C19ADA-3A06-4680-B396-A556549A451E}" type="pres">
      <dgm:prSet presAssocID="{5AB7B17F-FD81-47BC-929F-48FDFE011870}" presName="thickLine" presStyleLbl="alignNode1" presStyleIdx="2" presStyleCnt="3"/>
      <dgm:spPr/>
    </dgm:pt>
    <dgm:pt modelId="{D71D069B-79CE-4ED8-B7A0-EFA75981F502}" type="pres">
      <dgm:prSet presAssocID="{5AB7B17F-FD81-47BC-929F-48FDFE011870}" presName="horz1" presStyleCnt="0"/>
      <dgm:spPr/>
    </dgm:pt>
    <dgm:pt modelId="{B7419047-101D-4F5D-958A-61DAA0B404C3}" type="pres">
      <dgm:prSet presAssocID="{5AB7B17F-FD81-47BC-929F-48FDFE011870}" presName="tx1" presStyleLbl="revTx" presStyleIdx="2" presStyleCnt="3"/>
      <dgm:spPr/>
    </dgm:pt>
    <dgm:pt modelId="{B2D28FA3-602B-48DC-99CE-694A47DEE3CC}" type="pres">
      <dgm:prSet presAssocID="{5AB7B17F-FD81-47BC-929F-48FDFE011870}" presName="vert1" presStyleCnt="0"/>
      <dgm:spPr/>
    </dgm:pt>
  </dgm:ptLst>
  <dgm:cxnLst>
    <dgm:cxn modelId="{E78BF02C-0B43-4152-A00E-9ACFDE5630C5}" srcId="{9611730F-5D83-488B-BE23-C6C28D58DE36}" destId="{386BB02A-B996-4E3B-AFF9-1E2F5C39FDEA}" srcOrd="0" destOrd="0" parTransId="{A7F26548-8FBF-4A18-9825-BDCB319D9337}" sibTransId="{15F3BC45-121D-45EF-AF94-0A9AFB00D526}"/>
    <dgm:cxn modelId="{FDEF166D-1923-40A3-8A7E-0EE37EBB1C8A}" type="presOf" srcId="{41F9F297-F88D-461B-A49E-BB90694F5158}" destId="{A36CA02E-5731-41E7-A22F-2DF242EF9B57}" srcOrd="0" destOrd="0" presId="urn:microsoft.com/office/officeart/2008/layout/LinedList"/>
    <dgm:cxn modelId="{8427A0AF-2291-45B6-BA1A-DE2C8F7234D4}" type="presOf" srcId="{386BB02A-B996-4E3B-AFF9-1E2F5C39FDEA}" destId="{641B8B2C-A111-4641-AA59-3C07EE33220B}" srcOrd="0" destOrd="0" presId="urn:microsoft.com/office/officeart/2008/layout/LinedList"/>
    <dgm:cxn modelId="{1EAEF6C6-9B3E-481B-A1D0-7980BE4CFC76}" srcId="{9611730F-5D83-488B-BE23-C6C28D58DE36}" destId="{5AB7B17F-FD81-47BC-929F-48FDFE011870}" srcOrd="2" destOrd="0" parTransId="{CB2AB9CE-478D-4258-8372-C8B69C1AE3D2}" sibTransId="{59171CBF-A091-47C7-B516-2E8D66911BBD}"/>
    <dgm:cxn modelId="{EAC368DF-0D72-4243-B9B8-23C272D343B6}" type="presOf" srcId="{9611730F-5D83-488B-BE23-C6C28D58DE36}" destId="{D81CFDB7-7AB7-4867-91ED-1DA5D8292AEA}" srcOrd="0" destOrd="0" presId="urn:microsoft.com/office/officeart/2008/layout/LinedList"/>
    <dgm:cxn modelId="{C87C49EC-8B7A-450A-A7A3-88200A0629EC}" srcId="{9611730F-5D83-488B-BE23-C6C28D58DE36}" destId="{41F9F297-F88D-461B-A49E-BB90694F5158}" srcOrd="1" destOrd="0" parTransId="{ECA21AA0-376C-4A1F-AAB7-30C8142A2280}" sibTransId="{EEA37CE8-7270-462C-820B-1106D32D0935}"/>
    <dgm:cxn modelId="{9B6E38FC-CDA8-4E50-949B-00C00BBA9008}" type="presOf" srcId="{5AB7B17F-FD81-47BC-929F-48FDFE011870}" destId="{B7419047-101D-4F5D-958A-61DAA0B404C3}" srcOrd="0" destOrd="0" presId="urn:microsoft.com/office/officeart/2008/layout/LinedList"/>
    <dgm:cxn modelId="{66DD292A-CE7B-4E73-84B1-96219E089814}" type="presParOf" srcId="{D81CFDB7-7AB7-4867-91ED-1DA5D8292AEA}" destId="{0BCF53E3-58FE-40F2-AF3F-E829047D267C}" srcOrd="0" destOrd="0" presId="urn:microsoft.com/office/officeart/2008/layout/LinedList"/>
    <dgm:cxn modelId="{34A9CA41-FA5D-4B16-9E01-EADCC7AFEEA9}" type="presParOf" srcId="{D81CFDB7-7AB7-4867-91ED-1DA5D8292AEA}" destId="{BC2ED932-355A-4A21-BEF5-947EA2869D87}" srcOrd="1" destOrd="0" presId="urn:microsoft.com/office/officeart/2008/layout/LinedList"/>
    <dgm:cxn modelId="{38F893B9-9F83-481B-BC84-3558A0A54C4C}" type="presParOf" srcId="{BC2ED932-355A-4A21-BEF5-947EA2869D87}" destId="{641B8B2C-A111-4641-AA59-3C07EE33220B}" srcOrd="0" destOrd="0" presId="urn:microsoft.com/office/officeart/2008/layout/LinedList"/>
    <dgm:cxn modelId="{BE385471-A276-464A-8348-AC232F5E719E}" type="presParOf" srcId="{BC2ED932-355A-4A21-BEF5-947EA2869D87}" destId="{B616D225-E96B-4DAC-822F-012AD3D0FB63}" srcOrd="1" destOrd="0" presId="urn:microsoft.com/office/officeart/2008/layout/LinedList"/>
    <dgm:cxn modelId="{898C1A7C-55A0-4DCE-9E39-5052FB5EB7E8}" type="presParOf" srcId="{D81CFDB7-7AB7-4867-91ED-1DA5D8292AEA}" destId="{27887898-AD0D-4EC6-A1F0-E76CC32DDC93}" srcOrd="2" destOrd="0" presId="urn:microsoft.com/office/officeart/2008/layout/LinedList"/>
    <dgm:cxn modelId="{D0EF9829-C39B-49A9-9705-CBF8DEB4B305}" type="presParOf" srcId="{D81CFDB7-7AB7-4867-91ED-1DA5D8292AEA}" destId="{DAB5CBF8-7547-48C6-868D-7C1FD4707151}" srcOrd="3" destOrd="0" presId="urn:microsoft.com/office/officeart/2008/layout/LinedList"/>
    <dgm:cxn modelId="{10EC8BAA-7CA5-4B0D-9DB6-A1D38C02E7D0}" type="presParOf" srcId="{DAB5CBF8-7547-48C6-868D-7C1FD4707151}" destId="{A36CA02E-5731-41E7-A22F-2DF242EF9B57}" srcOrd="0" destOrd="0" presId="urn:microsoft.com/office/officeart/2008/layout/LinedList"/>
    <dgm:cxn modelId="{1E2845C5-0360-427F-84A7-BE4F08CCD540}" type="presParOf" srcId="{DAB5CBF8-7547-48C6-868D-7C1FD4707151}" destId="{E516A7CD-6C3D-40D8-982F-24A46F1BB5E9}" srcOrd="1" destOrd="0" presId="urn:microsoft.com/office/officeart/2008/layout/LinedList"/>
    <dgm:cxn modelId="{9E08F98D-ED50-4523-8DF7-396DA19A27E5}" type="presParOf" srcId="{D81CFDB7-7AB7-4867-91ED-1DA5D8292AEA}" destId="{D5C19ADA-3A06-4680-B396-A556549A451E}" srcOrd="4" destOrd="0" presId="urn:microsoft.com/office/officeart/2008/layout/LinedList"/>
    <dgm:cxn modelId="{2D6E02EE-9D93-421A-BA91-E27572F80A57}" type="presParOf" srcId="{D81CFDB7-7AB7-4867-91ED-1DA5D8292AEA}" destId="{D71D069B-79CE-4ED8-B7A0-EFA75981F502}" srcOrd="5" destOrd="0" presId="urn:microsoft.com/office/officeart/2008/layout/LinedList"/>
    <dgm:cxn modelId="{8A306D48-04D3-4CE4-9A5E-AB419AD655DD}" type="presParOf" srcId="{D71D069B-79CE-4ED8-B7A0-EFA75981F502}" destId="{B7419047-101D-4F5D-958A-61DAA0B404C3}" srcOrd="0" destOrd="0" presId="urn:microsoft.com/office/officeart/2008/layout/LinedList"/>
    <dgm:cxn modelId="{961EA018-E635-4BE1-B90E-49CE54D8B2E0}" type="presParOf" srcId="{D71D069B-79CE-4ED8-B7A0-EFA75981F502}" destId="{B2D28FA3-602B-48DC-99CE-694A47DEE3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2CF18A-F7CA-4D1D-97EB-E98EB908863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B299EE-8912-4087-9A87-55C2F1007D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Html</a:t>
          </a:r>
          <a:r>
            <a:rPr lang="zh-TW"/>
            <a:t>、</a:t>
          </a:r>
          <a:r>
            <a:rPr lang="en-US"/>
            <a:t>CSS</a:t>
          </a:r>
          <a:r>
            <a:rPr lang="zh-TW"/>
            <a:t>、</a:t>
          </a:r>
          <a:r>
            <a:rPr lang="en-US"/>
            <a:t>JavaScript: </a:t>
          </a:r>
          <a:r>
            <a:rPr lang="zh-TW"/>
            <a:t>網頁的基礎技術，組成前端的結構、樣式和互動</a:t>
          </a:r>
          <a:endParaRPr lang="en-US"/>
        </a:p>
      </dgm:t>
    </dgm:pt>
    <dgm:pt modelId="{6A00AFBA-B2C0-423C-92DD-97FA79965DF5}" type="parTrans" cxnId="{782F2F41-B1E1-48BD-BCD7-1847452DE75E}">
      <dgm:prSet/>
      <dgm:spPr/>
      <dgm:t>
        <a:bodyPr/>
        <a:lstStyle/>
        <a:p>
          <a:endParaRPr lang="en-US"/>
        </a:p>
      </dgm:t>
    </dgm:pt>
    <dgm:pt modelId="{DECB6DA3-A8B5-46D7-BE84-B5767805C4A4}" type="sibTrans" cxnId="{782F2F41-B1E1-48BD-BCD7-1847452DE75E}">
      <dgm:prSet/>
      <dgm:spPr/>
      <dgm:t>
        <a:bodyPr/>
        <a:lstStyle/>
        <a:p>
          <a:endParaRPr lang="en-US"/>
        </a:p>
      </dgm:t>
    </dgm:pt>
    <dgm:pt modelId="{F55DC954-B5B0-4B09-A584-6F1BDE684B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JQuery</a:t>
          </a:r>
          <a:r>
            <a:rPr lang="en-US" dirty="0"/>
            <a:t> &amp; Ajax: </a:t>
          </a:r>
          <a:r>
            <a:rPr lang="zh-TW" dirty="0"/>
            <a:t>提供更豐富的互動，</a:t>
          </a:r>
          <a:r>
            <a:rPr lang="en-US" dirty="0"/>
            <a:t>Ajax</a:t>
          </a:r>
          <a:r>
            <a:rPr lang="zh-TW" dirty="0"/>
            <a:t>允許動態加載資料</a:t>
          </a:r>
          <a:endParaRPr lang="en-US" dirty="0"/>
        </a:p>
      </dgm:t>
    </dgm:pt>
    <dgm:pt modelId="{FC6C9783-7F7A-4EAF-9F55-87A058D718DC}" type="parTrans" cxnId="{42869712-D472-458B-9FC0-F2A20F0F436C}">
      <dgm:prSet/>
      <dgm:spPr/>
      <dgm:t>
        <a:bodyPr/>
        <a:lstStyle/>
        <a:p>
          <a:endParaRPr lang="en-US"/>
        </a:p>
      </dgm:t>
    </dgm:pt>
    <dgm:pt modelId="{C3B455B8-304B-46E0-870D-A9F477BC9D7B}" type="sibTrans" cxnId="{42869712-D472-458B-9FC0-F2A20F0F436C}">
      <dgm:prSet/>
      <dgm:spPr/>
      <dgm:t>
        <a:bodyPr/>
        <a:lstStyle/>
        <a:p>
          <a:endParaRPr lang="en-US"/>
        </a:p>
      </dgm:t>
    </dgm:pt>
    <dgm:pt modelId="{1CDCF660-8D73-489D-8296-E7C740C67DE7}">
      <dgm:prSet/>
      <dgm:spPr/>
      <dgm:t>
        <a:bodyPr/>
        <a:lstStyle/>
        <a:p>
          <a:pPr>
            <a:lnSpc>
              <a:spcPct val="100000"/>
            </a:lnSpc>
          </a:pPr>
          <a:r>
            <a:rPr lang="zh-TW"/>
            <a:t>框架 </a:t>
          </a:r>
          <a:r>
            <a:rPr lang="en-US"/>
            <a:t>(React</a:t>
          </a:r>
          <a:r>
            <a:rPr lang="zh-TW"/>
            <a:t>、</a:t>
          </a:r>
          <a:r>
            <a:rPr lang="en-US"/>
            <a:t>Vue): </a:t>
          </a:r>
          <a:r>
            <a:rPr lang="zh-TW"/>
            <a:t>現代前端框架，提升效能並方便開發</a:t>
          </a:r>
          <a:endParaRPr lang="en-US"/>
        </a:p>
      </dgm:t>
    </dgm:pt>
    <dgm:pt modelId="{CBC09C2E-45A5-49E2-BCC8-C6849D86BEAF}" type="parTrans" cxnId="{6203A1A0-2BB7-4B6F-9119-AFEBC2F254FF}">
      <dgm:prSet/>
      <dgm:spPr/>
      <dgm:t>
        <a:bodyPr/>
        <a:lstStyle/>
        <a:p>
          <a:endParaRPr lang="en-US"/>
        </a:p>
      </dgm:t>
    </dgm:pt>
    <dgm:pt modelId="{228654E5-4C63-4087-A9D4-11950E149ACC}" type="sibTrans" cxnId="{6203A1A0-2BB7-4B6F-9119-AFEBC2F254FF}">
      <dgm:prSet/>
      <dgm:spPr/>
      <dgm:t>
        <a:bodyPr/>
        <a:lstStyle/>
        <a:p>
          <a:endParaRPr lang="en-US"/>
        </a:p>
      </dgm:t>
    </dgm:pt>
    <dgm:pt modelId="{FDB950F0-47FA-4CC9-8924-04EB506AB5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Bootstrap (BS): </a:t>
          </a:r>
          <a:r>
            <a:rPr lang="zh-TW"/>
            <a:t>讓開發者快速建構響應式網站的</a:t>
          </a:r>
          <a:r>
            <a:rPr lang="en-US"/>
            <a:t>CSS</a:t>
          </a:r>
          <a:r>
            <a:rPr lang="zh-TW"/>
            <a:t>框架</a:t>
          </a:r>
          <a:endParaRPr lang="en-US"/>
        </a:p>
      </dgm:t>
    </dgm:pt>
    <dgm:pt modelId="{DC1F66E8-D9B5-4164-82AE-8C4E036E35E4}" type="parTrans" cxnId="{B4FC34EE-F6F4-4DE3-BD19-838E0CB52829}">
      <dgm:prSet/>
      <dgm:spPr/>
      <dgm:t>
        <a:bodyPr/>
        <a:lstStyle/>
        <a:p>
          <a:endParaRPr lang="en-US"/>
        </a:p>
      </dgm:t>
    </dgm:pt>
    <dgm:pt modelId="{332C904B-459B-49C5-8D33-7F3C69862F8C}" type="sibTrans" cxnId="{B4FC34EE-F6F4-4DE3-BD19-838E0CB52829}">
      <dgm:prSet/>
      <dgm:spPr/>
      <dgm:t>
        <a:bodyPr/>
        <a:lstStyle/>
        <a:p>
          <a:endParaRPr lang="en-US"/>
        </a:p>
      </dgm:t>
    </dgm:pt>
    <dgm:pt modelId="{8044636D-DFBC-432E-B3F8-456D0C414734}" type="pres">
      <dgm:prSet presAssocID="{AE2CF18A-F7CA-4D1D-97EB-E98EB9088637}" presName="root" presStyleCnt="0">
        <dgm:presLayoutVars>
          <dgm:dir/>
          <dgm:resizeHandles val="exact"/>
        </dgm:presLayoutVars>
      </dgm:prSet>
      <dgm:spPr/>
    </dgm:pt>
    <dgm:pt modelId="{DBDC39F0-5A1A-4833-A539-2E8E1134B8C5}" type="pres">
      <dgm:prSet presAssocID="{00B299EE-8912-4087-9A87-55C2F1007D72}" presName="compNode" presStyleCnt="0"/>
      <dgm:spPr/>
    </dgm:pt>
    <dgm:pt modelId="{167D11B3-BA74-4BDD-B4C1-2D056BEEAAC5}" type="pres">
      <dgm:prSet presAssocID="{00B299EE-8912-4087-9A87-55C2F1007D72}" presName="bgRect" presStyleLbl="bgShp" presStyleIdx="0" presStyleCnt="4"/>
      <dgm:spPr/>
    </dgm:pt>
    <dgm:pt modelId="{CA75A492-8585-4973-B0C0-CA4EBC9D1F95}" type="pres">
      <dgm:prSet presAssocID="{00B299EE-8912-4087-9A87-55C2F1007D7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A1F818C-54A1-4728-BE2D-FAA22313264B}" type="pres">
      <dgm:prSet presAssocID="{00B299EE-8912-4087-9A87-55C2F1007D72}" presName="spaceRect" presStyleCnt="0"/>
      <dgm:spPr/>
    </dgm:pt>
    <dgm:pt modelId="{6EA5A16E-39D9-4BB2-9869-5DADBCF6C5F3}" type="pres">
      <dgm:prSet presAssocID="{00B299EE-8912-4087-9A87-55C2F1007D72}" presName="parTx" presStyleLbl="revTx" presStyleIdx="0" presStyleCnt="4">
        <dgm:presLayoutVars>
          <dgm:chMax val="0"/>
          <dgm:chPref val="0"/>
        </dgm:presLayoutVars>
      </dgm:prSet>
      <dgm:spPr/>
    </dgm:pt>
    <dgm:pt modelId="{2387EF61-F9F5-4BDD-8280-DE22CE61EC4B}" type="pres">
      <dgm:prSet presAssocID="{DECB6DA3-A8B5-46D7-BE84-B5767805C4A4}" presName="sibTrans" presStyleCnt="0"/>
      <dgm:spPr/>
    </dgm:pt>
    <dgm:pt modelId="{93265881-5D6C-4DB8-B0C3-577476A0939B}" type="pres">
      <dgm:prSet presAssocID="{F55DC954-B5B0-4B09-A584-6F1BDE684BA4}" presName="compNode" presStyleCnt="0"/>
      <dgm:spPr/>
    </dgm:pt>
    <dgm:pt modelId="{79595E23-3EE6-4454-AEEA-6B4D7D7DE274}" type="pres">
      <dgm:prSet presAssocID="{F55DC954-B5B0-4B09-A584-6F1BDE684BA4}" presName="bgRect" presStyleLbl="bgShp" presStyleIdx="1" presStyleCnt="4"/>
      <dgm:spPr/>
    </dgm:pt>
    <dgm:pt modelId="{4612D92B-5531-4DED-800D-8AA1E977BA6D}" type="pres">
      <dgm:prSet presAssocID="{F55DC954-B5B0-4B09-A584-6F1BDE684BA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強盜"/>
        </a:ext>
      </dgm:extLst>
    </dgm:pt>
    <dgm:pt modelId="{A9BE9052-E1C8-43BE-B95B-96F5ECF25320}" type="pres">
      <dgm:prSet presAssocID="{F55DC954-B5B0-4B09-A584-6F1BDE684BA4}" presName="spaceRect" presStyleCnt="0"/>
      <dgm:spPr/>
    </dgm:pt>
    <dgm:pt modelId="{AEFD83D0-E9C4-42A8-ABA6-B40427831194}" type="pres">
      <dgm:prSet presAssocID="{F55DC954-B5B0-4B09-A584-6F1BDE684BA4}" presName="parTx" presStyleLbl="revTx" presStyleIdx="1" presStyleCnt="4">
        <dgm:presLayoutVars>
          <dgm:chMax val="0"/>
          <dgm:chPref val="0"/>
        </dgm:presLayoutVars>
      </dgm:prSet>
      <dgm:spPr/>
    </dgm:pt>
    <dgm:pt modelId="{64200BA1-56E9-4CD8-9C15-9C5656B8287F}" type="pres">
      <dgm:prSet presAssocID="{C3B455B8-304B-46E0-870D-A9F477BC9D7B}" presName="sibTrans" presStyleCnt="0"/>
      <dgm:spPr/>
    </dgm:pt>
    <dgm:pt modelId="{C2973CAF-1D2B-4D1F-9753-3158D63FF014}" type="pres">
      <dgm:prSet presAssocID="{1CDCF660-8D73-489D-8296-E7C740C67DE7}" presName="compNode" presStyleCnt="0"/>
      <dgm:spPr/>
    </dgm:pt>
    <dgm:pt modelId="{521F2967-6793-4F51-A5FF-59D426AD8223}" type="pres">
      <dgm:prSet presAssocID="{1CDCF660-8D73-489D-8296-E7C740C67DE7}" presName="bgRect" presStyleLbl="bgShp" presStyleIdx="2" presStyleCnt="4"/>
      <dgm:spPr/>
    </dgm:pt>
    <dgm:pt modelId="{C2010E96-A444-4DF3-A558-5B94CA78F2F7}" type="pres">
      <dgm:prSet presAssocID="{1CDCF660-8D73-489D-8296-E7C740C67DE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040076F1-CCAD-4242-AEF1-CFFD2ACE9F03}" type="pres">
      <dgm:prSet presAssocID="{1CDCF660-8D73-489D-8296-E7C740C67DE7}" presName="spaceRect" presStyleCnt="0"/>
      <dgm:spPr/>
    </dgm:pt>
    <dgm:pt modelId="{035C56B5-FABB-4E26-A2E2-75B2E1A521EB}" type="pres">
      <dgm:prSet presAssocID="{1CDCF660-8D73-489D-8296-E7C740C67DE7}" presName="parTx" presStyleLbl="revTx" presStyleIdx="2" presStyleCnt="4">
        <dgm:presLayoutVars>
          <dgm:chMax val="0"/>
          <dgm:chPref val="0"/>
        </dgm:presLayoutVars>
      </dgm:prSet>
      <dgm:spPr/>
    </dgm:pt>
    <dgm:pt modelId="{D9E63AD9-4106-4F22-9D47-0C434467A772}" type="pres">
      <dgm:prSet presAssocID="{228654E5-4C63-4087-A9D4-11950E149ACC}" presName="sibTrans" presStyleCnt="0"/>
      <dgm:spPr/>
    </dgm:pt>
    <dgm:pt modelId="{BEEFC268-3050-491D-AF66-9A87178957C5}" type="pres">
      <dgm:prSet presAssocID="{FDB950F0-47FA-4CC9-8924-04EB506AB5D1}" presName="compNode" presStyleCnt="0"/>
      <dgm:spPr/>
    </dgm:pt>
    <dgm:pt modelId="{CDF2199D-62FC-4D63-8849-5C9FE1053879}" type="pres">
      <dgm:prSet presAssocID="{FDB950F0-47FA-4CC9-8924-04EB506AB5D1}" presName="bgRect" presStyleLbl="bgShp" presStyleIdx="3" presStyleCnt="4"/>
      <dgm:spPr/>
    </dgm:pt>
    <dgm:pt modelId="{807A18FC-3E43-4408-83E4-6219FC602334}" type="pres">
      <dgm:prSet presAssocID="{FDB950F0-47FA-4CC9-8924-04EB506AB5D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靴子"/>
        </a:ext>
      </dgm:extLst>
    </dgm:pt>
    <dgm:pt modelId="{E70A6970-36CF-49B7-AB00-395C33EBCB9D}" type="pres">
      <dgm:prSet presAssocID="{FDB950F0-47FA-4CC9-8924-04EB506AB5D1}" presName="spaceRect" presStyleCnt="0"/>
      <dgm:spPr/>
    </dgm:pt>
    <dgm:pt modelId="{C682C2F3-BC06-4A79-A6D8-00B2546AC1B4}" type="pres">
      <dgm:prSet presAssocID="{FDB950F0-47FA-4CC9-8924-04EB506AB5D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2869712-D472-458B-9FC0-F2A20F0F436C}" srcId="{AE2CF18A-F7CA-4D1D-97EB-E98EB9088637}" destId="{F55DC954-B5B0-4B09-A584-6F1BDE684BA4}" srcOrd="1" destOrd="0" parTransId="{FC6C9783-7F7A-4EAF-9F55-87A058D718DC}" sibTransId="{C3B455B8-304B-46E0-870D-A9F477BC9D7B}"/>
    <dgm:cxn modelId="{F6482A3D-1A69-4254-9547-026A761CFA46}" type="presOf" srcId="{AE2CF18A-F7CA-4D1D-97EB-E98EB9088637}" destId="{8044636D-DFBC-432E-B3F8-456D0C414734}" srcOrd="0" destOrd="0" presId="urn:microsoft.com/office/officeart/2018/2/layout/IconVerticalSolidList"/>
    <dgm:cxn modelId="{75083A5B-E64C-4224-8987-86D9D9AC30F9}" type="presOf" srcId="{FDB950F0-47FA-4CC9-8924-04EB506AB5D1}" destId="{C682C2F3-BC06-4A79-A6D8-00B2546AC1B4}" srcOrd="0" destOrd="0" presId="urn:microsoft.com/office/officeart/2018/2/layout/IconVerticalSolidList"/>
    <dgm:cxn modelId="{782F2F41-B1E1-48BD-BCD7-1847452DE75E}" srcId="{AE2CF18A-F7CA-4D1D-97EB-E98EB9088637}" destId="{00B299EE-8912-4087-9A87-55C2F1007D72}" srcOrd="0" destOrd="0" parTransId="{6A00AFBA-B2C0-423C-92DD-97FA79965DF5}" sibTransId="{DECB6DA3-A8B5-46D7-BE84-B5767805C4A4}"/>
    <dgm:cxn modelId="{A1DCDB74-760E-4CFA-8512-1BE9B1DA0316}" type="presOf" srcId="{1CDCF660-8D73-489D-8296-E7C740C67DE7}" destId="{035C56B5-FABB-4E26-A2E2-75B2E1A521EB}" srcOrd="0" destOrd="0" presId="urn:microsoft.com/office/officeart/2018/2/layout/IconVerticalSolidList"/>
    <dgm:cxn modelId="{0960607B-BCF0-40FD-8E3A-7B1B100BF757}" type="presOf" srcId="{00B299EE-8912-4087-9A87-55C2F1007D72}" destId="{6EA5A16E-39D9-4BB2-9869-5DADBCF6C5F3}" srcOrd="0" destOrd="0" presId="urn:microsoft.com/office/officeart/2018/2/layout/IconVerticalSolidList"/>
    <dgm:cxn modelId="{36653F89-6D82-4B67-883C-6B5E5C24FED2}" type="presOf" srcId="{F55DC954-B5B0-4B09-A584-6F1BDE684BA4}" destId="{AEFD83D0-E9C4-42A8-ABA6-B40427831194}" srcOrd="0" destOrd="0" presId="urn:microsoft.com/office/officeart/2018/2/layout/IconVerticalSolidList"/>
    <dgm:cxn modelId="{6203A1A0-2BB7-4B6F-9119-AFEBC2F254FF}" srcId="{AE2CF18A-F7CA-4D1D-97EB-E98EB9088637}" destId="{1CDCF660-8D73-489D-8296-E7C740C67DE7}" srcOrd="2" destOrd="0" parTransId="{CBC09C2E-45A5-49E2-BCC8-C6849D86BEAF}" sibTransId="{228654E5-4C63-4087-A9D4-11950E149ACC}"/>
    <dgm:cxn modelId="{B4FC34EE-F6F4-4DE3-BD19-838E0CB52829}" srcId="{AE2CF18A-F7CA-4D1D-97EB-E98EB9088637}" destId="{FDB950F0-47FA-4CC9-8924-04EB506AB5D1}" srcOrd="3" destOrd="0" parTransId="{DC1F66E8-D9B5-4164-82AE-8C4E036E35E4}" sibTransId="{332C904B-459B-49C5-8D33-7F3C69862F8C}"/>
    <dgm:cxn modelId="{C37C7E3C-C03F-4E6C-8667-9E20E32812B8}" type="presParOf" srcId="{8044636D-DFBC-432E-B3F8-456D0C414734}" destId="{DBDC39F0-5A1A-4833-A539-2E8E1134B8C5}" srcOrd="0" destOrd="0" presId="urn:microsoft.com/office/officeart/2018/2/layout/IconVerticalSolidList"/>
    <dgm:cxn modelId="{9682A6E1-8AA7-4FBA-B541-32932C4F46AA}" type="presParOf" srcId="{DBDC39F0-5A1A-4833-A539-2E8E1134B8C5}" destId="{167D11B3-BA74-4BDD-B4C1-2D056BEEAAC5}" srcOrd="0" destOrd="0" presId="urn:microsoft.com/office/officeart/2018/2/layout/IconVerticalSolidList"/>
    <dgm:cxn modelId="{BCF5B590-3CA7-44FB-90CA-7500C4536951}" type="presParOf" srcId="{DBDC39F0-5A1A-4833-A539-2E8E1134B8C5}" destId="{CA75A492-8585-4973-B0C0-CA4EBC9D1F95}" srcOrd="1" destOrd="0" presId="urn:microsoft.com/office/officeart/2018/2/layout/IconVerticalSolidList"/>
    <dgm:cxn modelId="{DAF83494-6B10-4648-BBF0-F5273C301C5A}" type="presParOf" srcId="{DBDC39F0-5A1A-4833-A539-2E8E1134B8C5}" destId="{3A1F818C-54A1-4728-BE2D-FAA22313264B}" srcOrd="2" destOrd="0" presId="urn:microsoft.com/office/officeart/2018/2/layout/IconVerticalSolidList"/>
    <dgm:cxn modelId="{39DF691E-FBAF-4522-9E2C-FC98FAFF66C9}" type="presParOf" srcId="{DBDC39F0-5A1A-4833-A539-2E8E1134B8C5}" destId="{6EA5A16E-39D9-4BB2-9869-5DADBCF6C5F3}" srcOrd="3" destOrd="0" presId="urn:microsoft.com/office/officeart/2018/2/layout/IconVerticalSolidList"/>
    <dgm:cxn modelId="{A3408562-D620-4DD0-9F08-E181B70CE673}" type="presParOf" srcId="{8044636D-DFBC-432E-B3F8-456D0C414734}" destId="{2387EF61-F9F5-4BDD-8280-DE22CE61EC4B}" srcOrd="1" destOrd="0" presId="urn:microsoft.com/office/officeart/2018/2/layout/IconVerticalSolidList"/>
    <dgm:cxn modelId="{0F1BC55F-4358-4216-8C77-16028DC42E68}" type="presParOf" srcId="{8044636D-DFBC-432E-B3F8-456D0C414734}" destId="{93265881-5D6C-4DB8-B0C3-577476A0939B}" srcOrd="2" destOrd="0" presId="urn:microsoft.com/office/officeart/2018/2/layout/IconVerticalSolidList"/>
    <dgm:cxn modelId="{800CA87E-F63F-45E3-8D84-F58C599F38AC}" type="presParOf" srcId="{93265881-5D6C-4DB8-B0C3-577476A0939B}" destId="{79595E23-3EE6-4454-AEEA-6B4D7D7DE274}" srcOrd="0" destOrd="0" presId="urn:microsoft.com/office/officeart/2018/2/layout/IconVerticalSolidList"/>
    <dgm:cxn modelId="{BBDA428F-A99A-4518-AA9C-D55146A87627}" type="presParOf" srcId="{93265881-5D6C-4DB8-B0C3-577476A0939B}" destId="{4612D92B-5531-4DED-800D-8AA1E977BA6D}" srcOrd="1" destOrd="0" presId="urn:microsoft.com/office/officeart/2018/2/layout/IconVerticalSolidList"/>
    <dgm:cxn modelId="{F42159CB-A0C4-4C2B-97E4-52056765C851}" type="presParOf" srcId="{93265881-5D6C-4DB8-B0C3-577476A0939B}" destId="{A9BE9052-E1C8-43BE-B95B-96F5ECF25320}" srcOrd="2" destOrd="0" presId="urn:microsoft.com/office/officeart/2018/2/layout/IconVerticalSolidList"/>
    <dgm:cxn modelId="{04126939-4AC7-447B-A9EF-8C3EE1A7E3A6}" type="presParOf" srcId="{93265881-5D6C-4DB8-B0C3-577476A0939B}" destId="{AEFD83D0-E9C4-42A8-ABA6-B40427831194}" srcOrd="3" destOrd="0" presId="urn:microsoft.com/office/officeart/2018/2/layout/IconVerticalSolidList"/>
    <dgm:cxn modelId="{26A87C3E-94D6-4549-B489-26C9643EA668}" type="presParOf" srcId="{8044636D-DFBC-432E-B3F8-456D0C414734}" destId="{64200BA1-56E9-4CD8-9C15-9C5656B8287F}" srcOrd="3" destOrd="0" presId="urn:microsoft.com/office/officeart/2018/2/layout/IconVerticalSolidList"/>
    <dgm:cxn modelId="{54CE3AE3-39AE-4410-9A79-06A13776DA65}" type="presParOf" srcId="{8044636D-DFBC-432E-B3F8-456D0C414734}" destId="{C2973CAF-1D2B-4D1F-9753-3158D63FF014}" srcOrd="4" destOrd="0" presId="urn:microsoft.com/office/officeart/2018/2/layout/IconVerticalSolidList"/>
    <dgm:cxn modelId="{AC61B01F-BDD0-4CF8-9EE9-4BCEFD16A49F}" type="presParOf" srcId="{C2973CAF-1D2B-4D1F-9753-3158D63FF014}" destId="{521F2967-6793-4F51-A5FF-59D426AD8223}" srcOrd="0" destOrd="0" presId="urn:microsoft.com/office/officeart/2018/2/layout/IconVerticalSolidList"/>
    <dgm:cxn modelId="{C5ECEBF7-9F4E-4F50-894D-68EA06BA8193}" type="presParOf" srcId="{C2973CAF-1D2B-4D1F-9753-3158D63FF014}" destId="{C2010E96-A444-4DF3-A558-5B94CA78F2F7}" srcOrd="1" destOrd="0" presId="urn:microsoft.com/office/officeart/2018/2/layout/IconVerticalSolidList"/>
    <dgm:cxn modelId="{DC58E31B-CBAF-4BE6-8C5D-8D8D6622B6BC}" type="presParOf" srcId="{C2973CAF-1D2B-4D1F-9753-3158D63FF014}" destId="{040076F1-CCAD-4242-AEF1-CFFD2ACE9F03}" srcOrd="2" destOrd="0" presId="urn:microsoft.com/office/officeart/2018/2/layout/IconVerticalSolidList"/>
    <dgm:cxn modelId="{24773B32-8DB6-4B91-9E39-AF7FBA884212}" type="presParOf" srcId="{C2973CAF-1D2B-4D1F-9753-3158D63FF014}" destId="{035C56B5-FABB-4E26-A2E2-75B2E1A521EB}" srcOrd="3" destOrd="0" presId="urn:microsoft.com/office/officeart/2018/2/layout/IconVerticalSolidList"/>
    <dgm:cxn modelId="{6779EF45-8614-426F-9A96-3F9FF8A1B334}" type="presParOf" srcId="{8044636D-DFBC-432E-B3F8-456D0C414734}" destId="{D9E63AD9-4106-4F22-9D47-0C434467A772}" srcOrd="5" destOrd="0" presId="urn:microsoft.com/office/officeart/2018/2/layout/IconVerticalSolidList"/>
    <dgm:cxn modelId="{B1978D12-9E3C-4C42-A340-060E61EC57B5}" type="presParOf" srcId="{8044636D-DFBC-432E-B3F8-456D0C414734}" destId="{BEEFC268-3050-491D-AF66-9A87178957C5}" srcOrd="6" destOrd="0" presId="urn:microsoft.com/office/officeart/2018/2/layout/IconVerticalSolidList"/>
    <dgm:cxn modelId="{89B3024B-84A8-4E73-AA27-4409D5731E42}" type="presParOf" srcId="{BEEFC268-3050-491D-AF66-9A87178957C5}" destId="{CDF2199D-62FC-4D63-8849-5C9FE1053879}" srcOrd="0" destOrd="0" presId="urn:microsoft.com/office/officeart/2018/2/layout/IconVerticalSolidList"/>
    <dgm:cxn modelId="{AAA2939A-59D5-4155-A140-8A96A17FB977}" type="presParOf" srcId="{BEEFC268-3050-491D-AF66-9A87178957C5}" destId="{807A18FC-3E43-4408-83E4-6219FC602334}" srcOrd="1" destOrd="0" presId="urn:microsoft.com/office/officeart/2018/2/layout/IconVerticalSolidList"/>
    <dgm:cxn modelId="{2AE38425-59F5-4ED6-B9D9-55B3EA9223F5}" type="presParOf" srcId="{BEEFC268-3050-491D-AF66-9A87178957C5}" destId="{E70A6970-36CF-49B7-AB00-395C33EBCB9D}" srcOrd="2" destOrd="0" presId="urn:microsoft.com/office/officeart/2018/2/layout/IconVerticalSolidList"/>
    <dgm:cxn modelId="{490C4C5B-4267-4035-9B5D-11FB1074E699}" type="presParOf" srcId="{BEEFC268-3050-491D-AF66-9A87178957C5}" destId="{C682C2F3-BC06-4A79-A6D8-00B2546AC1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E92D3-F199-4424-800D-CC9D15200B92}">
      <dsp:nvSpPr>
        <dsp:cNvPr id="0" name=""/>
        <dsp:cNvSpPr/>
      </dsp:nvSpPr>
      <dsp:spPr>
        <a:xfrm>
          <a:off x="0" y="60286"/>
          <a:ext cx="4358346" cy="13332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>
              <a:latin typeface="Meiryo UI" panose="020B0604030504040204" pitchFamily="34" charset="-128"/>
              <a:ea typeface="Meiryo UI" panose="020B0604030504040204" pitchFamily="34" charset="-128"/>
            </a:rPr>
            <a:t>專案架構的概述</a:t>
          </a:r>
          <a:endParaRPr lang="en-US" sz="2600" kern="120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65084" y="125370"/>
        <a:ext cx="4228178" cy="1203083"/>
      </dsp:txXfrm>
    </dsp:sp>
    <dsp:sp modelId="{31295352-4A16-4ADF-BE12-8A6311DE4C9C}">
      <dsp:nvSpPr>
        <dsp:cNvPr id="0" name=""/>
        <dsp:cNvSpPr/>
      </dsp:nvSpPr>
      <dsp:spPr>
        <a:xfrm>
          <a:off x="0" y="1468417"/>
          <a:ext cx="4358346" cy="1333251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>
              <a:latin typeface="Meiryo UI" panose="020B0604030504040204" pitchFamily="34" charset="-128"/>
              <a:ea typeface="Meiryo UI" panose="020B0604030504040204" pitchFamily="34" charset="-128"/>
            </a:rPr>
            <a:t>定義專案架構的重要性</a:t>
          </a:r>
          <a:endParaRPr lang="en-US" sz="2600" kern="120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65084" y="1533501"/>
        <a:ext cx="4228178" cy="1203083"/>
      </dsp:txXfrm>
    </dsp:sp>
    <dsp:sp modelId="{90AEDF67-9671-408C-8D88-620891988D57}">
      <dsp:nvSpPr>
        <dsp:cNvPr id="0" name=""/>
        <dsp:cNvSpPr/>
      </dsp:nvSpPr>
      <dsp:spPr>
        <a:xfrm>
          <a:off x="0" y="2876549"/>
          <a:ext cx="4358346" cy="1333251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>
              <a:latin typeface="Meiryo UI" panose="020B0604030504040204" pitchFamily="34" charset="-128"/>
              <a:ea typeface="Meiryo UI" panose="020B0604030504040204" pitchFamily="34" charset="-128"/>
            </a:rPr>
            <a:t>架構決定了系統的穩定性、擴展性及維護性</a:t>
          </a:r>
          <a:endParaRPr lang="en-US" sz="2600" kern="120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65084" y="2941633"/>
        <a:ext cx="4228178" cy="1203083"/>
      </dsp:txXfrm>
    </dsp:sp>
    <dsp:sp modelId="{F3479941-3083-43EE-A7B2-5BF470761128}">
      <dsp:nvSpPr>
        <dsp:cNvPr id="0" name=""/>
        <dsp:cNvSpPr/>
      </dsp:nvSpPr>
      <dsp:spPr>
        <a:xfrm>
          <a:off x="0" y="4284681"/>
          <a:ext cx="4358346" cy="1333251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>
              <a:latin typeface="Meiryo UI" panose="020B0604030504040204" pitchFamily="34" charset="-128"/>
              <a:ea typeface="Meiryo UI" panose="020B0604030504040204" pitchFamily="34" charset="-128"/>
            </a:rPr>
            <a:t>如何選擇正確的架構來滿足不同業務需求</a:t>
          </a:r>
          <a:endParaRPr lang="en-US" sz="2600" kern="120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65084" y="4349765"/>
        <a:ext cx="4228178" cy="1203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515BB-C46C-4835-9D77-CDDD9A81BDEC}">
      <dsp:nvSpPr>
        <dsp:cNvPr id="0" name=""/>
        <dsp:cNvSpPr/>
      </dsp:nvSpPr>
      <dsp:spPr>
        <a:xfrm>
          <a:off x="429965" y="283705"/>
          <a:ext cx="1195536" cy="11955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FCC8B-9BB3-4947-ADF4-92028CDF97B7}">
      <dsp:nvSpPr>
        <dsp:cNvPr id="0" name=""/>
        <dsp:cNvSpPr/>
      </dsp:nvSpPr>
      <dsp:spPr>
        <a:xfrm>
          <a:off x="684751" y="538491"/>
          <a:ext cx="685963" cy="6859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89A6B-9056-4953-B1CB-7F2189D8A7E8}">
      <dsp:nvSpPr>
        <dsp:cNvPr id="0" name=""/>
        <dsp:cNvSpPr/>
      </dsp:nvSpPr>
      <dsp:spPr>
        <a:xfrm>
          <a:off x="47785" y="1851622"/>
          <a:ext cx="1959896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系統 vs 網站</a:t>
          </a:r>
        </a:p>
      </dsp:txBody>
      <dsp:txXfrm>
        <a:off x="47785" y="1851622"/>
        <a:ext cx="1959896" cy="742500"/>
      </dsp:txXfrm>
    </dsp:sp>
    <dsp:sp modelId="{B3CC2E54-C45A-4496-AB0A-A2C53FDBA79F}">
      <dsp:nvSpPr>
        <dsp:cNvPr id="0" name=""/>
        <dsp:cNvSpPr/>
      </dsp:nvSpPr>
      <dsp:spPr>
        <a:xfrm>
          <a:off x="2732843" y="283705"/>
          <a:ext cx="1195536" cy="11955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6FB31-1D33-43F5-A0DB-D24F6870B468}">
      <dsp:nvSpPr>
        <dsp:cNvPr id="0" name=""/>
        <dsp:cNvSpPr/>
      </dsp:nvSpPr>
      <dsp:spPr>
        <a:xfrm>
          <a:off x="2987630" y="538491"/>
          <a:ext cx="685963" cy="6859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D8C8E-F8C9-4048-915A-C64D45FFEDF9}">
      <dsp:nvSpPr>
        <dsp:cNvPr id="0" name=""/>
        <dsp:cNvSpPr/>
      </dsp:nvSpPr>
      <dsp:spPr>
        <a:xfrm>
          <a:off x="2350663" y="1851622"/>
          <a:ext cx="1959896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系統: 複雜的應用，涵蓋多個功能模組（例：ERP、CRM）</a:t>
          </a:r>
        </a:p>
      </dsp:txBody>
      <dsp:txXfrm>
        <a:off x="2350663" y="1851622"/>
        <a:ext cx="1959896" cy="742500"/>
      </dsp:txXfrm>
    </dsp:sp>
    <dsp:sp modelId="{1416A779-B3A1-41E9-AD49-94BD6871A4E2}">
      <dsp:nvSpPr>
        <dsp:cNvPr id="0" name=""/>
        <dsp:cNvSpPr/>
      </dsp:nvSpPr>
      <dsp:spPr>
        <a:xfrm>
          <a:off x="429965" y="3084096"/>
          <a:ext cx="1195536" cy="11955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E2CE4-4D2C-4F5E-95C8-5711740BB5C4}">
      <dsp:nvSpPr>
        <dsp:cNvPr id="0" name=""/>
        <dsp:cNvSpPr/>
      </dsp:nvSpPr>
      <dsp:spPr>
        <a:xfrm>
          <a:off x="684751" y="3338883"/>
          <a:ext cx="685963" cy="6859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78E01-D45D-4743-AAF4-DA40C9A9D7DF}">
      <dsp:nvSpPr>
        <dsp:cNvPr id="0" name=""/>
        <dsp:cNvSpPr/>
      </dsp:nvSpPr>
      <dsp:spPr>
        <a:xfrm>
          <a:off x="47785" y="4652013"/>
          <a:ext cx="1959896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網站: 基於網頁技術的應用，多為靜態或簡單動態展示（例：企業網站、資訊發布平台）</a:t>
          </a:r>
        </a:p>
      </dsp:txBody>
      <dsp:txXfrm>
        <a:off x="47785" y="4652013"/>
        <a:ext cx="1959896" cy="742500"/>
      </dsp:txXfrm>
    </dsp:sp>
    <dsp:sp modelId="{239D02BE-FDCB-426F-843F-5BE081C1E0BC}">
      <dsp:nvSpPr>
        <dsp:cNvPr id="0" name=""/>
        <dsp:cNvSpPr/>
      </dsp:nvSpPr>
      <dsp:spPr>
        <a:xfrm>
          <a:off x="2732843" y="3084096"/>
          <a:ext cx="1195536" cy="11955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A1461-C4F7-48B0-8FF0-9BC3748FA896}">
      <dsp:nvSpPr>
        <dsp:cNvPr id="0" name=""/>
        <dsp:cNvSpPr/>
      </dsp:nvSpPr>
      <dsp:spPr>
        <a:xfrm>
          <a:off x="2987630" y="3338883"/>
          <a:ext cx="685963" cy="6859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03A30-06E2-450F-8CCD-42E21AA671F0}">
      <dsp:nvSpPr>
        <dsp:cNvPr id="0" name=""/>
        <dsp:cNvSpPr/>
      </dsp:nvSpPr>
      <dsp:spPr>
        <a:xfrm>
          <a:off x="2350663" y="4652013"/>
          <a:ext cx="1959896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差異與共通點: 網站可以是系統的一部分，特別是在應用系統需要提供給使用者互動介面時</a:t>
          </a:r>
        </a:p>
      </dsp:txBody>
      <dsp:txXfrm>
        <a:off x="2350663" y="4652013"/>
        <a:ext cx="1959896" cy="74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F53E3-58FE-40F2-AF3F-E829047D267C}">
      <dsp:nvSpPr>
        <dsp:cNvPr id="0" name=""/>
        <dsp:cNvSpPr/>
      </dsp:nvSpPr>
      <dsp:spPr>
        <a:xfrm>
          <a:off x="0" y="2703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B8B2C-A111-4641-AA59-3C07EE33220B}">
      <dsp:nvSpPr>
        <dsp:cNvPr id="0" name=""/>
        <dsp:cNvSpPr/>
      </dsp:nvSpPr>
      <dsp:spPr>
        <a:xfrm>
          <a:off x="0" y="2703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前端</a:t>
          </a:r>
          <a:r>
            <a:rPr lang="en-US" sz="2400" kern="1200" dirty="0"/>
            <a:t>: </a:t>
          </a:r>
          <a:r>
            <a:rPr lang="en-US" sz="2400" kern="1200" dirty="0" err="1"/>
            <a:t>使用者與系統的互動界面</a:t>
          </a:r>
          <a:endParaRPr lang="en-US" sz="2400" kern="1200" dirty="0"/>
        </a:p>
      </dsp:txBody>
      <dsp:txXfrm>
        <a:off x="0" y="2703"/>
        <a:ext cx="5175384" cy="1843578"/>
      </dsp:txXfrm>
    </dsp:sp>
    <dsp:sp modelId="{27887898-AD0D-4EC6-A1F0-E76CC32DDC93}">
      <dsp:nvSpPr>
        <dsp:cNvPr id="0" name=""/>
        <dsp:cNvSpPr/>
      </dsp:nvSpPr>
      <dsp:spPr>
        <a:xfrm>
          <a:off x="0" y="1846281"/>
          <a:ext cx="5175384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CA02E-5731-41E7-A22F-2DF242EF9B57}">
      <dsp:nvSpPr>
        <dsp:cNvPr id="0" name=""/>
        <dsp:cNvSpPr/>
      </dsp:nvSpPr>
      <dsp:spPr>
        <a:xfrm>
          <a:off x="0" y="1846281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後端</a:t>
          </a:r>
          <a:r>
            <a:rPr lang="en-US" sz="2400" kern="1200" dirty="0"/>
            <a:t>: </a:t>
          </a:r>
          <a:r>
            <a:rPr lang="en-US" sz="2400" kern="1200" dirty="0" err="1"/>
            <a:t>負責業務邏輯處理與資料交換</a:t>
          </a:r>
          <a:endParaRPr lang="en-US" sz="2400" kern="1200" dirty="0"/>
        </a:p>
      </dsp:txBody>
      <dsp:txXfrm>
        <a:off x="0" y="1846281"/>
        <a:ext cx="5175384" cy="1843578"/>
      </dsp:txXfrm>
    </dsp:sp>
    <dsp:sp modelId="{D5C19ADA-3A06-4680-B396-A556549A451E}">
      <dsp:nvSpPr>
        <dsp:cNvPr id="0" name=""/>
        <dsp:cNvSpPr/>
      </dsp:nvSpPr>
      <dsp:spPr>
        <a:xfrm>
          <a:off x="0" y="3689859"/>
          <a:ext cx="5175384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19047-101D-4F5D-958A-61DAA0B404C3}">
      <dsp:nvSpPr>
        <dsp:cNvPr id="0" name=""/>
        <dsp:cNvSpPr/>
      </dsp:nvSpPr>
      <dsp:spPr>
        <a:xfrm>
          <a:off x="0" y="3689859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資料庫</a:t>
          </a:r>
          <a:r>
            <a:rPr lang="en-US" sz="2400" kern="1200" dirty="0"/>
            <a:t>: </a:t>
          </a:r>
          <a:r>
            <a:rPr lang="en-US" sz="2400" kern="1200" dirty="0" err="1"/>
            <a:t>保存與管理資料</a:t>
          </a:r>
          <a:endParaRPr lang="en-US" sz="2400" kern="1200" dirty="0"/>
        </a:p>
      </dsp:txBody>
      <dsp:txXfrm>
        <a:off x="0" y="3689859"/>
        <a:ext cx="5175384" cy="1843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D11B3-BA74-4BDD-B4C1-2D056BEEAAC5}">
      <dsp:nvSpPr>
        <dsp:cNvPr id="0" name=""/>
        <dsp:cNvSpPr/>
      </dsp:nvSpPr>
      <dsp:spPr>
        <a:xfrm>
          <a:off x="0" y="1572"/>
          <a:ext cx="5605628" cy="7968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5A492-8585-4973-B0C0-CA4EBC9D1F95}">
      <dsp:nvSpPr>
        <dsp:cNvPr id="0" name=""/>
        <dsp:cNvSpPr/>
      </dsp:nvSpPr>
      <dsp:spPr>
        <a:xfrm>
          <a:off x="241049" y="180865"/>
          <a:ext cx="438272" cy="4382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5A16E-39D9-4BB2-9869-5DADBCF6C5F3}">
      <dsp:nvSpPr>
        <dsp:cNvPr id="0" name=""/>
        <dsp:cNvSpPr/>
      </dsp:nvSpPr>
      <dsp:spPr>
        <a:xfrm>
          <a:off x="920372" y="1572"/>
          <a:ext cx="4685255" cy="796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34" tIns="84334" rIns="84334" bIns="843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Html</a:t>
          </a:r>
          <a:r>
            <a:rPr lang="zh-TW" sz="1900" kern="1200"/>
            <a:t>、</a:t>
          </a:r>
          <a:r>
            <a:rPr lang="en-US" sz="1900" kern="1200"/>
            <a:t>CSS</a:t>
          </a:r>
          <a:r>
            <a:rPr lang="zh-TW" sz="1900" kern="1200"/>
            <a:t>、</a:t>
          </a:r>
          <a:r>
            <a:rPr lang="en-US" sz="1900" kern="1200"/>
            <a:t>JavaScript: </a:t>
          </a:r>
          <a:r>
            <a:rPr lang="zh-TW" sz="1900" kern="1200"/>
            <a:t>網頁的基礎技術，組成前端的結構、樣式和互動</a:t>
          </a:r>
          <a:endParaRPr lang="en-US" sz="1900" kern="1200"/>
        </a:p>
      </dsp:txBody>
      <dsp:txXfrm>
        <a:off x="920372" y="1572"/>
        <a:ext cx="4685255" cy="796859"/>
      </dsp:txXfrm>
    </dsp:sp>
    <dsp:sp modelId="{79595E23-3EE6-4454-AEEA-6B4D7D7DE274}">
      <dsp:nvSpPr>
        <dsp:cNvPr id="0" name=""/>
        <dsp:cNvSpPr/>
      </dsp:nvSpPr>
      <dsp:spPr>
        <a:xfrm>
          <a:off x="0" y="997646"/>
          <a:ext cx="5605628" cy="7968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2D92B-5531-4DED-800D-8AA1E977BA6D}">
      <dsp:nvSpPr>
        <dsp:cNvPr id="0" name=""/>
        <dsp:cNvSpPr/>
      </dsp:nvSpPr>
      <dsp:spPr>
        <a:xfrm>
          <a:off x="241049" y="1176939"/>
          <a:ext cx="438272" cy="4382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D83D0-E9C4-42A8-ABA6-B40427831194}">
      <dsp:nvSpPr>
        <dsp:cNvPr id="0" name=""/>
        <dsp:cNvSpPr/>
      </dsp:nvSpPr>
      <dsp:spPr>
        <a:xfrm>
          <a:off x="920372" y="997646"/>
          <a:ext cx="4685255" cy="796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34" tIns="84334" rIns="84334" bIns="843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JQuery</a:t>
          </a:r>
          <a:r>
            <a:rPr lang="en-US" sz="1900" kern="1200" dirty="0"/>
            <a:t> &amp; Ajax: </a:t>
          </a:r>
          <a:r>
            <a:rPr lang="zh-TW" sz="1900" kern="1200" dirty="0"/>
            <a:t>提供更豐富的互動，</a:t>
          </a:r>
          <a:r>
            <a:rPr lang="en-US" sz="1900" kern="1200" dirty="0"/>
            <a:t>Ajax</a:t>
          </a:r>
          <a:r>
            <a:rPr lang="zh-TW" sz="1900" kern="1200" dirty="0"/>
            <a:t>允許動態加載資料</a:t>
          </a:r>
          <a:endParaRPr lang="en-US" sz="1900" kern="1200" dirty="0"/>
        </a:p>
      </dsp:txBody>
      <dsp:txXfrm>
        <a:off x="920372" y="997646"/>
        <a:ext cx="4685255" cy="796859"/>
      </dsp:txXfrm>
    </dsp:sp>
    <dsp:sp modelId="{521F2967-6793-4F51-A5FF-59D426AD8223}">
      <dsp:nvSpPr>
        <dsp:cNvPr id="0" name=""/>
        <dsp:cNvSpPr/>
      </dsp:nvSpPr>
      <dsp:spPr>
        <a:xfrm>
          <a:off x="0" y="1993720"/>
          <a:ext cx="5605628" cy="7968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10E96-A444-4DF3-A558-5B94CA78F2F7}">
      <dsp:nvSpPr>
        <dsp:cNvPr id="0" name=""/>
        <dsp:cNvSpPr/>
      </dsp:nvSpPr>
      <dsp:spPr>
        <a:xfrm>
          <a:off x="241049" y="2173014"/>
          <a:ext cx="438272" cy="4382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C56B5-FABB-4E26-A2E2-75B2E1A521EB}">
      <dsp:nvSpPr>
        <dsp:cNvPr id="0" name=""/>
        <dsp:cNvSpPr/>
      </dsp:nvSpPr>
      <dsp:spPr>
        <a:xfrm>
          <a:off x="920372" y="1993720"/>
          <a:ext cx="4685255" cy="796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34" tIns="84334" rIns="84334" bIns="843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900" kern="1200"/>
            <a:t>框架 </a:t>
          </a:r>
          <a:r>
            <a:rPr lang="en-US" sz="1900" kern="1200"/>
            <a:t>(React</a:t>
          </a:r>
          <a:r>
            <a:rPr lang="zh-TW" sz="1900" kern="1200"/>
            <a:t>、</a:t>
          </a:r>
          <a:r>
            <a:rPr lang="en-US" sz="1900" kern="1200"/>
            <a:t>Vue): </a:t>
          </a:r>
          <a:r>
            <a:rPr lang="zh-TW" sz="1900" kern="1200"/>
            <a:t>現代前端框架，提升效能並方便開發</a:t>
          </a:r>
          <a:endParaRPr lang="en-US" sz="1900" kern="1200"/>
        </a:p>
      </dsp:txBody>
      <dsp:txXfrm>
        <a:off x="920372" y="1993720"/>
        <a:ext cx="4685255" cy="796859"/>
      </dsp:txXfrm>
    </dsp:sp>
    <dsp:sp modelId="{CDF2199D-62FC-4D63-8849-5C9FE1053879}">
      <dsp:nvSpPr>
        <dsp:cNvPr id="0" name=""/>
        <dsp:cNvSpPr/>
      </dsp:nvSpPr>
      <dsp:spPr>
        <a:xfrm>
          <a:off x="0" y="2989795"/>
          <a:ext cx="5605628" cy="7968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A18FC-3E43-4408-83E4-6219FC602334}">
      <dsp:nvSpPr>
        <dsp:cNvPr id="0" name=""/>
        <dsp:cNvSpPr/>
      </dsp:nvSpPr>
      <dsp:spPr>
        <a:xfrm>
          <a:off x="241049" y="3169088"/>
          <a:ext cx="438272" cy="4382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2C2F3-BC06-4A79-A6D8-00B2546AC1B4}">
      <dsp:nvSpPr>
        <dsp:cNvPr id="0" name=""/>
        <dsp:cNvSpPr/>
      </dsp:nvSpPr>
      <dsp:spPr>
        <a:xfrm>
          <a:off x="920372" y="2989795"/>
          <a:ext cx="4685255" cy="796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34" tIns="84334" rIns="84334" bIns="843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Bootstrap (BS): </a:t>
          </a:r>
          <a:r>
            <a:rPr lang="zh-TW" sz="1900" kern="1200"/>
            <a:t>讓開發者快速建構響應式網站的</a:t>
          </a:r>
          <a:r>
            <a:rPr lang="en-US" sz="1900" kern="1200"/>
            <a:t>CSS</a:t>
          </a:r>
          <a:r>
            <a:rPr lang="zh-TW" sz="1900" kern="1200"/>
            <a:t>框架</a:t>
          </a:r>
          <a:endParaRPr lang="en-US" sz="1900" kern="1200"/>
        </a:p>
      </dsp:txBody>
      <dsp:txXfrm>
        <a:off x="920372" y="2989795"/>
        <a:ext cx="4685255" cy="796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FD522-F3B8-4859-A260-0BC24150EF36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257BB-9D0D-4A60-BFE4-4DFA0DAA3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43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兩者間的比較、與學員互動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257BB-9D0D-4A60-BFE4-4DFA0DAA363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938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CI/CD: </a:t>
            </a:r>
            <a:r>
              <a:rPr lang="en-US" altLang="zh-TW" dirty="0" err="1"/>
              <a:t>持續整合與持續交付，確保程式碼快速、自動化部署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257BB-9D0D-4A60-BFE4-4DFA0DAA363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703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前端技術的發展</a:t>
            </a:r>
          </a:p>
          <a:p>
            <a:r>
              <a:rPr lang="en-US" altLang="zh-TW" dirty="0"/>
              <a:t>Html</a:t>
            </a:r>
            <a:r>
              <a:rPr lang="zh-TW" altLang="en-US" dirty="0"/>
              <a:t>、</a:t>
            </a:r>
            <a:r>
              <a:rPr lang="en-US" altLang="zh-TW" dirty="0"/>
              <a:t>CSS</a:t>
            </a:r>
            <a:r>
              <a:rPr lang="zh-TW" altLang="en-US" dirty="0"/>
              <a:t>、</a:t>
            </a:r>
            <a:r>
              <a:rPr lang="en-US" altLang="zh-TW" dirty="0"/>
              <a:t>JavaScript: </a:t>
            </a:r>
            <a:r>
              <a:rPr lang="zh-TW" altLang="en-US" dirty="0"/>
              <a:t>網頁的基礎技術，組成前端的結構、樣式和互動</a:t>
            </a:r>
          </a:p>
          <a:p>
            <a:r>
              <a:rPr lang="en-US" altLang="zh-TW" dirty="0" err="1"/>
              <a:t>JQuery</a:t>
            </a:r>
            <a:r>
              <a:rPr lang="en-US" altLang="zh-TW" dirty="0"/>
              <a:t> &amp; Ajax: </a:t>
            </a:r>
            <a:r>
              <a:rPr lang="zh-TW" altLang="en-US" dirty="0"/>
              <a:t>提供更豐富的互動，</a:t>
            </a:r>
            <a:r>
              <a:rPr lang="en-US" altLang="zh-TW" dirty="0"/>
              <a:t>Ajax</a:t>
            </a:r>
            <a:r>
              <a:rPr lang="zh-TW" altLang="en-US" dirty="0"/>
              <a:t>允許動態加載資料</a:t>
            </a:r>
          </a:p>
          <a:p>
            <a:r>
              <a:rPr lang="zh-TW" altLang="en-US" dirty="0"/>
              <a:t>框架 </a:t>
            </a:r>
            <a:r>
              <a:rPr lang="en-US" altLang="zh-TW" dirty="0"/>
              <a:t>(React</a:t>
            </a:r>
            <a:r>
              <a:rPr lang="zh-TW" altLang="en-US" dirty="0"/>
              <a:t>、</a:t>
            </a:r>
            <a:r>
              <a:rPr lang="en-US" altLang="zh-TW" dirty="0"/>
              <a:t>Vue): </a:t>
            </a:r>
            <a:r>
              <a:rPr lang="zh-TW" altLang="en-US" dirty="0"/>
              <a:t>現代前端框架，提升效能並方便開發</a:t>
            </a:r>
          </a:p>
          <a:p>
            <a:r>
              <a:rPr lang="en-US" altLang="zh-TW" dirty="0"/>
              <a:t>Bootstrap (BS): </a:t>
            </a:r>
            <a:r>
              <a:rPr lang="zh-TW" altLang="en-US" dirty="0"/>
              <a:t>讓開發者快速建構響應式網站的</a:t>
            </a:r>
            <a:r>
              <a:rPr lang="en-US" altLang="zh-TW" dirty="0"/>
              <a:t>CSS</a:t>
            </a:r>
            <a:r>
              <a:rPr lang="zh-TW" altLang="en-US" dirty="0"/>
              <a:t>框架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257BB-9D0D-4A60-BFE4-4DFA0DAA363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48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3B2770-A518-4909-FEF4-705923540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D16EEF-8498-7066-649F-7EE9C079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AFC006-FE35-F0D5-F7C6-B6A57502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EE4655-302A-5D6B-378C-1263656C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5674B0-B425-BD66-69EB-C70065A2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4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FBD0D-495D-CB3B-4CD5-D140C6D9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C60500-0E2D-0540-A2BE-8960E8883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92ADE7-3627-5D0A-FBAF-78A60341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D26837-D3F9-9EDD-BD9E-E30DFBCA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68CFA1-1D06-6C39-9D4A-B30FD2BC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8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BB45068-99BF-503F-6400-09B4C7181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C9064B-4DBD-DF53-32FF-F0A94BE01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574800-B706-96EC-8383-B1C68C6A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6FC33B-6D89-20A8-4505-B07C75F3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BE3FB9-7968-5BED-1228-56B88BBA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1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DA021B-5A48-AEBA-CA7A-543B6D79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60CA94-1C09-BCB5-27B8-F8567B3E5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E4502D-B32C-38EA-5158-46EB3F97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29F7B7-5804-AA65-FA95-48FE3D54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F771A9-B696-C9C2-92D2-2A6A16D7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9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C5759F-E2A9-A2E5-101D-9A516B3D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8EAAEE-64FE-3EF4-C06A-448510FDF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625947-05DF-C008-1456-6EFAFFCF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5C60BA-D8DC-265D-ADC8-660138E1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6AB57B-1642-9774-62BA-8B315F48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6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B5B50-A324-D1E4-D4FC-210E0E7F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22B0B2-4837-BA19-266A-BDC2160C1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483C8D-D6C3-9D4B-731E-EF6EC41BE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B6628B-B636-31B8-6D78-12B70E8A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8C084C-9D29-F27C-A250-2F399F8D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DF10E6-9EEA-9B0B-70B8-B2A88736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020DE-A534-C2AA-5064-C2C298FC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3582CA-E06C-710B-9F86-C438598BD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536489-FECC-DA39-BD84-ADCC040EC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A95052-05F9-15BB-906B-3B99CB502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7C1297-9EE7-BCD5-DAC6-E49F9777E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55B6FFD-E862-0A30-0A7D-D4F577E3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DE66D3D-31DB-73F2-C899-5544DBEB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BA73A6C-A094-B866-5048-B9FD2C88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8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A9B81-A0A6-4090-FC16-C7C0BFD3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10872E2-B393-9359-8CE4-BB8B01B42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3B6AC0-C484-1364-0C00-13C96A7A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FE6980-A7BD-9333-838F-74D4B3DE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3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95D976-075F-31F4-E9D3-EC129039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7E6E484-F15F-C92F-46C9-BC00A171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125186-7A1E-9DFB-6D5E-3F191A44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5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5D521E-4F1F-107B-639A-35A5E59C5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D5D70C-5584-20E3-B89B-EED144A9E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99C4DA-086A-8D3A-021E-B2D7D903F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78F904-2E27-9A11-B92E-7CFE2586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BF536D-8EFB-CA2A-32BF-74360D96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1C17A4-48D9-1E9D-CAB1-1AF40EEB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2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E2FC1-8C24-EEE2-9406-408B6571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9CA7CE-8F8A-86E7-64E4-F412C91A7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81AC4F-AD36-7546-D26F-D7325C3E5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0B761C-785B-42C8-D5E7-7A1E42CD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38C48A-5908-E94D-7491-6A9E7C47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9306BD-A9E7-3BB8-48E5-4332C355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4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904D635-F218-A428-55ED-3F6330A3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FA281C-130D-01C5-2975-2A18BF2CE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8E7801-8C24-021D-254C-78B965322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97475D-A567-C86F-64A0-C87459413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BD30B1-6BD6-C191-E8A2-2A9E3EBF4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6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ware.com.tw/blog-895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ogolook.net/java-logo/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ogolook.net/java-logo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4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6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zh-TW" altLang="en-US" sz="47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專案</a:t>
            </a:r>
            <a:br>
              <a:rPr lang="en-US" altLang="zh-TW" sz="47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zh-TW" altLang="en-US" sz="4700" dirty="0">
                <a:solidFill>
                  <a:srgbClr val="FFFF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架構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52326037-77E0-A679-43CD-4CFE0C8609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028237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zh-TW" altLang="en-US" sz="4700" dirty="0">
                <a:solidFill>
                  <a:srgbClr val="FFFFFF"/>
                </a:solidFill>
                <a:latin typeface="Meiryo UI" panose="020B0400000000000000" pitchFamily="34" charset="-128"/>
                <a:ea typeface="Meiryo UI" panose="020B0400000000000000" pitchFamily="34" charset="-128"/>
              </a:rPr>
              <a:t>何謂系統、何謂網站</a:t>
            </a:r>
            <a:r>
              <a:rPr lang="en-US" altLang="zh-TW" sz="4700" dirty="0">
                <a:solidFill>
                  <a:srgbClr val="FFFFFF"/>
                </a:solidFill>
                <a:latin typeface="Meiryo UI" panose="020B0400000000000000" pitchFamily="34" charset="-128"/>
                <a:ea typeface="Meiryo UI" panose="020B0400000000000000" pitchFamily="34" charset="-128"/>
              </a:rPr>
              <a:t>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D7B38A-73CF-7D7F-0D22-357E8037A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325010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zh-TW" altLang="en-US" sz="4700" dirty="0"/>
              <a:t>前端</a:t>
            </a:r>
            <a:br>
              <a:rPr lang="en-US" altLang="zh-TW" sz="4700" dirty="0"/>
            </a:br>
            <a:r>
              <a:rPr lang="zh-TW" altLang="en-US" sz="4700" dirty="0"/>
              <a:t>後端</a:t>
            </a:r>
            <a:br>
              <a:rPr lang="en-US" altLang="zh-TW" sz="4700" dirty="0"/>
            </a:br>
            <a:r>
              <a:rPr lang="zh-TW" altLang="en-US" sz="4700" dirty="0"/>
              <a:t>資料庫</a:t>
            </a:r>
            <a:endParaRPr lang="en-US" altLang="zh-TW" sz="4700" dirty="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4486363-FA2F-6FB3-2391-0E653BC58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3677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圖: 磁碟 7">
            <a:extLst>
              <a:ext uri="{FF2B5EF4-FFF2-40B4-BE49-F238E27FC236}">
                <a16:creationId xmlns:a16="http://schemas.microsoft.com/office/drawing/2014/main" id="{F755296E-90D6-150F-B9B7-4CC8CA69B5BC}"/>
              </a:ext>
            </a:extLst>
          </p:cNvPr>
          <p:cNvSpPr/>
          <p:nvPr/>
        </p:nvSpPr>
        <p:spPr>
          <a:xfrm>
            <a:off x="6716888" y="2529000"/>
            <a:ext cx="1440000" cy="1800000"/>
          </a:xfrm>
          <a:prstGeom prst="flowChartMagneticDisk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6717B42-3814-DF68-5BF3-A012E0EC11E1}"/>
              </a:ext>
            </a:extLst>
          </p:cNvPr>
          <p:cNvCxnSpPr>
            <a:cxnSpLocks/>
            <a:stCxn id="8" idx="0"/>
            <a:endCxn id="8" idx="0"/>
          </p:cNvCxnSpPr>
          <p:nvPr/>
        </p:nvCxnSpPr>
        <p:spPr>
          <a:xfrm>
            <a:off x="7436888" y="312900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042D0EB-2851-D133-6A1B-9CE912AF1BF1}"/>
              </a:ext>
            </a:extLst>
          </p:cNvPr>
          <p:cNvGrpSpPr/>
          <p:nvPr/>
        </p:nvGrpSpPr>
        <p:grpSpPr>
          <a:xfrm>
            <a:off x="513188" y="2529000"/>
            <a:ext cx="2160000" cy="1800000"/>
            <a:chOff x="1465271" y="1469533"/>
            <a:chExt cx="3659884" cy="3318933"/>
          </a:xfrm>
        </p:grpSpPr>
        <p:pic>
          <p:nvPicPr>
            <p:cNvPr id="20" name="圖片 19" descr="一張含有 螢幕擷取畫面, 設計 的圖片">
              <a:extLst>
                <a:ext uri="{FF2B5EF4-FFF2-40B4-BE49-F238E27FC236}">
                  <a16:creationId xmlns:a16="http://schemas.microsoft.com/office/drawing/2014/main" id="{6971D016-35D5-140E-8E49-745B09A54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B7DBF7"/>
                </a:clrFrom>
                <a:clrTo>
                  <a:srgbClr val="B7DBF7">
                    <a:alpha val="0"/>
                  </a:srgbClr>
                </a:clrTo>
              </a:clrChange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36046" t="17967" r="15931" b="9450"/>
            <a:stretch/>
          </p:blipFill>
          <p:spPr>
            <a:xfrm>
              <a:off x="1465271" y="1469533"/>
              <a:ext cx="3659884" cy="3318933"/>
            </a:xfrm>
            <a:prstGeom prst="rect">
              <a:avLst/>
            </a:prstGeom>
          </p:spPr>
        </p:pic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323F4393-B663-7112-2239-872E08EE4F28}"/>
                </a:ext>
              </a:extLst>
            </p:cNvPr>
            <p:cNvSpPr/>
            <p:nvPr/>
          </p:nvSpPr>
          <p:spPr>
            <a:xfrm rot="5400000">
              <a:off x="1447641" y="1896752"/>
              <a:ext cx="252000" cy="216739"/>
            </a:xfrm>
            <a:prstGeom prst="triangle">
              <a:avLst>
                <a:gd name="adj" fmla="val 13491"/>
              </a:avLst>
            </a:prstGeom>
            <a:solidFill>
              <a:srgbClr val="3C4B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4" name="圖片 23" descr="一張含有 文字, 圖形, 平面設計, 字型 的圖片">
            <a:extLst>
              <a:ext uri="{FF2B5EF4-FFF2-40B4-BE49-F238E27FC236}">
                <a16:creationId xmlns:a16="http://schemas.microsoft.com/office/drawing/2014/main" id="{1DCCF139-E215-E150-DF64-7BC54F55C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61805" t="7474" r="12538" b="20724"/>
          <a:stretch/>
        </p:blipFill>
        <p:spPr>
          <a:xfrm>
            <a:off x="3929141" y="2525522"/>
            <a:ext cx="1285717" cy="180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8D66BF-C740-66A8-08CF-A2370F418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F78A-13F3-05A4-0774-31617782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zh-TW" altLang="en-US" sz="3850"/>
              <a:t>前端技術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B6147E5-ECE7-2B89-753E-A3C4333B0E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6241" y="2114482"/>
          <a:ext cx="5605628" cy="3788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9F42B6E3-FB64-2F62-C19A-DB8C36279C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4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zh-TW" altLang="en-US" sz="3850"/>
              <a:t>後端技術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055223"/>
            <a:ext cx="5033221" cy="37882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000" b="1" dirty="0">
                <a:solidFill>
                  <a:srgbClr val="E97132"/>
                </a:solidFill>
              </a:rPr>
              <a:t>Java</a:t>
            </a:r>
            <a:r>
              <a:rPr lang="zh-TW" altLang="en-US" sz="2000" b="1" dirty="0">
                <a:solidFill>
                  <a:srgbClr val="E97132"/>
                </a:solidFill>
              </a:rPr>
              <a:t>、</a:t>
            </a:r>
            <a:r>
              <a:rPr lang="en-US" altLang="zh-TW" sz="2000" b="1" dirty="0">
                <a:solidFill>
                  <a:srgbClr val="E97132"/>
                </a:solidFill>
              </a:rPr>
              <a:t>Python</a:t>
            </a:r>
            <a:r>
              <a:rPr lang="zh-TW" altLang="en-US" sz="2000" b="1" dirty="0">
                <a:solidFill>
                  <a:srgbClr val="E97132"/>
                </a:solidFill>
              </a:rPr>
              <a:t>、</a:t>
            </a:r>
            <a:r>
              <a:rPr lang="en-US" altLang="zh-TW" sz="2000" b="1" dirty="0">
                <a:solidFill>
                  <a:srgbClr val="E97132"/>
                </a:solidFill>
              </a:rPr>
              <a:t>C: </a:t>
            </a:r>
            <a:r>
              <a:rPr lang="zh-TW" altLang="en-US" sz="2000" b="1" dirty="0">
                <a:solidFill>
                  <a:srgbClr val="E97132"/>
                </a:solidFill>
              </a:rPr>
              <a:t>三種常見後端語言，各自適用不同需求</a:t>
            </a:r>
            <a:endParaRPr lang="en-US" altLang="zh-TW" sz="2000" b="1" dirty="0">
              <a:solidFill>
                <a:srgbClr val="E97132"/>
              </a:solidFill>
            </a:endParaRPr>
          </a:p>
          <a:p>
            <a:pPr marL="0" indent="0">
              <a:buNone/>
            </a:pPr>
            <a:endParaRPr lang="zh-TW" alt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b="1" dirty="0"/>
              <a:t>Java: </a:t>
            </a:r>
            <a:r>
              <a:rPr lang="zh-TW" altLang="en-US" b="1" dirty="0"/>
              <a:t>適合大型企業應用，穩定性高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b="1" dirty="0"/>
              <a:t>Python: </a:t>
            </a:r>
            <a:r>
              <a:rPr lang="zh-TW" altLang="en-US" b="1" dirty="0"/>
              <a:t>適合快速開發、</a:t>
            </a:r>
            <a:r>
              <a:rPr lang="en-US" altLang="zh-TW" b="1" dirty="0"/>
              <a:t>AI</a:t>
            </a:r>
            <a:r>
              <a:rPr lang="zh-TW" altLang="en-US" b="1" dirty="0"/>
              <a:t>、數據處理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b="1" dirty="0"/>
              <a:t>C: </a:t>
            </a:r>
            <a:r>
              <a:rPr lang="zh-TW" altLang="en-US" b="1" dirty="0"/>
              <a:t>偏低階，適合高效能應用</a:t>
            </a:r>
            <a:endParaRPr lang="en-US" altLang="zh-TW" b="1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框架 </a:t>
            </a:r>
            <a:r>
              <a:rPr lang="en-US" altLang="zh-TW" dirty="0"/>
              <a:t>(</a:t>
            </a:r>
            <a:r>
              <a:rPr lang="en-US" altLang="zh-TW" dirty="0" err="1"/>
              <a:t>SpringMVC</a:t>
            </a:r>
            <a:r>
              <a:rPr lang="zh-TW" altLang="en-US" dirty="0"/>
              <a:t>、</a:t>
            </a:r>
            <a:r>
              <a:rPr lang="en-US" altLang="zh-TW" dirty="0" err="1"/>
              <a:t>SpringBoot</a:t>
            </a:r>
            <a:r>
              <a:rPr lang="zh-TW" altLang="en-US" dirty="0"/>
              <a:t>、</a:t>
            </a:r>
            <a:r>
              <a:rPr lang="en-US" altLang="zh-TW" dirty="0"/>
              <a:t>Struts): Java</a:t>
            </a:r>
            <a:r>
              <a:rPr lang="zh-TW" altLang="en-US" dirty="0"/>
              <a:t>常見框架，提升應用開發效率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rgbClr val="E9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66C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圖片 12" descr="一張含有 文字, 圖形, 平面設計, 字型 的圖片">
            <a:extLst>
              <a:ext uri="{FF2B5EF4-FFF2-40B4-BE49-F238E27FC236}">
                <a16:creationId xmlns:a16="http://schemas.microsoft.com/office/drawing/2014/main" id="{E653A71A-1D87-F5EC-A598-4D953BCCA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1805" t="7474" r="12538" b="20724"/>
          <a:stretch/>
        </p:blipFill>
        <p:spPr>
          <a:xfrm>
            <a:off x="6546576" y="2525522"/>
            <a:ext cx="1285717" cy="180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資料庫技術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2000" dirty="0" err="1"/>
              <a:t>關聯式與非關聯式資料庫</a:t>
            </a:r>
            <a:endParaRPr sz="2000" dirty="0"/>
          </a:p>
          <a:p>
            <a:pPr>
              <a:lnSpc>
                <a:spcPct val="150000"/>
              </a:lnSpc>
            </a:pPr>
            <a:r>
              <a:rPr sz="2000" dirty="0" err="1"/>
              <a:t>MSSQL、Oracle、MySQL</a:t>
            </a:r>
            <a:r>
              <a:rPr sz="2000" dirty="0"/>
              <a:t>: </a:t>
            </a:r>
            <a:r>
              <a:rPr sz="2000" dirty="0" err="1"/>
              <a:t>關聯式資料庫，用於結構化數據存儲</a:t>
            </a:r>
            <a:endParaRPr sz="2000" dirty="0"/>
          </a:p>
          <a:p>
            <a:pPr>
              <a:lnSpc>
                <a:spcPct val="150000"/>
              </a:lnSpc>
            </a:pPr>
            <a:r>
              <a:rPr sz="2000" dirty="0"/>
              <a:t>MSSQL: </a:t>
            </a:r>
            <a:r>
              <a:rPr sz="2000" dirty="0" err="1"/>
              <a:t>微軟產品，與其軟體生態系統整合度高</a:t>
            </a:r>
            <a:endParaRPr sz="2000" dirty="0"/>
          </a:p>
          <a:p>
            <a:pPr>
              <a:lnSpc>
                <a:spcPct val="150000"/>
              </a:lnSpc>
            </a:pPr>
            <a:r>
              <a:rPr sz="2000" dirty="0"/>
              <a:t>Oracle: </a:t>
            </a:r>
            <a:r>
              <a:rPr sz="2000" dirty="0" err="1"/>
              <a:t>高效能數據處理，適合大型系統</a:t>
            </a:r>
            <a:endParaRPr sz="2000" dirty="0"/>
          </a:p>
          <a:p>
            <a:pPr>
              <a:lnSpc>
                <a:spcPct val="150000"/>
              </a:lnSpc>
            </a:pPr>
            <a:r>
              <a:rPr sz="2000" dirty="0"/>
              <a:t>MySQL: </a:t>
            </a:r>
            <a:r>
              <a:rPr sz="2000" dirty="0" err="1"/>
              <a:t>開源、輕量，適合中小型應用</a:t>
            </a:r>
            <a:endParaRPr sz="2000" dirty="0"/>
          </a:p>
          <a:p>
            <a:pPr>
              <a:lnSpc>
                <a:spcPct val="150000"/>
              </a:lnSpc>
            </a:pPr>
            <a:r>
              <a:rPr sz="2000" dirty="0" err="1"/>
              <a:t>非關聯式資料庫</a:t>
            </a:r>
            <a:r>
              <a:rPr sz="2000" dirty="0"/>
              <a:t>: </a:t>
            </a:r>
            <a:r>
              <a:rPr sz="2000" dirty="0" err="1"/>
              <a:t>適合處理大數據與非結構化數據（如：NoSQL、MongoDB</a:t>
            </a:r>
            <a:r>
              <a:rPr sz="2000" dirty="0"/>
              <a:t>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流程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CI/CD的價值</a:t>
            </a:r>
          </a:p>
          <a:p>
            <a:r>
              <a:t>持續整合: 自動化測試與整合代碼，減少因合併代碼引發的問題</a:t>
            </a:r>
          </a:p>
          <a:p>
            <a:r>
              <a:t>持續交付: 自動化部署到測試與生產環境，確保產品快速、穩定發布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12502</TotalTime>
  <Words>372</Words>
  <Application>Microsoft Office PowerPoint</Application>
  <PresentationFormat>如螢幕大小 (4:3)</PresentationFormat>
  <Paragraphs>51</Paragraphs>
  <Slides>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Meiryo UI</vt:lpstr>
      <vt:lpstr>Aptos</vt:lpstr>
      <vt:lpstr>Aptos Display</vt:lpstr>
      <vt:lpstr>Arial</vt:lpstr>
      <vt:lpstr>Office 佈景主題</vt:lpstr>
      <vt:lpstr>專案 架構</vt:lpstr>
      <vt:lpstr>何謂系統、何謂網站?</vt:lpstr>
      <vt:lpstr>前端 後端 資料庫</vt:lpstr>
      <vt:lpstr>PowerPoint 簡報</vt:lpstr>
      <vt:lpstr>前端技術</vt:lpstr>
      <vt:lpstr>後端技術</vt:lpstr>
      <vt:lpstr>資料庫技術</vt:lpstr>
      <vt:lpstr>CI/CD 流程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葉豐羽(LyndonYeh)-產品六部-SoftBI</cp:lastModifiedBy>
  <cp:revision>3</cp:revision>
  <dcterms:created xsi:type="dcterms:W3CDTF">2013-01-27T09:14:16Z</dcterms:created>
  <dcterms:modified xsi:type="dcterms:W3CDTF">2024-10-10T08:56:56Z</dcterms:modified>
  <cp:category/>
</cp:coreProperties>
</file>