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7" r:id="rId8"/>
    <p:sldId id="260" r:id="rId9"/>
    <p:sldId id="264" r:id="rId10"/>
    <p:sldId id="261" r:id="rId11"/>
    <p:sldId id="269" r:id="rId12"/>
    <p:sldId id="270" r:id="rId13"/>
    <p:sldId id="271" r:id="rId14"/>
    <p:sldId id="272" r:id="rId15"/>
    <p:sldId id="263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40" d="100"/>
          <a:sy n="40" d="100"/>
        </p:scale>
        <p:origin x="38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BD7D2-F302-4DE0-AAD5-091FB28D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E81C6F-A032-482B-B7D3-E900B701D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86ABC1-6D8D-483F-BA55-77642AC2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5D7A6-B5C0-488F-BA64-0A3199BB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409E82-42EB-4AE6-939A-134A6BE1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94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7C0E7-6E44-462B-B3A7-045D4A6E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BA09DA-06B2-42A5-96E8-2F6C93E8A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01BFD8-EC8F-4059-9A9C-57C44E65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D3FCD2-A715-4169-9CB1-858AF4D1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21955C-9509-4C5C-B095-B5495C94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71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016F540-6AD1-482D-BDD0-9D4A47C12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FF3296-4DB5-4A64-B4FC-DB9194E76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76DD71-F043-4D50-96B4-C6C35189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02CDA5-EFBD-47EA-BC69-485ACC2E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62F5F6-5D64-4D45-B6D9-46FE3DFD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08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32FE3-4DEF-4DB0-B83F-6FADDE52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2E8D9F-21FD-4991-B947-43DD1D3A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8F111F-3336-4E15-B946-14662F9A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C90132-DD35-4933-8E1A-000A7A86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258862-7569-4708-B923-A55897AE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26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FE368-C64E-4385-95DF-9C9B3D5D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7C8013-995E-4979-B793-C856948C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390D7E-E657-4000-B43F-F724F4CC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48C933-49A3-4A3A-8B57-CA79A147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AE6B12-65FC-4A76-869B-E296F57C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63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BA467-E149-41BC-B0BA-ADC166D3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FFF7A-C436-416D-BD18-7F90E68EF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5B3BCC-CC90-4A71-9AB6-33E297CBD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BE6A32-8DDC-4B45-83DA-59A1D1EE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BD0031-233B-4E98-8C4B-0084543F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8A0205-AF60-4F8B-A764-F08E1096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1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CEC54-F036-4CFD-B622-056749E2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E11B64-C4A1-4DE8-9653-D9FC1259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4D7172-E7FE-4678-9501-D262A038F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3597B6-9FF6-43C6-B713-E75EFD793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C5BB6AA-B811-4F04-9618-49E8F258B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59DC48-6BFD-479F-996B-729F47CE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1A1BD0-725D-4B67-A21A-42C644C7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3763A4-650E-46BB-AA03-0F192C07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48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882CA-8237-4974-B259-BB1A82A5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970D54-B350-4A12-B022-FAF1CC49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DF761A-5373-478F-BA33-6198A03D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8B2509-6603-4DC5-A77A-BC472989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3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CEBA61-8D85-4983-834B-B2DE8AE4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B2523C8-9EF4-4F39-941A-F99A94D7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634DE0-7D86-408D-A166-4A382465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82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991CA-B402-4132-A195-66A2F828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04FAC-EFE5-41A0-9F15-803730371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E9D195-D063-45E6-BD3F-044BCEB30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5B941C-74E2-4F50-902F-4AFCEF16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610685-FD98-464B-BA4D-8360B162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7BFA2B-C32A-47B9-8C8A-A8D5556D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94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A81FB-DE5C-4F4B-9685-62DBD7B9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D37290-E2AE-4742-A772-81588AB85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B04DE6-8994-4214-BC05-D957D450D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E2352C-26B1-4B44-AC3B-F4B253EB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3AAF9E-98CA-4ECE-B82E-F084051D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BB9783-19BF-4106-AA77-1476EDC4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83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3EF0E-A195-4558-83CA-B72410A4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67A84D-E257-44F3-A95C-3C80C986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5B68D3-208C-4D39-AEA2-33E72D8A5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98B16-2979-4210-8032-D30A6CFBC28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ACAD7A-DCD1-456A-A064-D3C490FD7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32A7C-C9D5-4735-BE3C-D83FF0776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3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D17B5-792C-4710-84B3-494DD1DEA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92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Impact" panose="020B0806030902050204" pitchFamily="34" charset="0"/>
              </a:rPr>
              <a:t>Программная Реализация Математической Модели Для Модуля Имитатора Отраженного Сигнала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8B5B4F-E593-4A1E-B84A-0A9C25D1A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1308" y="4248139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b="1" dirty="0"/>
              <a:t>Рябчиков Михаил</a:t>
            </a:r>
            <a:br>
              <a:rPr lang="ru-RU" b="1" dirty="0"/>
            </a:br>
            <a:r>
              <a:rPr lang="ru-RU" b="1" dirty="0" err="1"/>
              <a:t>Фазлыев</a:t>
            </a:r>
            <a:r>
              <a:rPr lang="ru-RU" b="1" dirty="0"/>
              <a:t> Нияз </a:t>
            </a:r>
            <a:br>
              <a:rPr lang="ru-RU" b="1" dirty="0"/>
            </a:br>
            <a:r>
              <a:rPr lang="ru-RU" b="1" dirty="0"/>
              <a:t>Чижикова Ярослава</a:t>
            </a:r>
          </a:p>
          <a:p>
            <a:pPr algn="r"/>
            <a:r>
              <a:rPr lang="ru-RU" b="1" dirty="0"/>
              <a:t>Группа </a:t>
            </a:r>
            <a:r>
              <a:rPr lang="ru-RU" b="1" dirty="0" err="1"/>
              <a:t>Б03</a:t>
            </a:r>
            <a:r>
              <a:rPr lang="ru-RU" b="1" dirty="0"/>
              <a:t>-314</a:t>
            </a:r>
          </a:p>
        </p:txBody>
      </p:sp>
    </p:spTree>
    <p:extLst>
      <p:ext uri="{BB962C8B-B14F-4D97-AF65-F5344CB8AC3E}">
        <p14:creationId xmlns:p14="http://schemas.microsoft.com/office/powerpoint/2010/main" val="207354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26DD7-BEAE-42C0-B33E-8BEEFE50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E23799-1DFC-4AA6-BE5C-EA7639D96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5" y="1527085"/>
            <a:ext cx="5592474" cy="496579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1AA823D-13E7-45CD-9879-6EF1B68A7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23" y="1527085"/>
            <a:ext cx="5485350" cy="496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0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26DD7-BEAE-42C0-B33E-8BEEFE50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05E3C2-FF9A-4DBE-AAF7-4049F92C0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5" y="1501302"/>
            <a:ext cx="5592474" cy="49915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83B321-2EB1-42E5-AAA5-110BB333B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22" y="1501302"/>
            <a:ext cx="5609087" cy="49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26DD7-BEAE-42C0-B33E-8BEEFE50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F71CD1-BD9A-4F56-AE51-B3969F0B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11" y="1543011"/>
            <a:ext cx="5568968" cy="499157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D300778-E4F7-4A77-932C-8443C5FAD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23" y="1543011"/>
            <a:ext cx="5621008" cy="49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6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26DD7-BEAE-42C0-B33E-8BEEFE50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7CF844-1BFD-4B45-907E-9EA45884A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7" y="1530168"/>
            <a:ext cx="5573711" cy="49627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71B513-6CF6-445E-9D0C-1C0B8E7D4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24" y="1530167"/>
            <a:ext cx="5580911" cy="496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3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AC807-42BA-4180-A1A0-981EEC89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1295FE-B766-46D3-8E40-2EE943C6F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484" y="1530583"/>
            <a:ext cx="5697032" cy="50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0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36C34-9CE8-442C-B15B-6869C25D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3F895-1AC5-44D7-938F-4E3C9D06B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Разработан симулятор отражения сигнала</a:t>
            </a:r>
          </a:p>
          <a:p>
            <a:r>
              <a:rPr lang="ru-RU" dirty="0"/>
              <a:t>Реализован вывод графика результата моделирования</a:t>
            </a:r>
          </a:p>
          <a:p>
            <a:r>
              <a:rPr lang="ru-RU" dirty="0"/>
              <a:t>Разработан графический интерфейс для визуализации моделирования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Ссылка на репозиторий </a:t>
            </a:r>
            <a:r>
              <a:rPr lang="en-US" dirty="0"/>
              <a:t>GitHub:</a:t>
            </a:r>
          </a:p>
          <a:p>
            <a:pPr marL="0" indent="0">
              <a:buNone/>
            </a:pPr>
            <a:r>
              <a:rPr lang="en-US" i="1" dirty="0"/>
              <a:t>https://github.com/Lynech/the-reflected-signal-simulator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049608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E5D5C-18AB-41D6-AD86-2D25DBB2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000" y="2766218"/>
            <a:ext cx="5823999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Impact" panose="020B080603090205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1194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9EB8E-2291-4449-8BCF-B724C7BF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C30549-1F46-4437-AD72-89B2D6256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  <a:p>
            <a:r>
              <a:rPr lang="ru-RU" dirty="0"/>
              <a:t>Цель </a:t>
            </a:r>
          </a:p>
          <a:p>
            <a:r>
              <a:rPr lang="ru-RU" dirty="0"/>
              <a:t>Задачи</a:t>
            </a:r>
          </a:p>
          <a:p>
            <a:r>
              <a:rPr lang="ru-RU" dirty="0"/>
              <a:t>Теория</a:t>
            </a:r>
          </a:p>
          <a:p>
            <a:r>
              <a:rPr lang="ru-RU" dirty="0"/>
              <a:t>Стек</a:t>
            </a:r>
          </a:p>
          <a:p>
            <a:r>
              <a:rPr lang="ru-RU" dirty="0"/>
              <a:t>Реализация</a:t>
            </a:r>
          </a:p>
          <a:p>
            <a:r>
              <a:rPr lang="ru-RU" dirty="0"/>
              <a:t>Итоги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24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88101-60A8-44FC-AEAA-8774F5F5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45FAFF-6FE0-40CB-9493-D476F4D10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Рябчиков Михаил</a:t>
            </a:r>
            <a:r>
              <a:rPr lang="en-US" dirty="0"/>
              <a:t>: </a:t>
            </a:r>
            <a:r>
              <a:rPr lang="ru-RU" dirty="0"/>
              <a:t>математическая модель</a:t>
            </a:r>
          </a:p>
          <a:p>
            <a:r>
              <a:rPr lang="ru-RU" dirty="0" err="1"/>
              <a:t>Фазлыев</a:t>
            </a:r>
            <a:r>
              <a:rPr lang="ru-RU" dirty="0"/>
              <a:t> Нияз</a:t>
            </a:r>
            <a:r>
              <a:rPr lang="en-US" dirty="0"/>
              <a:t>: </a:t>
            </a:r>
            <a:r>
              <a:rPr lang="ru-RU" dirty="0"/>
              <a:t>бэкенд, математическая модель</a:t>
            </a:r>
          </a:p>
          <a:p>
            <a:r>
              <a:rPr lang="ru-RU" dirty="0"/>
              <a:t>Чижикова Ярослава</a:t>
            </a:r>
            <a:r>
              <a:rPr lang="en-US" dirty="0"/>
              <a:t>: </a:t>
            </a:r>
            <a:r>
              <a:rPr lang="ru-RU" dirty="0"/>
              <a:t>графический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50043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9C7CB-7BBC-43F9-9009-32BAC351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9C36D-F112-461A-B594-8CEB408B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математическую модель для модуля имитатора отраженного сигнала</a:t>
            </a:r>
          </a:p>
        </p:txBody>
      </p:sp>
    </p:spTree>
    <p:extLst>
      <p:ext uri="{BB962C8B-B14F-4D97-AF65-F5344CB8AC3E}">
        <p14:creationId xmlns:p14="http://schemas.microsoft.com/office/powerpoint/2010/main" val="321422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A06FA-D52E-4A9E-8B70-D0335CD4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C73DA4-5E70-4B3F-A442-722ED701E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Ознакомление с теорией</a:t>
            </a:r>
          </a:p>
          <a:p>
            <a:pPr marL="514350" indent="-514350">
              <a:buAutoNum type="arabicPeriod"/>
            </a:pPr>
            <a:r>
              <a:rPr lang="ru-RU" dirty="0"/>
              <a:t>Проектирование ПО</a:t>
            </a:r>
          </a:p>
          <a:p>
            <a:pPr marL="514350" indent="-514350">
              <a:buAutoNum type="arabicPeriod"/>
            </a:pPr>
            <a:r>
              <a:rPr lang="ru-RU" dirty="0"/>
              <a:t>Разработка ПО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3.1. </a:t>
            </a:r>
            <a:r>
              <a:rPr lang="ru-RU" dirty="0"/>
              <a:t>Математическая составляющая (сигнал)</a:t>
            </a:r>
          </a:p>
          <a:p>
            <a:pPr marL="0" indent="0">
              <a:buNone/>
            </a:pPr>
            <a:r>
              <a:rPr lang="ru-RU" dirty="0"/>
              <a:t>	3.2. Бэкенд-составляющая (станция)</a:t>
            </a:r>
          </a:p>
          <a:p>
            <a:pPr marL="0" indent="0">
              <a:buNone/>
            </a:pPr>
            <a:r>
              <a:rPr lang="ru-RU" dirty="0"/>
              <a:t>	3.3. Графическая составляющая (</a:t>
            </a:r>
            <a:r>
              <a:rPr lang="en-US" dirty="0"/>
              <a:t>UI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64B5A-CF0C-457B-A6C2-E868C790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</a:t>
            </a:r>
          </a:p>
        </p:txBody>
      </p:sp>
      <p:pic>
        <p:nvPicPr>
          <p:cNvPr id="4" name="Google Shape;115;p18">
            <a:extLst>
              <a:ext uri="{FF2B5EF4-FFF2-40B4-BE49-F238E27FC236}">
                <a16:creationId xmlns:a16="http://schemas.microsoft.com/office/drawing/2014/main" id="{E6216704-C48F-47C3-A58B-3C616A9B125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7350" y="1600486"/>
            <a:ext cx="3996070" cy="10428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6;p18">
            <a:extLst>
              <a:ext uri="{FF2B5EF4-FFF2-40B4-BE49-F238E27FC236}">
                <a16:creationId xmlns:a16="http://schemas.microsoft.com/office/drawing/2014/main" id="{FA9A2C95-251B-4313-B166-20B1B6B290DA}"/>
              </a:ext>
            </a:extLst>
          </p:cNvPr>
          <p:cNvSpPr txBox="1"/>
          <p:nvPr/>
        </p:nvSpPr>
        <p:spPr>
          <a:xfrm>
            <a:off x="502327" y="2520974"/>
            <a:ext cx="469515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Основное уравнение радиолокации</a:t>
            </a:r>
            <a:endParaRPr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17;p18">
            <a:extLst>
              <a:ext uri="{FF2B5EF4-FFF2-40B4-BE49-F238E27FC236}">
                <a16:creationId xmlns:a16="http://schemas.microsoft.com/office/drawing/2014/main" id="{326698B5-E8AA-4367-A391-469EE7215D8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9228" y="1771918"/>
            <a:ext cx="3882147" cy="876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9;p18">
            <a:extLst>
              <a:ext uri="{FF2B5EF4-FFF2-40B4-BE49-F238E27FC236}">
                <a16:creationId xmlns:a16="http://schemas.microsoft.com/office/drawing/2014/main" id="{3CC0DEBB-FE75-4851-B969-8A8638FA5F04}"/>
              </a:ext>
            </a:extLst>
          </p:cNvPr>
          <p:cNvSpPr txBox="1"/>
          <p:nvPr/>
        </p:nvSpPr>
        <p:spPr>
          <a:xfrm>
            <a:off x="7164371" y="5563100"/>
            <a:ext cx="4037004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Временная развертка </a:t>
            </a:r>
            <a:r>
              <a:rPr lang="ru-RU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квазинепрерывного</a:t>
            </a:r>
            <a:r>
              <a:rPr lang="ru-RU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сигнала</a:t>
            </a:r>
            <a:endParaRPr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21;p18">
            <a:extLst>
              <a:ext uri="{FF2B5EF4-FFF2-40B4-BE49-F238E27FC236}">
                <a16:creationId xmlns:a16="http://schemas.microsoft.com/office/drawing/2014/main" id="{1E2A652F-C5DE-47C2-A089-C4E3A1D1C7E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075" y="3462192"/>
            <a:ext cx="5389437" cy="2865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2;p18">
            <a:extLst>
              <a:ext uri="{FF2B5EF4-FFF2-40B4-BE49-F238E27FC236}">
                <a16:creationId xmlns:a16="http://schemas.microsoft.com/office/drawing/2014/main" id="{8D988ACE-EC1D-4B4D-9FE5-43C785043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0031" y="3548137"/>
            <a:ext cx="5704916" cy="18665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3;p18">
            <a:extLst>
              <a:ext uri="{FF2B5EF4-FFF2-40B4-BE49-F238E27FC236}">
                <a16:creationId xmlns:a16="http://schemas.microsoft.com/office/drawing/2014/main" id="{1AFC7A04-1BD0-4086-B10B-58FC6B304B84}"/>
              </a:ext>
            </a:extLst>
          </p:cNvPr>
          <p:cNvSpPr txBox="1"/>
          <p:nvPr/>
        </p:nvSpPr>
        <p:spPr>
          <a:xfrm>
            <a:off x="6683604" y="2520974"/>
            <a:ext cx="4517771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Расчетная формула для </a:t>
            </a:r>
            <a:r>
              <a:rPr lang="ru-RU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квазинепрерывного</a:t>
            </a:r>
            <a:r>
              <a:rPr lang="ru-RU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сигнала</a:t>
            </a:r>
            <a:endParaRPr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18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B2BE-117E-40AC-8CA8-0FC555E5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</a:t>
            </a:r>
          </a:p>
        </p:txBody>
      </p:sp>
      <p:sp>
        <p:nvSpPr>
          <p:cNvPr id="4" name="Google Shape;143;p20">
            <a:extLst>
              <a:ext uri="{FF2B5EF4-FFF2-40B4-BE49-F238E27FC236}">
                <a16:creationId xmlns:a16="http://schemas.microsoft.com/office/drawing/2014/main" id="{99E9BC1B-6E0C-4036-99B3-FE761B7912C5}"/>
              </a:ext>
            </a:extLst>
          </p:cNvPr>
          <p:cNvSpPr txBox="1"/>
          <p:nvPr/>
        </p:nvSpPr>
        <p:spPr>
          <a:xfrm>
            <a:off x="1467461" y="2510372"/>
            <a:ext cx="4971046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Расчетная формула для </a:t>
            </a:r>
            <a:r>
              <a:rPr lang="ru-RU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ЛЧМ</a:t>
            </a:r>
            <a:r>
              <a:rPr lang="ru-RU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-сигнала</a:t>
            </a:r>
            <a:endParaRPr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44;p20">
            <a:extLst>
              <a:ext uri="{FF2B5EF4-FFF2-40B4-BE49-F238E27FC236}">
                <a16:creationId xmlns:a16="http://schemas.microsoft.com/office/drawing/2014/main" id="{9FAD162C-AFFB-49AC-9F82-E64615432FE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3633" y="1475067"/>
            <a:ext cx="84201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5;p20">
            <a:extLst>
              <a:ext uri="{FF2B5EF4-FFF2-40B4-BE49-F238E27FC236}">
                <a16:creationId xmlns:a16="http://schemas.microsoft.com/office/drawing/2014/main" id="{C5744ACA-E14B-441D-9E42-3107226B60B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83" y="3429000"/>
            <a:ext cx="7210425" cy="2733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74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CD547-B531-4638-A208-0C487772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D1E0D-59B5-421C-A0D0-FB28B267C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С++</a:t>
            </a:r>
          </a:p>
          <a:p>
            <a:r>
              <a:rPr lang="en-US" dirty="0" err="1"/>
              <a:t>Qt6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731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EA7A0-7C73-4054-974E-59C20617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- </a:t>
            </a:r>
            <a:r>
              <a:rPr lang="ru-RU" dirty="0"/>
              <a:t>диаграмма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3F76F3-AD43-471A-A1D5-216E8F395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6" y="1275116"/>
            <a:ext cx="9486888" cy="495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7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151</Words>
  <Application>Microsoft Office PowerPoint</Application>
  <PresentationFormat>Широкоэкранный</PresentationFormat>
  <Paragraphs>48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Impact</vt:lpstr>
      <vt:lpstr>Тема Office</vt:lpstr>
      <vt:lpstr>Программная Реализация Математической Модели Для Модуля Имитатора Отраженного Сигнала</vt:lpstr>
      <vt:lpstr>План</vt:lpstr>
      <vt:lpstr>Команда</vt:lpstr>
      <vt:lpstr>Цель</vt:lpstr>
      <vt:lpstr>Задачи</vt:lpstr>
      <vt:lpstr>Теория</vt:lpstr>
      <vt:lpstr>Теория</vt:lpstr>
      <vt:lpstr>Стек</vt:lpstr>
      <vt:lpstr>UML - диаграмма</vt:lpstr>
      <vt:lpstr>Реализация</vt:lpstr>
      <vt:lpstr>Реализация</vt:lpstr>
      <vt:lpstr>Реализация</vt:lpstr>
      <vt:lpstr>Реализация</vt:lpstr>
      <vt:lpstr>Реализация</vt:lpstr>
      <vt:lpstr>Итоги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Программная Реализация Математической Модели Для Модуля Имитатора Отраженного Сигнала</dc:title>
  <dc:creator>Ярослава Чижикова</dc:creator>
  <cp:lastModifiedBy>Ярослава Чижикова</cp:lastModifiedBy>
  <cp:revision>4</cp:revision>
  <dcterms:created xsi:type="dcterms:W3CDTF">2024-05-10T21:06:45Z</dcterms:created>
  <dcterms:modified xsi:type="dcterms:W3CDTF">2024-05-15T16:00:53Z</dcterms:modified>
</cp:coreProperties>
</file>