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58" d="100"/>
          <a:sy n="58" d="100"/>
        </p:scale>
        <p:origin x="982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0BD7D2-F302-4DE0-AAD5-091FB28D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E81C6F-A032-482B-B7D3-E900B701D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86ABC1-6D8D-483F-BA55-77642AC24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8B16-2979-4210-8032-D30A6CFBC287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C5D7A6-B5C0-488F-BA64-0A3199BB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409E82-42EB-4AE6-939A-134A6BE1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7950-BB04-4396-8613-01209CB6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94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7C0E7-6E44-462B-B3A7-045D4A6E8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BA09DA-06B2-42A5-96E8-2F6C93E8A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01BFD8-EC8F-4059-9A9C-57C44E65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8B16-2979-4210-8032-D30A6CFBC287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D3FCD2-A715-4169-9CB1-858AF4D1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21955C-9509-4C5C-B095-B5495C94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7950-BB04-4396-8613-01209CB6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71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016F540-6AD1-482D-BDD0-9D4A47C12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FF3296-4DB5-4A64-B4FC-DB9194E76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76DD71-F043-4D50-96B4-C6C35189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8B16-2979-4210-8032-D30A6CFBC287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02CDA5-EFBD-47EA-BC69-485ACC2E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62F5F6-5D64-4D45-B6D9-46FE3DFD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7950-BB04-4396-8613-01209CB6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08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32FE3-4DEF-4DB0-B83F-6FADDE52A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2E8D9F-21FD-4991-B947-43DD1D3AB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8F111F-3336-4E15-B946-14662F9A4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8B16-2979-4210-8032-D30A6CFBC287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C90132-DD35-4933-8E1A-000A7A86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258862-7569-4708-B923-A55897AE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7950-BB04-4396-8613-01209CB6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26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4FE368-C64E-4385-95DF-9C9B3D5D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7C8013-995E-4979-B793-C856948C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390D7E-E657-4000-B43F-F724F4CCF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8B16-2979-4210-8032-D30A6CFBC287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48C933-49A3-4A3A-8B57-CA79A147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AE6B12-65FC-4A76-869B-E296F57C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7950-BB04-4396-8613-01209CB6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63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BA467-E149-41BC-B0BA-ADC166D3A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BFFF7A-C436-416D-BD18-7F90E68EF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5B3BCC-CC90-4A71-9AB6-33E297CBD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BE6A32-8DDC-4B45-83DA-59A1D1EE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8B16-2979-4210-8032-D30A6CFBC287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BD0031-233B-4E98-8C4B-0084543FC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8A0205-AF60-4F8B-A764-F08E1096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7950-BB04-4396-8613-01209CB6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1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CEC54-F036-4CFD-B622-056749E2D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E11B64-C4A1-4DE8-9653-D9FC1259E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4D7172-E7FE-4678-9501-D262A038F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23597B6-9FF6-43C6-B713-E75EFD793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C5BB6AA-B811-4F04-9618-49E8F258B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A59DC48-6BFD-479F-996B-729F47CEA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8B16-2979-4210-8032-D30A6CFBC287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F1A1BD0-725D-4B67-A21A-42C644C7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C3763A4-650E-46BB-AA03-0F192C071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7950-BB04-4396-8613-01209CB6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48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882CA-8237-4974-B259-BB1A82A55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970D54-B350-4A12-B022-FAF1CC49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8B16-2979-4210-8032-D30A6CFBC287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DF761A-5373-478F-BA33-6198A03DB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8B2509-6603-4DC5-A77A-BC472989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7950-BB04-4396-8613-01209CB6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43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7CEBA61-8D85-4983-834B-B2DE8AE4D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8B16-2979-4210-8032-D30A6CFBC287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B2523C8-9EF4-4F39-941A-F99A94D7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634DE0-7D86-408D-A166-4A3824656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7950-BB04-4396-8613-01209CB6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82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991CA-B402-4132-A195-66A2F828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204FAC-EFE5-41A0-9F15-803730371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E9D195-D063-45E6-BD3F-044BCEB30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5B941C-74E2-4F50-902F-4AFCEF16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8B16-2979-4210-8032-D30A6CFBC287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610685-FD98-464B-BA4D-8360B162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7BFA2B-C32A-47B9-8C8A-A8D5556D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7950-BB04-4396-8613-01209CB6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94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A81FB-DE5C-4F4B-9685-62DBD7B9D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DD37290-E2AE-4742-A772-81588AB85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B04DE6-8994-4214-BC05-D957D450D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E2352C-26B1-4B44-AC3B-F4B253EB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8B16-2979-4210-8032-D30A6CFBC287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3AAF9E-98CA-4ECE-B82E-F084051D6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BB9783-19BF-4106-AA77-1476EDC4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7950-BB04-4396-8613-01209CB6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83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C3EF0E-A195-4558-83CA-B72410A47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67A84D-E257-44F3-A95C-3C80C986A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5B68D3-208C-4D39-AEA2-33E72D8A5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98B16-2979-4210-8032-D30A6CFBC287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ACAD7A-DCD1-456A-A064-D3C490FD7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032A7C-C9D5-4735-BE3C-D83FF0776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87950-BB04-4396-8613-01209CB669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34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D17B5-792C-4710-84B3-494DD1DEA9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Impact" panose="020B0806030902050204" pitchFamily="34" charset="0"/>
              </a:rPr>
              <a:t>Программная Реализация Математической Модели Для Модуля Имитатора Отраженного Сигнала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28B5B4F-E593-4A1E-B84A-0A9C25D1A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1308" y="4248139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b="1" dirty="0"/>
              <a:t>Рябчиков Михаил</a:t>
            </a:r>
            <a:br>
              <a:rPr lang="ru-RU" b="1" dirty="0"/>
            </a:br>
            <a:r>
              <a:rPr lang="ru-RU" b="1" dirty="0" err="1"/>
              <a:t>Фазлыев</a:t>
            </a:r>
            <a:r>
              <a:rPr lang="ru-RU" b="1" dirty="0"/>
              <a:t> Нияз </a:t>
            </a:r>
            <a:br>
              <a:rPr lang="ru-RU" b="1" dirty="0"/>
            </a:br>
            <a:r>
              <a:rPr lang="ru-RU" b="1" dirty="0"/>
              <a:t>Чижикова Ярослава</a:t>
            </a:r>
          </a:p>
          <a:p>
            <a:pPr algn="r"/>
            <a:r>
              <a:rPr lang="ru-RU" b="1" dirty="0"/>
              <a:t>Группа </a:t>
            </a:r>
            <a:r>
              <a:rPr lang="ru-RU" b="1" dirty="0" err="1"/>
              <a:t>Б03</a:t>
            </a:r>
            <a:r>
              <a:rPr lang="ru-RU" b="1" dirty="0"/>
              <a:t>-314</a:t>
            </a:r>
          </a:p>
        </p:txBody>
      </p:sp>
    </p:spTree>
    <p:extLst>
      <p:ext uri="{BB962C8B-B14F-4D97-AF65-F5344CB8AC3E}">
        <p14:creationId xmlns:p14="http://schemas.microsoft.com/office/powerpoint/2010/main" val="207354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9EB8E-2291-4449-8BCF-B724C7BF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C30549-1F46-4437-AD72-89B2D6256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 </a:t>
            </a:r>
          </a:p>
          <a:p>
            <a:r>
              <a:rPr lang="ru-RU" dirty="0"/>
              <a:t>Задачи</a:t>
            </a:r>
          </a:p>
          <a:p>
            <a:r>
              <a:rPr lang="ru-RU" dirty="0"/>
              <a:t>Стек</a:t>
            </a:r>
          </a:p>
          <a:p>
            <a:r>
              <a:rPr lang="ru-RU" dirty="0"/>
              <a:t>Реализация</a:t>
            </a:r>
          </a:p>
          <a:p>
            <a:r>
              <a:rPr lang="ru-RU" dirty="0"/>
              <a:t>Итоги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624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69C7CB-7BBC-43F9-9009-32BAC351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59C36D-F112-461A-B594-8CEB408B9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Реализовать мат. модель для модуля имитатора отраженного сигнала</a:t>
            </a:r>
          </a:p>
        </p:txBody>
      </p:sp>
    </p:spTree>
    <p:extLst>
      <p:ext uri="{BB962C8B-B14F-4D97-AF65-F5344CB8AC3E}">
        <p14:creationId xmlns:p14="http://schemas.microsoft.com/office/powerpoint/2010/main" val="321422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1A06FA-D52E-4A9E-8B70-D0335CD4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C73DA4-5E70-4B3F-A442-722ED701E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Ознакомление с теорией</a:t>
            </a:r>
          </a:p>
          <a:p>
            <a:pPr marL="514350" indent="-514350">
              <a:buAutoNum type="arabicPeriod"/>
            </a:pPr>
            <a:r>
              <a:rPr lang="ru-RU" dirty="0"/>
              <a:t>Проектирование ПО</a:t>
            </a:r>
          </a:p>
          <a:p>
            <a:pPr marL="514350" indent="-514350">
              <a:buAutoNum type="arabicPeriod"/>
            </a:pPr>
            <a:r>
              <a:rPr lang="ru-RU" dirty="0"/>
              <a:t>Разработка ПО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3.1. </a:t>
            </a:r>
            <a:r>
              <a:rPr lang="ru-RU" dirty="0"/>
              <a:t>Математическая составляющая (сигнал)</a:t>
            </a:r>
          </a:p>
          <a:p>
            <a:pPr marL="0" indent="0">
              <a:buNone/>
            </a:pPr>
            <a:r>
              <a:rPr lang="ru-RU" dirty="0"/>
              <a:t>	3.2. Бэкенд-составляющая (станция)</a:t>
            </a:r>
          </a:p>
          <a:p>
            <a:pPr marL="0" indent="0">
              <a:buNone/>
            </a:pPr>
            <a:r>
              <a:rPr lang="ru-RU" dirty="0"/>
              <a:t>	3.3. Графическая составляющая (</a:t>
            </a:r>
            <a:r>
              <a:rPr lang="en-US" dirty="0"/>
              <a:t>UI</a:t>
            </a:r>
            <a:r>
              <a:rPr lang="ru-R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CD547-B531-4638-A208-0C487772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DD1E0D-59B5-421C-A0D0-FB28B267C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С++</a:t>
            </a:r>
          </a:p>
          <a:p>
            <a:r>
              <a:rPr lang="en-US" dirty="0" err="1"/>
              <a:t>Qt6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731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5EA7A0-7C73-4054-974E-59C20617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824397-C8DC-40FE-BF29-7AFA7B43F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Добавить диаграмму итоговых классов</a:t>
            </a:r>
          </a:p>
          <a:p>
            <a:pPr marL="0" indent="0">
              <a:buNone/>
            </a:pPr>
            <a:r>
              <a:rPr lang="ru-RU" dirty="0"/>
              <a:t>(</a:t>
            </a:r>
            <a:r>
              <a:rPr lang="en-US" dirty="0"/>
              <a:t>https://online.visual-paradigm.com/app/diagrams/#diagram:proj=0&amp;type=ClassDiagram&amp;width=11&amp;height=8.5&amp;unit=inch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61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326DD7-BEAE-42C0-B33E-8BEEFE50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D97BF9B-1815-4D0E-B994-DE690CBBE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540" y="1871797"/>
            <a:ext cx="3207002" cy="338931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44EAFA-A354-4F2C-82D0-B9313F302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999" y="1871797"/>
            <a:ext cx="3215502" cy="338931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49219DA-E9E9-48F8-9BB6-45F46AC18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4958" y="1871799"/>
            <a:ext cx="3215502" cy="339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0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5EA7A0-7C73-4054-974E-59C20617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824397-C8DC-40FE-BF29-7AFA7B43F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0E157C5-A55A-46DD-B303-38963A8D8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02" y="1632423"/>
            <a:ext cx="4503887" cy="473774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E674119-FA88-4228-A9BF-3CD5404C2C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7"/>
          <a:stretch/>
        </p:blipFill>
        <p:spPr>
          <a:xfrm>
            <a:off x="5497350" y="693603"/>
            <a:ext cx="6257877" cy="568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63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636C34-9CE8-442C-B15B-6869C25D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43F895-1AC5-44D7-938F-4E3C9D06B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Разработан симулятор отражения сигнала</a:t>
            </a:r>
          </a:p>
          <a:p>
            <a:r>
              <a:rPr lang="ru-RU" dirty="0"/>
              <a:t>Реализовано сохранение результата моделирования</a:t>
            </a:r>
          </a:p>
          <a:p>
            <a:r>
              <a:rPr lang="ru-RU" dirty="0"/>
              <a:t>Реализован вывод графика результата моделирования</a:t>
            </a:r>
          </a:p>
          <a:p>
            <a:r>
              <a:rPr lang="ru-RU" dirty="0"/>
              <a:t>Разработан графический интерфейс для визуализации моделирования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96085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133</Words>
  <Application>Microsoft Office PowerPoint</Application>
  <PresentationFormat>Широкоэкранный</PresentationFormat>
  <Paragraphs>31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Impact</vt:lpstr>
      <vt:lpstr>Тема Office</vt:lpstr>
      <vt:lpstr>Программная Реализация Математической Модели Для Модуля Имитатора Отраженного Сигнала</vt:lpstr>
      <vt:lpstr>План</vt:lpstr>
      <vt:lpstr>Цель</vt:lpstr>
      <vt:lpstr>Задачи</vt:lpstr>
      <vt:lpstr>Стек</vt:lpstr>
      <vt:lpstr>Реализация</vt:lpstr>
      <vt:lpstr>Реализация</vt:lpstr>
      <vt:lpstr>Реализация</vt:lpstr>
      <vt:lpstr>Итоги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Программная Реализация Математической Модели Для Модуля Имитатора Отраженного Сигнала</dc:title>
  <dc:creator>Ярослава Чижикова</dc:creator>
  <cp:lastModifiedBy>Ярослава Чижикова</cp:lastModifiedBy>
  <cp:revision>1</cp:revision>
  <dcterms:created xsi:type="dcterms:W3CDTF">2024-05-10T21:06:45Z</dcterms:created>
  <dcterms:modified xsi:type="dcterms:W3CDTF">2024-05-10T21:08:48Z</dcterms:modified>
</cp:coreProperties>
</file>