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3970E-1EF1-4DF1-80BA-CB614E06CED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37E062-745A-4915-9CFD-3955525CFBF6}">
      <dgm:prSet phldrT="[文本]" custT="1"/>
      <dgm:spPr/>
      <dgm:t>
        <a:bodyPr/>
        <a:lstStyle/>
        <a:p>
          <a:r>
            <a:rPr lang="zh-CN" altLang="en-US" sz="2400" dirty="0">
              <a:latin typeface="霞鹜文楷" panose="02020500000000000000" pitchFamily="18" charset="-122"/>
              <a:ea typeface="霞鹜文楷" panose="02020500000000000000" pitchFamily="18" charset="-122"/>
            </a:rPr>
            <a:t>获取源地址数据</a:t>
          </a:r>
        </a:p>
      </dgm:t>
    </dgm:pt>
    <dgm:pt modelId="{199EDEC3-84BC-4437-AA1E-B1B00E7B19CA}" type="parTrans" cxnId="{E4FD3E6E-A4E5-4E43-B167-63AEA8257D76}">
      <dgm:prSet/>
      <dgm:spPr/>
      <dgm:t>
        <a:bodyPr/>
        <a:lstStyle/>
        <a:p>
          <a:endParaRPr lang="zh-CN" altLang="en-US"/>
        </a:p>
      </dgm:t>
    </dgm:pt>
    <dgm:pt modelId="{5DDDC5A5-7EA2-431A-9330-129ADCE932EA}" type="sibTrans" cxnId="{E4FD3E6E-A4E5-4E43-B167-63AEA8257D76}">
      <dgm:prSet/>
      <dgm:spPr/>
      <dgm:t>
        <a:bodyPr/>
        <a:lstStyle/>
        <a:p>
          <a:endParaRPr lang="zh-CN" altLang="en-US"/>
        </a:p>
      </dgm:t>
    </dgm:pt>
    <dgm:pt modelId="{60CA84CE-86B3-433B-A63E-0471FAA1D451}">
      <dgm:prSet phldrT="[文本]" custT="1"/>
      <dgm:spPr/>
      <dgm:t>
        <a:bodyPr/>
        <a:lstStyle/>
        <a:p>
          <a:r>
            <a:rPr lang="zh-CN" altLang="en-US" sz="2400" dirty="0">
              <a:latin typeface="霞鹜文楷" panose="02020500000000000000" pitchFamily="18" charset="-122"/>
              <a:ea typeface="霞鹜文楷" panose="02020500000000000000" pitchFamily="18" charset="-122"/>
            </a:rPr>
            <a:t>将数据写入目的地址</a:t>
          </a:r>
        </a:p>
      </dgm:t>
    </dgm:pt>
    <dgm:pt modelId="{EC0F0264-C27C-4F0F-B2ED-2FA45C671F5F}" type="parTrans" cxnId="{C1D4D85B-FFFE-4823-A02B-8E1E3F48ED2D}">
      <dgm:prSet/>
      <dgm:spPr/>
      <dgm:t>
        <a:bodyPr/>
        <a:lstStyle/>
        <a:p>
          <a:endParaRPr lang="zh-CN" altLang="en-US"/>
        </a:p>
      </dgm:t>
    </dgm:pt>
    <dgm:pt modelId="{7668509E-D70D-40FD-843C-83BC754D4EAC}" type="sibTrans" cxnId="{C1D4D85B-FFFE-4823-A02B-8E1E3F48ED2D}">
      <dgm:prSet/>
      <dgm:spPr/>
      <dgm:t>
        <a:bodyPr/>
        <a:lstStyle/>
        <a:p>
          <a:endParaRPr lang="zh-CN" altLang="en-US"/>
        </a:p>
      </dgm:t>
    </dgm:pt>
    <dgm:pt modelId="{E38CB433-5E77-4C80-BE24-0BD65A927F71}">
      <dgm:prSet phldrT="[文本]" custT="1"/>
      <dgm:spPr/>
      <dgm:t>
        <a:bodyPr/>
        <a:lstStyle/>
        <a:p>
          <a:r>
            <a:rPr lang="zh-CN" altLang="en-US" sz="2400" dirty="0">
              <a:latin typeface="霞鹜文楷" panose="02020500000000000000" pitchFamily="18" charset="-122"/>
              <a:ea typeface="霞鹜文楷" panose="02020500000000000000" pitchFamily="18" charset="-122"/>
            </a:rPr>
            <a:t>计数寄存器减一</a:t>
          </a:r>
        </a:p>
      </dgm:t>
    </dgm:pt>
    <dgm:pt modelId="{12B52CD0-5DF9-4065-AB7A-74ED7E75F0B6}" type="parTrans" cxnId="{5A1B40E7-3BA4-4CC8-8C68-FD1A8968FD86}">
      <dgm:prSet/>
      <dgm:spPr/>
      <dgm:t>
        <a:bodyPr/>
        <a:lstStyle/>
        <a:p>
          <a:endParaRPr lang="zh-CN" altLang="en-US"/>
        </a:p>
      </dgm:t>
    </dgm:pt>
    <dgm:pt modelId="{7F58D858-1EB9-4241-ACEE-8EC72761903D}" type="sibTrans" cxnId="{5A1B40E7-3BA4-4CC8-8C68-FD1A8968FD86}">
      <dgm:prSet/>
      <dgm:spPr/>
      <dgm:t>
        <a:bodyPr/>
        <a:lstStyle/>
        <a:p>
          <a:endParaRPr lang="zh-CN" altLang="en-US"/>
        </a:p>
      </dgm:t>
    </dgm:pt>
    <dgm:pt modelId="{C362C42E-0E58-4B47-A253-ECA4A4A06B02}" type="pres">
      <dgm:prSet presAssocID="{2D83970E-1EF1-4DF1-80BA-CB614E06CED8}" presName="cycle" presStyleCnt="0">
        <dgm:presLayoutVars>
          <dgm:dir/>
          <dgm:resizeHandles val="exact"/>
        </dgm:presLayoutVars>
      </dgm:prSet>
      <dgm:spPr/>
    </dgm:pt>
    <dgm:pt modelId="{DA41BC25-83F6-4FE9-B5DB-E833BDEAFD4D}" type="pres">
      <dgm:prSet presAssocID="{2B37E062-745A-4915-9CFD-3955525CFBF6}" presName="node" presStyleLbl="node1" presStyleIdx="0" presStyleCnt="3" custRadScaleRad="100412">
        <dgm:presLayoutVars>
          <dgm:bulletEnabled val="1"/>
        </dgm:presLayoutVars>
      </dgm:prSet>
      <dgm:spPr/>
    </dgm:pt>
    <dgm:pt modelId="{9CCFB6AF-7E2C-4829-80BD-E4994BB9C495}" type="pres">
      <dgm:prSet presAssocID="{2B37E062-745A-4915-9CFD-3955525CFBF6}" presName="spNode" presStyleCnt="0"/>
      <dgm:spPr/>
    </dgm:pt>
    <dgm:pt modelId="{267B0465-B6D1-4D22-9CD7-D8994A9A774F}" type="pres">
      <dgm:prSet presAssocID="{5DDDC5A5-7EA2-431A-9330-129ADCE932EA}" presName="sibTrans" presStyleLbl="sibTrans1D1" presStyleIdx="0" presStyleCnt="3"/>
      <dgm:spPr/>
    </dgm:pt>
    <dgm:pt modelId="{6E33E68E-2E21-46F1-8890-6F3E203047CC}" type="pres">
      <dgm:prSet presAssocID="{60CA84CE-86B3-433B-A63E-0471FAA1D451}" presName="node" presStyleLbl="node1" presStyleIdx="1" presStyleCnt="3">
        <dgm:presLayoutVars>
          <dgm:bulletEnabled val="1"/>
        </dgm:presLayoutVars>
      </dgm:prSet>
      <dgm:spPr/>
    </dgm:pt>
    <dgm:pt modelId="{76184FCC-A25E-4500-A411-DE16C4C3F864}" type="pres">
      <dgm:prSet presAssocID="{60CA84CE-86B3-433B-A63E-0471FAA1D451}" presName="spNode" presStyleCnt="0"/>
      <dgm:spPr/>
    </dgm:pt>
    <dgm:pt modelId="{050D3F02-561A-445E-9307-D3C373CFB432}" type="pres">
      <dgm:prSet presAssocID="{7668509E-D70D-40FD-843C-83BC754D4EAC}" presName="sibTrans" presStyleLbl="sibTrans1D1" presStyleIdx="1" presStyleCnt="3"/>
      <dgm:spPr/>
    </dgm:pt>
    <dgm:pt modelId="{3653E9C4-C753-49B4-A12A-CBB8529F53C3}" type="pres">
      <dgm:prSet presAssocID="{E38CB433-5E77-4C80-BE24-0BD65A927F71}" presName="node" presStyleLbl="node1" presStyleIdx="2" presStyleCnt="3">
        <dgm:presLayoutVars>
          <dgm:bulletEnabled val="1"/>
        </dgm:presLayoutVars>
      </dgm:prSet>
      <dgm:spPr/>
    </dgm:pt>
    <dgm:pt modelId="{A57FD743-264E-48BE-B844-B60A93D5271F}" type="pres">
      <dgm:prSet presAssocID="{E38CB433-5E77-4C80-BE24-0BD65A927F71}" presName="spNode" presStyleCnt="0"/>
      <dgm:spPr/>
    </dgm:pt>
    <dgm:pt modelId="{5165F89E-3000-4AEF-8467-4460075EE2E5}" type="pres">
      <dgm:prSet presAssocID="{7F58D858-1EB9-4241-ACEE-8EC72761903D}" presName="sibTrans" presStyleLbl="sibTrans1D1" presStyleIdx="2" presStyleCnt="3"/>
      <dgm:spPr/>
    </dgm:pt>
  </dgm:ptLst>
  <dgm:cxnLst>
    <dgm:cxn modelId="{5BFD3524-5457-4F29-887A-2373677348C0}" type="presOf" srcId="{7668509E-D70D-40FD-843C-83BC754D4EAC}" destId="{050D3F02-561A-445E-9307-D3C373CFB432}" srcOrd="0" destOrd="0" presId="urn:microsoft.com/office/officeart/2005/8/layout/cycle5"/>
    <dgm:cxn modelId="{C1D4D85B-FFFE-4823-A02B-8E1E3F48ED2D}" srcId="{2D83970E-1EF1-4DF1-80BA-CB614E06CED8}" destId="{60CA84CE-86B3-433B-A63E-0471FAA1D451}" srcOrd="1" destOrd="0" parTransId="{EC0F0264-C27C-4F0F-B2ED-2FA45C671F5F}" sibTransId="{7668509E-D70D-40FD-843C-83BC754D4EAC}"/>
    <dgm:cxn modelId="{1629715F-8E34-45D1-A99C-42327F71F007}" type="presOf" srcId="{60CA84CE-86B3-433B-A63E-0471FAA1D451}" destId="{6E33E68E-2E21-46F1-8890-6F3E203047CC}" srcOrd="0" destOrd="0" presId="urn:microsoft.com/office/officeart/2005/8/layout/cycle5"/>
    <dgm:cxn modelId="{4643536A-824D-469D-B4D5-B0011B4C4CB8}" type="presOf" srcId="{2B37E062-745A-4915-9CFD-3955525CFBF6}" destId="{DA41BC25-83F6-4FE9-B5DB-E833BDEAFD4D}" srcOrd="0" destOrd="0" presId="urn:microsoft.com/office/officeart/2005/8/layout/cycle5"/>
    <dgm:cxn modelId="{E4FD3E6E-A4E5-4E43-B167-63AEA8257D76}" srcId="{2D83970E-1EF1-4DF1-80BA-CB614E06CED8}" destId="{2B37E062-745A-4915-9CFD-3955525CFBF6}" srcOrd="0" destOrd="0" parTransId="{199EDEC3-84BC-4437-AA1E-B1B00E7B19CA}" sibTransId="{5DDDC5A5-7EA2-431A-9330-129ADCE932EA}"/>
    <dgm:cxn modelId="{E7FD548E-00A8-41F6-B6BF-03E19EE4B18F}" type="presOf" srcId="{E38CB433-5E77-4C80-BE24-0BD65A927F71}" destId="{3653E9C4-C753-49B4-A12A-CBB8529F53C3}" srcOrd="0" destOrd="0" presId="urn:microsoft.com/office/officeart/2005/8/layout/cycle5"/>
    <dgm:cxn modelId="{8F4A1DAD-3EBA-46B0-8272-6840E90B2E3A}" type="presOf" srcId="{7F58D858-1EB9-4241-ACEE-8EC72761903D}" destId="{5165F89E-3000-4AEF-8467-4460075EE2E5}" srcOrd="0" destOrd="0" presId="urn:microsoft.com/office/officeart/2005/8/layout/cycle5"/>
    <dgm:cxn modelId="{E0396DBF-46C4-4B80-B75D-3AFA99DA8A63}" type="presOf" srcId="{5DDDC5A5-7EA2-431A-9330-129ADCE932EA}" destId="{267B0465-B6D1-4D22-9CD7-D8994A9A774F}" srcOrd="0" destOrd="0" presId="urn:microsoft.com/office/officeart/2005/8/layout/cycle5"/>
    <dgm:cxn modelId="{5A1B40E7-3BA4-4CC8-8C68-FD1A8968FD86}" srcId="{2D83970E-1EF1-4DF1-80BA-CB614E06CED8}" destId="{E38CB433-5E77-4C80-BE24-0BD65A927F71}" srcOrd="2" destOrd="0" parTransId="{12B52CD0-5DF9-4065-AB7A-74ED7E75F0B6}" sibTransId="{7F58D858-1EB9-4241-ACEE-8EC72761903D}"/>
    <dgm:cxn modelId="{8C8CD1F4-8CA5-4B95-9E98-9730FEB36B16}" type="presOf" srcId="{2D83970E-1EF1-4DF1-80BA-CB614E06CED8}" destId="{C362C42E-0E58-4B47-A253-ECA4A4A06B02}" srcOrd="0" destOrd="0" presId="urn:microsoft.com/office/officeart/2005/8/layout/cycle5"/>
    <dgm:cxn modelId="{769ADD26-2BDE-4226-AFF0-D03A23B8F596}" type="presParOf" srcId="{C362C42E-0E58-4B47-A253-ECA4A4A06B02}" destId="{DA41BC25-83F6-4FE9-B5DB-E833BDEAFD4D}" srcOrd="0" destOrd="0" presId="urn:microsoft.com/office/officeart/2005/8/layout/cycle5"/>
    <dgm:cxn modelId="{89B0FEA3-B2D7-49D5-B862-CC96DBF1D612}" type="presParOf" srcId="{C362C42E-0E58-4B47-A253-ECA4A4A06B02}" destId="{9CCFB6AF-7E2C-4829-80BD-E4994BB9C495}" srcOrd="1" destOrd="0" presId="urn:microsoft.com/office/officeart/2005/8/layout/cycle5"/>
    <dgm:cxn modelId="{7539C945-1C5E-41F1-A971-108C9D48CA2A}" type="presParOf" srcId="{C362C42E-0E58-4B47-A253-ECA4A4A06B02}" destId="{267B0465-B6D1-4D22-9CD7-D8994A9A774F}" srcOrd="2" destOrd="0" presId="urn:microsoft.com/office/officeart/2005/8/layout/cycle5"/>
    <dgm:cxn modelId="{EAFD2213-ADE1-4C7C-A7F5-9AF00B8DE9A5}" type="presParOf" srcId="{C362C42E-0E58-4B47-A253-ECA4A4A06B02}" destId="{6E33E68E-2E21-46F1-8890-6F3E203047CC}" srcOrd="3" destOrd="0" presId="urn:microsoft.com/office/officeart/2005/8/layout/cycle5"/>
    <dgm:cxn modelId="{8F82A652-27C9-49B2-B4B0-A582B9427216}" type="presParOf" srcId="{C362C42E-0E58-4B47-A253-ECA4A4A06B02}" destId="{76184FCC-A25E-4500-A411-DE16C4C3F864}" srcOrd="4" destOrd="0" presId="urn:microsoft.com/office/officeart/2005/8/layout/cycle5"/>
    <dgm:cxn modelId="{425940D3-BB69-42CA-9EF2-945BEC4FA977}" type="presParOf" srcId="{C362C42E-0E58-4B47-A253-ECA4A4A06B02}" destId="{050D3F02-561A-445E-9307-D3C373CFB432}" srcOrd="5" destOrd="0" presId="urn:microsoft.com/office/officeart/2005/8/layout/cycle5"/>
    <dgm:cxn modelId="{6EAAFA42-B394-4C50-AF6E-716D4D1EDBEE}" type="presParOf" srcId="{C362C42E-0E58-4B47-A253-ECA4A4A06B02}" destId="{3653E9C4-C753-49B4-A12A-CBB8529F53C3}" srcOrd="6" destOrd="0" presId="urn:microsoft.com/office/officeart/2005/8/layout/cycle5"/>
    <dgm:cxn modelId="{136E4F7D-AF43-4497-93E1-ACD0FCD62C71}" type="presParOf" srcId="{C362C42E-0E58-4B47-A253-ECA4A4A06B02}" destId="{A57FD743-264E-48BE-B844-B60A93D5271F}" srcOrd="7" destOrd="0" presId="urn:microsoft.com/office/officeart/2005/8/layout/cycle5"/>
    <dgm:cxn modelId="{57D36F27-3CB6-47F0-BE0D-5F4E7FC67B68}" type="presParOf" srcId="{C362C42E-0E58-4B47-A253-ECA4A4A06B02}" destId="{5165F89E-3000-4AEF-8467-4460075EE2E5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1BC25-83F6-4FE9-B5DB-E833BDEAFD4D}">
      <dsp:nvSpPr>
        <dsp:cNvPr id="0" name=""/>
        <dsp:cNvSpPr/>
      </dsp:nvSpPr>
      <dsp:spPr>
        <a:xfrm>
          <a:off x="2663136" y="0"/>
          <a:ext cx="1883381" cy="1224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霞鹜文楷" panose="02020500000000000000" pitchFamily="18" charset="-122"/>
              <a:ea typeface="霞鹜文楷" panose="02020500000000000000" pitchFamily="18" charset="-122"/>
            </a:rPr>
            <a:t>获取源地址数据</a:t>
          </a:r>
        </a:p>
      </dsp:txBody>
      <dsp:txXfrm>
        <a:off x="2722896" y="59760"/>
        <a:ext cx="1763861" cy="1104677"/>
      </dsp:txXfrm>
    </dsp:sp>
    <dsp:sp modelId="{267B0465-B6D1-4D22-9CD7-D8994A9A774F}">
      <dsp:nvSpPr>
        <dsp:cNvPr id="0" name=""/>
        <dsp:cNvSpPr/>
      </dsp:nvSpPr>
      <dsp:spPr>
        <a:xfrm>
          <a:off x="1972959" y="611909"/>
          <a:ext cx="3264172" cy="3264172"/>
        </a:xfrm>
        <a:custGeom>
          <a:avLst/>
          <a:gdLst/>
          <a:ahLst/>
          <a:cxnLst/>
          <a:rect l="0" t="0" r="0" b="0"/>
          <a:pathLst>
            <a:path>
              <a:moveTo>
                <a:pt x="2826397" y="519734"/>
              </a:moveTo>
              <a:arcTo wR="1632086" hR="1632086" stAng="19022098" swAng="23039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3E68E-2E21-46F1-8890-6F3E203047CC}">
      <dsp:nvSpPr>
        <dsp:cNvPr id="0" name=""/>
        <dsp:cNvSpPr/>
      </dsp:nvSpPr>
      <dsp:spPr>
        <a:xfrm>
          <a:off x="4076564" y="2449664"/>
          <a:ext cx="1883381" cy="1224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霞鹜文楷" panose="02020500000000000000" pitchFamily="18" charset="-122"/>
              <a:ea typeface="霞鹜文楷" panose="02020500000000000000" pitchFamily="18" charset="-122"/>
            </a:rPr>
            <a:t>将数据写入目的地址</a:t>
          </a:r>
        </a:p>
      </dsp:txBody>
      <dsp:txXfrm>
        <a:off x="4136324" y="2509424"/>
        <a:ext cx="1763861" cy="1104677"/>
      </dsp:txXfrm>
    </dsp:sp>
    <dsp:sp modelId="{050D3F02-561A-445E-9307-D3C373CFB432}">
      <dsp:nvSpPr>
        <dsp:cNvPr id="0" name=""/>
        <dsp:cNvSpPr/>
      </dsp:nvSpPr>
      <dsp:spPr>
        <a:xfrm>
          <a:off x="1972740" y="613634"/>
          <a:ext cx="3264172" cy="3264172"/>
        </a:xfrm>
        <a:custGeom>
          <a:avLst/>
          <a:gdLst/>
          <a:ahLst/>
          <a:cxnLst/>
          <a:rect l="0" t="0" r="0" b="0"/>
          <a:pathLst>
            <a:path>
              <a:moveTo>
                <a:pt x="2132541" y="3185549"/>
              </a:moveTo>
              <a:arcTo wR="1632086" hR="1632086" stAng="4328604" swAng="214279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3E9C4-C753-49B4-A12A-CBB8529F53C3}">
      <dsp:nvSpPr>
        <dsp:cNvPr id="0" name=""/>
        <dsp:cNvSpPr/>
      </dsp:nvSpPr>
      <dsp:spPr>
        <a:xfrm>
          <a:off x="1249708" y="2449664"/>
          <a:ext cx="1883381" cy="12241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霞鹜文楷" panose="02020500000000000000" pitchFamily="18" charset="-122"/>
              <a:ea typeface="霞鹜文楷" panose="02020500000000000000" pitchFamily="18" charset="-122"/>
            </a:rPr>
            <a:t>计数寄存器减一</a:t>
          </a:r>
        </a:p>
      </dsp:txBody>
      <dsp:txXfrm>
        <a:off x="1309468" y="2509424"/>
        <a:ext cx="1763861" cy="1104677"/>
      </dsp:txXfrm>
    </dsp:sp>
    <dsp:sp modelId="{5165F89E-3000-4AEF-8467-4460075EE2E5}">
      <dsp:nvSpPr>
        <dsp:cNvPr id="0" name=""/>
        <dsp:cNvSpPr/>
      </dsp:nvSpPr>
      <dsp:spPr>
        <a:xfrm>
          <a:off x="1972522" y="611909"/>
          <a:ext cx="3264172" cy="3264172"/>
        </a:xfrm>
        <a:custGeom>
          <a:avLst/>
          <a:gdLst/>
          <a:ahLst/>
          <a:cxnLst/>
          <a:rect l="0" t="0" r="0" b="0"/>
          <a:pathLst>
            <a:path>
              <a:moveTo>
                <a:pt x="5179" y="1502157"/>
              </a:moveTo>
              <a:arcTo wR="1632086" hR="1632086" stAng="11073965" swAng="23039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526A2-8733-8888-5F87-4FA635F42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642E44-5C45-57CC-359F-0B6B9397A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BC219-81F8-4921-9AA1-75CCE867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C1B6-A85C-6058-49DD-576E35ED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C9FF4-D0E7-EB25-E652-D965BBE2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2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7D71D-1D09-E80A-B69F-61889F7C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AEDF4F-B403-DF2C-53C5-87BA0BF6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C5F06-3FEE-5F1C-C20E-2E14BAF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2A4E2-5F58-B105-EC8B-1AAE72EA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89295-D7E7-3586-CABA-B56EC479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E99A94-3D24-F8A6-404A-4533C7EAE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1B154-3719-4A11-B6A8-C2E779E6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A4CE4-C9A8-4515-2890-165C838C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548B1-0F7F-D776-0A71-222EF7BD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1CC7C-FC3A-2238-51D4-55128898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CED6A-5396-A393-0CD4-9B16336F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108F2-FFB8-2216-23F0-37D8BF32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E20DF-3468-5D25-3D71-5622F7EE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DBB55-C667-44EC-037C-5A45044A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D8885-CBA3-C31D-996F-90A79177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5E0F-EED5-C38D-00D6-6FDDEF38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257F1-AD0B-4B84-FEBE-68EB99C5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109DE-C4C7-B763-FA5A-24C4255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A3D08-18CE-1B5E-1312-74B14EDA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DB7DF-290E-EFA1-A8C9-CE0922E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6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09807-8627-8FEA-39E7-77B25260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FBE25-C84A-C984-6F9C-93FD87D3C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2163E-B660-A2E3-0EAE-3568FD80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A2FF8-194C-FCF9-5D57-A942E9AE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62B5E-4D1D-74D4-D620-9BBE0233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B493F-71C2-9994-FAD6-4614A297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0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496C-5B21-BE35-6546-48BC9296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CA4B8-1CC7-F85D-D6FD-055990CA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29019-A72C-7746-5DBA-53838A839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B116D-E7DB-D8E4-E527-D6525CD53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76A4E-9343-0CB4-1F35-0BF91E61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B3152-3239-6727-3A15-8D378635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B00F03-0C73-F58E-F380-4CE6CCEC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A3F94-F9DA-25F8-598B-0A9A969D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8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4D11A-3922-0366-DB40-50C10E36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12BA5-1DCE-7DE3-6890-8405CDDB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7BFC6A-F3C8-A85C-446C-F3D2C99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1C047-DCDD-D977-4683-35164553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4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874569-60EF-190B-0585-A9D77184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0C07-3918-A374-7164-F5A780B6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1DF6E-2EEF-2B9E-601D-4F17CD38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39176-89AB-6876-38A6-349EFDAA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7BDC9-0E18-5E53-DC66-FC5A32AF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7CC0A-6C81-5141-8244-6B41A1A9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A8267-71A0-7B11-F5C6-B41FC2D9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D7FB6-3997-8E6D-D9E7-3703799F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09B01-A04D-4289-190A-BD8F52A5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5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31DB2-D104-9A21-73DF-EAF2FF37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0F627E-13EB-8269-BE98-35D1A6327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3662B-D15A-B6C2-FA5C-18EE1DA0D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B6027-C7DB-CD4A-6C35-9255CD69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7BF42-3555-85C3-97AE-7D63CBC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699D7-18BF-3ED4-ADC3-4AF59229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D2AEDA-42AA-1DA4-24E9-8D4FF165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D3E52-0832-198C-4154-6898370D8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780F0-135F-BF74-A2BB-1828FED70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CFD0-1D47-41B4-8D46-782044B9D3C1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58236-D037-C4C3-67C4-530D043F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5D510-9EF2-E522-4A71-5EAD1546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A250-BD91-461C-901F-BB2D174A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7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8ACF190-60F2-0ADD-16DF-70FB8CF6C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352253"/>
              </p:ext>
            </p:extLst>
          </p:nvPr>
        </p:nvGraphicFramePr>
        <p:xfrm>
          <a:off x="2032000" y="2032986"/>
          <a:ext cx="7209654" cy="4105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61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霞鹜文楷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nine li</dc:creator>
  <cp:lastModifiedBy>nine li</cp:lastModifiedBy>
  <cp:revision>1</cp:revision>
  <dcterms:created xsi:type="dcterms:W3CDTF">2023-06-14T09:48:18Z</dcterms:created>
  <dcterms:modified xsi:type="dcterms:W3CDTF">2023-06-14T09:57:11Z</dcterms:modified>
</cp:coreProperties>
</file>