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1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олина Харитонова" userId="45183337eb9cdbca" providerId="LiveId" clId="{9EC3D380-3FEF-43B4-AE56-E5D829351D99}"/>
    <pc:docChg chg="modSld">
      <pc:chgData name="Полина Харитонова" userId="45183337eb9cdbca" providerId="LiveId" clId="{9EC3D380-3FEF-43B4-AE56-E5D829351D99}" dt="2025-02-02T12:41:38.825" v="20" actId="20577"/>
      <pc:docMkLst>
        <pc:docMk/>
      </pc:docMkLst>
      <pc:sldChg chg="modSp mod">
        <pc:chgData name="Полина Харитонова" userId="45183337eb9cdbca" providerId="LiveId" clId="{9EC3D380-3FEF-43B4-AE56-E5D829351D99}" dt="2025-02-02T12:41:38.825" v="20" actId="20577"/>
        <pc:sldMkLst>
          <pc:docMk/>
          <pc:sldMk cId="0" sldId="263"/>
        </pc:sldMkLst>
        <pc:spChg chg="mod">
          <ac:chgData name="Полина Харитонова" userId="45183337eb9cdbca" providerId="LiveId" clId="{9EC3D380-3FEF-43B4-AE56-E5D829351D99}" dt="2025-02-02T12:41:38.825" v="20" actId="20577"/>
          <ac:spMkLst>
            <pc:docMk/>
            <pc:sldMk cId="0" sldId="263"/>
            <ac:spMk id="5" creationId="{E8C9D456-CBEB-4B0B-9298-2C2F9AD8EF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0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27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398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053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420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38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3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68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0594D7-F246-4E0D-8ECA-8DA853634CA3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DCA701-F416-4765-97C0-5522751B6D6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6063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249" y="6211669"/>
            <a:ext cx="60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latin typeface="Segoe Print" panose="02000600000000000000" pitchFamily="2" charset="0"/>
              </a:rPr>
              <a:t>Выполнила: Харитонова Полина</a:t>
            </a:r>
          </a:p>
          <a:p>
            <a:pPr algn="r"/>
            <a:r>
              <a:rPr lang="ru-RU" sz="1600" dirty="0">
                <a:latin typeface="Segoe Print" panose="02000600000000000000" pitchFamily="2" charset="0"/>
              </a:rPr>
              <a:t>Руководитель: Плотникова Надежда Михайловна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58DFECE-A216-47F7-9A31-E5316CC1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848872" cy="226034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ru-RU" sz="1800" b="1" dirty="0">
                <a:latin typeface="Segoe Print" panose="02000600000000000000" pitchFamily="2" charset="0"/>
              </a:rPr>
              <a:t>Проект по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ru-RU" sz="1800" b="1" dirty="0">
                <a:latin typeface="Segoe Print" panose="02000600000000000000" pitchFamily="2" charset="0"/>
              </a:rPr>
              <a:t>модулю </a:t>
            </a:r>
            <a:r>
              <a:rPr lang="en-US" sz="1800" b="1" dirty="0" err="1">
                <a:latin typeface="Segoe Print" panose="02000600000000000000" pitchFamily="2" charset="0"/>
              </a:rPr>
              <a:t>Pygame</a:t>
            </a:r>
            <a:br>
              <a:rPr lang="en-US" sz="1800" b="1" dirty="0">
                <a:latin typeface="Segoe Print" panose="02000600000000000000" pitchFamily="2" charset="0"/>
              </a:rPr>
            </a:br>
            <a:r>
              <a:rPr lang="ru-RU" sz="1800" b="1" dirty="0">
                <a:latin typeface="Segoe Print" panose="02000600000000000000" pitchFamily="2" charset="0"/>
              </a:rPr>
              <a:t>«Симулятор фермы»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9F4A40-708C-4F51-829B-44DF8341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78" y="3450509"/>
            <a:ext cx="2403883" cy="21049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DD5239-DAC7-4BF2-8012-9DFF8820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2" y="3989420"/>
            <a:ext cx="2439535" cy="21106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FAE6428-D969-4FEE-BEBB-B980ED98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33" y="3786190"/>
            <a:ext cx="2642006" cy="2293464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719035"/>
            <a:ext cx="8183880" cy="4187952"/>
          </a:xfrm>
        </p:spPr>
        <p:txBody>
          <a:bodyPr/>
          <a:lstStyle/>
          <a:p>
            <a:pPr algn="ctr">
              <a:buNone/>
            </a:pPr>
            <a:r>
              <a:rPr lang="ru-RU" dirty="0">
                <a:latin typeface="Segoe Print" panose="02000600000000000000" pitchFamily="2" charset="0"/>
              </a:rPr>
              <a:t>	</a:t>
            </a:r>
            <a:r>
              <a:rPr lang="ru-RU" sz="3000" b="1" dirty="0">
                <a:solidFill>
                  <a:schemeClr val="accent1">
                    <a:lumMod val="50000"/>
                  </a:schemeClr>
                </a:solidFill>
                <a:latin typeface="Segoe Print" panose="02000600000000000000" pitchFamily="2" charset="0"/>
              </a:rPr>
              <a:t>Идея проекта:</a:t>
            </a:r>
          </a:p>
          <a:p>
            <a:pPr algn="just">
              <a:buNone/>
            </a:pPr>
            <a:r>
              <a:rPr lang="ru-RU" sz="2500" dirty="0">
                <a:latin typeface="Segoe Print" panose="02000600000000000000" pitchFamily="2" charset="0"/>
              </a:rPr>
              <a:t>	Иногда хочется вернуться в детство и поиграть в любимые игры, отдохнув от любых дел. Симулятор фермы – отличный выбор. Тип игры, который точно знаком всем.</a:t>
            </a:r>
          </a:p>
        </p:txBody>
      </p:sp>
      <p:pic>
        <p:nvPicPr>
          <p:cNvPr id="5" name="Рисунок 4" descr="иде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4044989"/>
            <a:ext cx="2786082" cy="2786082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428604"/>
            <a:ext cx="8183880" cy="55721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>
                <a:solidFill>
                  <a:srgbClr val="002060"/>
                </a:solidFill>
                <a:latin typeface="Segoe Print" panose="02000600000000000000" pitchFamily="2" charset="0"/>
              </a:rPr>
              <a:t>	</a:t>
            </a:r>
            <a:r>
              <a:rPr lang="ru-RU" sz="3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Print" panose="02000600000000000000" pitchFamily="2" charset="0"/>
              </a:rPr>
              <a:t>Цели и задачи проекта:</a:t>
            </a:r>
          </a:p>
          <a:p>
            <a:pPr algn="ctr">
              <a:buNone/>
            </a:pPr>
            <a:endParaRPr lang="ru-RU" sz="3100" b="1" dirty="0">
              <a:solidFill>
                <a:schemeClr val="tx2">
                  <a:lumMod val="90000"/>
                  <a:lumOff val="10000"/>
                </a:schemeClr>
              </a:solidFill>
              <a:latin typeface="Segoe Print" panose="02000600000000000000" pitchFamily="2" charset="0"/>
            </a:endParaRPr>
          </a:p>
          <a:p>
            <a:pPr marL="914400" lvl="1" indent="-457200">
              <a:buAutoNum type="arabicPeriod"/>
            </a:pPr>
            <a:r>
              <a:rPr lang="ru-RU" sz="2200" b="1" dirty="0">
                <a:solidFill>
                  <a:schemeClr val="tx1"/>
                </a:solidFill>
                <a:latin typeface="Segoe Print" panose="02000600000000000000" pitchFamily="2" charset="0"/>
              </a:rPr>
              <a:t>Создать интересную игру с необычными механиками</a:t>
            </a:r>
          </a:p>
          <a:p>
            <a:pPr marL="914400" lvl="1" indent="-457200">
              <a:buAutoNum type="arabicPeriod"/>
            </a:pPr>
            <a:r>
              <a:rPr lang="ru-RU" sz="2200" b="1" dirty="0">
                <a:solidFill>
                  <a:schemeClr val="tx1"/>
                </a:solidFill>
                <a:latin typeface="Segoe Print" panose="02000600000000000000" pitchFamily="2" charset="0"/>
              </a:rPr>
              <a:t>Сделать удобный пользовательский интерфейс</a:t>
            </a:r>
          </a:p>
          <a:p>
            <a:pPr marL="914400" lvl="1" indent="-457200">
              <a:buAutoNum type="arabicPeriod"/>
            </a:pPr>
            <a:r>
              <a:rPr lang="ru-RU" sz="2200" b="1" dirty="0">
                <a:solidFill>
                  <a:schemeClr val="tx1"/>
                </a:solidFill>
                <a:latin typeface="Segoe Print" panose="02000600000000000000" pitchFamily="2" charset="0"/>
              </a:rPr>
              <a:t>Разобраться в тонкостях разработки игр</a:t>
            </a:r>
          </a:p>
          <a:p>
            <a:pPr marL="914400" lvl="1" indent="-457200">
              <a:buAutoNum type="arabicPeriod"/>
            </a:pPr>
            <a:r>
              <a:rPr lang="ru-RU" sz="2200" b="1" dirty="0">
                <a:solidFill>
                  <a:schemeClr val="tx1"/>
                </a:solidFill>
                <a:latin typeface="Segoe Print" panose="02000600000000000000" pitchFamily="2" charset="0"/>
              </a:rPr>
              <a:t>Сделать уникальные карты и музыку</a:t>
            </a:r>
          </a:p>
          <a:p>
            <a:pPr marL="457200" indent="-457200">
              <a:buAutoNum type="arabicPeriod"/>
            </a:pP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5" name="Рисунок 4" descr="цел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365104"/>
            <a:ext cx="2938466" cy="2203850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-387424"/>
            <a:ext cx="818388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sz="25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Кратко о работе игры и ее механиках:</a:t>
            </a:r>
          </a:p>
          <a:p>
            <a:pPr marL="457200" lvl="1" indent="0">
              <a:buNone/>
            </a:pPr>
            <a:endParaRPr lang="ru-RU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lvl="1" indent="0">
              <a:buNone/>
            </a:pPr>
            <a:r>
              <a:rPr lang="ru-RU" b="1" u="sng" dirty="0">
                <a:solidFill>
                  <a:schemeClr val="tx1"/>
                </a:solidFill>
                <a:latin typeface="Segoe Print" panose="02000600000000000000" pitchFamily="2" charset="0"/>
              </a:rPr>
              <a:t>Передвижение персонажа:</a:t>
            </a: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Вверх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W</a:t>
            </a: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Вниз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S</a:t>
            </a: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Вправо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D</a:t>
            </a: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Влево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A</a:t>
            </a:r>
          </a:p>
          <a:p>
            <a:pPr marL="457200" lvl="1" indent="0">
              <a:buNone/>
            </a:pPr>
            <a:endParaRPr lang="ru-RU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lvl="1" indent="0">
              <a:buNone/>
            </a:pPr>
            <a:r>
              <a:rPr lang="ru-RU" b="1" u="sng" dirty="0">
                <a:solidFill>
                  <a:schemeClr val="tx1"/>
                </a:solidFill>
                <a:latin typeface="Segoe Print" panose="02000600000000000000" pitchFamily="2" charset="0"/>
              </a:rPr>
              <a:t>Взаимодействие с полем:</a:t>
            </a:r>
          </a:p>
          <a:p>
            <a:pPr marL="457200" lvl="1" indent="0">
              <a:buNone/>
            </a:pPr>
            <a:endParaRPr lang="ru-RU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Собрать урожай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F</a:t>
            </a: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Отдать урожай (преобразовать в баланс)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E</a:t>
            </a:r>
          </a:p>
          <a:p>
            <a:pPr marL="457200" lvl="1" indent="0">
              <a:buNone/>
            </a:pPr>
            <a:endParaRPr lang="ru-RU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lvl="1" indent="0">
              <a:buNone/>
            </a:pPr>
            <a:r>
              <a:rPr lang="ru-RU" b="1" u="sng" dirty="0">
                <a:solidFill>
                  <a:schemeClr val="tx1"/>
                </a:solidFill>
                <a:latin typeface="Segoe Print" panose="02000600000000000000" pitchFamily="2" charset="0"/>
              </a:rPr>
              <a:t>Дополнительно:</a:t>
            </a:r>
          </a:p>
          <a:p>
            <a:pPr marL="457200" lvl="1" indent="0">
              <a:buNone/>
            </a:pPr>
            <a:endParaRPr lang="ru-RU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Меню выбора уровня (инвентарь)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R</a:t>
            </a:r>
          </a:p>
          <a:p>
            <a:pPr marL="457200" lvl="1" indent="0">
              <a:buNone/>
            </a:pPr>
            <a:r>
              <a:rPr lang="ru-RU" b="1" dirty="0">
                <a:solidFill>
                  <a:schemeClr val="tx1"/>
                </a:solidFill>
                <a:latin typeface="Segoe Print" panose="02000600000000000000" pitchFamily="2" charset="0"/>
              </a:rPr>
              <a:t>Выход в главное меню - </a:t>
            </a:r>
            <a:r>
              <a:rPr lang="ru-RU" b="1" dirty="0">
                <a:solidFill>
                  <a:schemeClr val="accent5"/>
                </a:solidFill>
                <a:latin typeface="Segoe Print" panose="02000600000000000000" pitchFamily="2" charset="0"/>
              </a:rPr>
              <a:t>Escape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нтерфейси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869160"/>
            <a:ext cx="2847260" cy="1898174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-121704"/>
            <a:ext cx="8183880" cy="71014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sz="22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Кратко о работе игры и ее механиках:</a:t>
            </a:r>
          </a:p>
          <a:p>
            <a:pPr>
              <a:buNone/>
            </a:pPr>
            <a:endParaRPr lang="ru-RU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ru-RU" sz="1900" b="1" dirty="0">
                <a:solidFill>
                  <a:schemeClr val="tx1"/>
                </a:solidFill>
                <a:latin typeface="Segoe Print" panose="02000600000000000000" pitchFamily="2" charset="0"/>
              </a:rPr>
              <a:t>После начала игры пользователю предоставляется возможность управлять фермером, который передвигается по карте и может собирать урожай - на некоторых позициях расположены специальные коллайдеры, реагирующие на кнопку сбора(F). После этого в правом верхнем углу пользователю начинает добавляться количество собранных единиц урожая. Чтобы обменять урожай на баланс в монетах, игрок должен зайти на территорию обмена (амбар, здание в левой части каждой карты) и нажать там на кнопку обмена(E). В левой части также будет появляться счетчик до обновления карты (то есть до появления нового урожая), карты обновляются каждые 10 секунд. Чуть выше есть надпись с балансом, который высчитывается по специальному коэффициенту: </a:t>
            </a:r>
          </a:p>
          <a:p>
            <a:endParaRPr lang="ru-RU" sz="1900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ru-RU" sz="1900" b="1" dirty="0">
                <a:solidFill>
                  <a:schemeClr val="tx1"/>
                </a:solidFill>
                <a:latin typeface="Segoe Print" panose="02000600000000000000" pitchFamily="2" charset="0"/>
              </a:rPr>
              <a:t>Количество собранного пользователем урожая умножается на 0.5 и записывается в счетчик, то есть если игрок собрал 10 единиц урожая, ему </a:t>
            </a:r>
            <a:r>
              <a:rPr lang="ru-RU" sz="1900" b="1" dirty="0" err="1">
                <a:solidFill>
                  <a:schemeClr val="tx1"/>
                </a:solidFill>
                <a:latin typeface="Segoe Print" panose="02000600000000000000" pitchFamily="2" charset="0"/>
              </a:rPr>
              <a:t>начислится</a:t>
            </a:r>
            <a:r>
              <a:rPr lang="ru-RU" sz="1900" b="1" dirty="0">
                <a:solidFill>
                  <a:schemeClr val="tx1"/>
                </a:solidFill>
                <a:latin typeface="Segoe Print" panose="02000600000000000000" pitchFamily="2" charset="0"/>
              </a:rPr>
              <a:t> 5 монет баланса.</a:t>
            </a:r>
          </a:p>
          <a:p>
            <a:endParaRPr lang="ru-RU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0060" y="0"/>
            <a:ext cx="818388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ru-RU" sz="3500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Кратко о работе игры и ее механиках:</a:t>
            </a:r>
          </a:p>
          <a:p>
            <a:pPr algn="ctr">
              <a:buNone/>
            </a:pPr>
            <a:endParaRPr lang="ru-RU" sz="2900" b="1" dirty="0">
              <a:solidFill>
                <a:schemeClr val="tx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  <a:p>
            <a:pPr algn="ctr">
              <a:buNone/>
            </a:pPr>
            <a:r>
              <a:rPr lang="ru-RU" sz="2900" b="1" dirty="0">
                <a:solidFill>
                  <a:schemeClr val="tx1"/>
                </a:solidFill>
                <a:latin typeface="Segoe Print" panose="02000600000000000000" pitchFamily="2" charset="0"/>
              </a:rPr>
              <a:t>Данное вычисление баланса нужно, чтобы игрок немного дольше копил на следующие уровни игры, пару слов о них. Всего в игре три карты, которые находятся в меню выбора карт (инвентарь), открывается оно по нажатии на кнопку покупки и выбора карты(R). Первая разблокирована по умолчанию и игра начинается с нее. Когда пользователь накапливает 100 и более монет баланса, у него появляется возможность приобрести следующую карту (стоимость 100 монет баланса), третья карта имеет стоимость в 300 монет баланса. В игре за плату можно повышать коэффициент сбора урожая (каждый раз стоимость прокачки увеличивается). Каждая карта по-своему уникальна и интересна, поэтому точно сможет зацепить игроков. В левом верхнем углу карты расположена кнопка "В меню", по нажатии на которую можно покинуть игровой процесс. Выход также осуществляется по указанной кнопке (Escape)</a:t>
            </a:r>
          </a:p>
          <a:p>
            <a:pPr algn="ctr">
              <a:buNone/>
            </a:pPr>
            <a:endParaRPr lang="ru-RU" sz="2900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>
              <a:buNone/>
            </a:pPr>
            <a:r>
              <a:rPr lang="ru-RU" sz="2900" b="1" dirty="0">
                <a:solidFill>
                  <a:schemeClr val="tx1"/>
                </a:solidFill>
                <a:latin typeface="Segoe Print" panose="02000600000000000000" pitchFamily="2" charset="0"/>
              </a:rPr>
              <a:t>Баланс, количество собранного урожая при выходе пользователем из игры сохраняются в базу данных, так что игрок не потеряет свой прогресс при выходе и повторном запуске программы.</a:t>
            </a:r>
          </a:p>
          <a:p>
            <a:pPr algn="ctr">
              <a:buNone/>
            </a:pPr>
            <a:endParaRPr lang="ru-RU" sz="29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3300" dirty="0"/>
          </a:p>
        </p:txBody>
      </p:sp>
    </p:spTree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584959"/>
            <a:ext cx="7741488" cy="5274912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ru-RU" sz="6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Print" panose="02000600000000000000" pitchFamily="2" charset="0"/>
              </a:rPr>
              <a:t>Оптимизация и новые функции</a:t>
            </a:r>
          </a:p>
          <a:p>
            <a:pPr algn="ctr">
              <a:buNone/>
            </a:pPr>
            <a:r>
              <a:rPr lang="ru-RU" sz="63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Print" panose="02000600000000000000" pitchFamily="2" charset="0"/>
              </a:rPr>
              <a:t>Как развитие приложения</a:t>
            </a:r>
          </a:p>
          <a:p>
            <a:pPr>
              <a:buNone/>
            </a:pPr>
            <a:endParaRPr lang="ru-RU" sz="3600" dirty="0">
              <a:latin typeface="Segoe Print" panose="02000600000000000000" pitchFamily="2" charset="0"/>
            </a:endParaRPr>
          </a:p>
          <a:p>
            <a:pPr>
              <a:buNone/>
            </a:pPr>
            <a:r>
              <a:rPr lang="ru-RU" sz="4200" b="1" dirty="0">
                <a:solidFill>
                  <a:schemeClr val="tx1"/>
                </a:solidFill>
                <a:latin typeface="Segoe Print" panose="02000600000000000000" pitchFamily="2" charset="0"/>
              </a:rPr>
              <a:t>	В будущем при доработке игры можно учесть следующие пункты:</a:t>
            </a:r>
          </a:p>
          <a:p>
            <a:pPr>
              <a:buNone/>
            </a:pPr>
            <a:endParaRPr lang="ru-RU" sz="4200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>
              <a:buNone/>
            </a:pPr>
            <a:r>
              <a:rPr lang="ru-RU" sz="4200" b="1" dirty="0">
                <a:solidFill>
                  <a:schemeClr val="tx1"/>
                </a:solidFill>
                <a:latin typeface="Segoe Print" panose="02000600000000000000" pitchFamily="2" charset="0"/>
              </a:rPr>
              <a:t>1. Больше различных тем, с ними пользовательский интерфейс будет выглядеть лучше и разнообразнее.</a:t>
            </a:r>
          </a:p>
          <a:p>
            <a:pPr>
              <a:buNone/>
            </a:pPr>
            <a:r>
              <a:rPr lang="ru-RU" sz="4200" b="1" dirty="0">
                <a:solidFill>
                  <a:schemeClr val="tx1"/>
                </a:solidFill>
                <a:latin typeface="Segoe Print" panose="02000600000000000000" pitchFamily="2" charset="0"/>
              </a:rPr>
              <a:t>2. Не только фоновая музыка, но и звуки кнопок, играть станет интереснее</a:t>
            </a:r>
          </a:p>
          <a:p>
            <a:pPr>
              <a:buNone/>
            </a:pPr>
            <a:r>
              <a:rPr lang="ru-RU" sz="4200" b="1" dirty="0">
                <a:solidFill>
                  <a:schemeClr val="tx1"/>
                </a:solidFill>
                <a:latin typeface="Segoe Print" panose="02000600000000000000" pitchFamily="2" charset="0"/>
              </a:rPr>
              <a:t>3. Больше новых уровней</a:t>
            </a:r>
          </a:p>
          <a:p>
            <a:pPr>
              <a:buNone/>
            </a:pPr>
            <a:r>
              <a:rPr lang="ru-RU" sz="4200" b="1" dirty="0">
                <a:solidFill>
                  <a:schemeClr val="tx1"/>
                </a:solidFill>
                <a:latin typeface="Segoe Print" panose="02000600000000000000" pitchFamily="2" charset="0"/>
              </a:rPr>
              <a:t>4. Добавление аккаунтов для игроков</a:t>
            </a:r>
          </a:p>
          <a:p>
            <a:pPr>
              <a:buNone/>
            </a:pPr>
            <a:r>
              <a:rPr lang="ru-RU" sz="4200" b="1" dirty="0">
                <a:solidFill>
                  <a:schemeClr val="tx1"/>
                </a:solidFill>
                <a:latin typeface="Segoe Print" panose="02000600000000000000" pitchFamily="2" charset="0"/>
              </a:rPr>
              <a:t>5. Добавление новых интересных механик, </a:t>
            </a:r>
            <a:r>
              <a:rPr lang="ru-RU" sz="4200" b="1" dirty="0" err="1">
                <a:solidFill>
                  <a:schemeClr val="tx1"/>
                </a:solidFill>
                <a:latin typeface="Segoe Print" panose="02000600000000000000" pitchFamily="2" charset="0"/>
              </a:rPr>
              <a:t>анимаций</a:t>
            </a:r>
            <a:endParaRPr lang="ru-RU" sz="4200" b="1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>
              <a:buNone/>
            </a:pPr>
            <a:r>
              <a:rPr lang="ru-RU" sz="4200" b="1" dirty="0">
                <a:solidFill>
                  <a:schemeClr val="tx1"/>
                </a:solidFill>
                <a:latin typeface="Segoe Print" panose="02000600000000000000" pitchFamily="2" charset="0"/>
              </a:rPr>
              <a:t>6. Обратная связь пользователь – разработчик для скорого выявления ошибок, неполадок и багов в работе игры</a:t>
            </a:r>
          </a:p>
        </p:txBody>
      </p:sp>
      <p:pic>
        <p:nvPicPr>
          <p:cNvPr id="5" name="Рисунок 4" descr="дополнени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4878288"/>
            <a:ext cx="1979712" cy="1979712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52" y="429949"/>
            <a:ext cx="8183880" cy="47560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Segoe Print" panose="02000600000000000000" pitchFamily="2" charset="0"/>
              </a:rPr>
              <a:t>Заключение</a:t>
            </a:r>
          </a:p>
          <a:p>
            <a:pPr algn="just">
              <a:buNone/>
            </a:pPr>
            <a:endParaRPr lang="ru-RU" sz="3000" b="1" dirty="0">
              <a:solidFill>
                <a:srgbClr val="002060"/>
              </a:solidFill>
              <a:latin typeface="Segoe Print" panose="02000600000000000000" pitchFamily="2" charset="0"/>
            </a:endParaRPr>
          </a:p>
          <a:p>
            <a:pPr algn="just">
              <a:buNone/>
            </a:pPr>
            <a:r>
              <a:rPr lang="ru-RU" sz="2400" b="1" dirty="0">
                <a:solidFill>
                  <a:schemeClr val="tx1"/>
                </a:solidFill>
                <a:latin typeface="Segoe Print" panose="02000600000000000000" pitchFamily="2" charset="0"/>
              </a:rPr>
              <a:t>Симулятор фермы - спокойная и расслабляющая игра, которая в будущем продолжит развиваться и заполняться новыми функциями и геймплеем. Ее интерфейс интересный и красочный, а все правила и механики понятны, но не примитивны. </a:t>
            </a:r>
          </a:p>
          <a:p>
            <a:pPr>
              <a:buNone/>
            </a:pPr>
            <a:endParaRPr lang="ru-RU" sz="3600" dirty="0"/>
          </a:p>
        </p:txBody>
      </p:sp>
      <p:pic>
        <p:nvPicPr>
          <p:cNvPr id="4" name="Рисунок 3" descr="выво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4869160"/>
            <a:ext cx="3000396" cy="1897601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ru-RU" sz="3000" dirty="0">
                <a:latin typeface="Segoe Print" panose="02000600000000000000" pitchFamily="2" charset="0"/>
              </a:rPr>
              <a:t>Спасибо за внимание!</a:t>
            </a:r>
            <a:br>
              <a:rPr lang="en-US" sz="3000" dirty="0">
                <a:latin typeface="Segoe Print" panose="02000600000000000000" pitchFamily="2" charset="0"/>
              </a:rPr>
            </a:br>
            <a:endParaRPr lang="ru-RU" sz="3000" b="0" i="1" dirty="0">
              <a:solidFill>
                <a:schemeClr val="tx1"/>
              </a:solidFill>
              <a:effectLst/>
              <a:latin typeface="Segoe Print" panose="02000600000000000000" pitchFamily="2" charset="0"/>
            </a:endParaRPr>
          </a:p>
        </p:txBody>
      </p:sp>
      <p:pic>
        <p:nvPicPr>
          <p:cNvPr id="4" name="Рисунок 3" descr="финал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221088"/>
            <a:ext cx="2375315" cy="2500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9D456-CBEB-4B0B-9298-2C2F9AD8EF7F}"/>
              </a:ext>
            </a:extLst>
          </p:cNvPr>
          <p:cNvSpPr txBox="1"/>
          <p:nvPr/>
        </p:nvSpPr>
        <p:spPr>
          <a:xfrm>
            <a:off x="683568" y="6287778"/>
            <a:ext cx="34563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>
                <a:latin typeface="Segoe Print" panose="02000600000000000000" pitchFamily="2" charset="0"/>
              </a:rPr>
              <a:t>Отдельная благодарность </a:t>
            </a:r>
            <a:r>
              <a:rPr lang="en-US" sz="1100" dirty="0">
                <a:latin typeface="Segoe Print" panose="02000600000000000000" pitchFamily="2" charset="0"/>
              </a:rPr>
              <a:t>@Frendly131 </a:t>
            </a:r>
            <a:r>
              <a:rPr lang="ru-RU" sz="1100" dirty="0">
                <a:latin typeface="Segoe Print" panose="02000600000000000000" pitchFamily="2" charset="0"/>
              </a:rPr>
              <a:t>за помощь в создании игры. Его вклад в проект бесценен</a:t>
            </a:r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194</TotalTime>
  <Words>614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Corbel</vt:lpstr>
      <vt:lpstr>Gill Sans MT</vt:lpstr>
      <vt:lpstr>Impact</vt:lpstr>
      <vt:lpstr>Segoe Print</vt:lpstr>
      <vt:lpstr>Эмблема</vt:lpstr>
      <vt:lpstr>Проект по модулю Pygame «Симулятор фермы»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 тут ничего нет:D</dc:title>
  <dc:creator>luseu_3</dc:creator>
  <cp:lastModifiedBy>Полина Харитонова</cp:lastModifiedBy>
  <cp:revision>24</cp:revision>
  <dcterms:created xsi:type="dcterms:W3CDTF">2024-10-31T14:58:53Z</dcterms:created>
  <dcterms:modified xsi:type="dcterms:W3CDTF">2025-02-02T12:41:42Z</dcterms:modified>
</cp:coreProperties>
</file>