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1982-7165-43AE-AD6D-A632D1AE2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CAE3E-4043-4DB4-A233-181406BE4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35E6-CF5C-4ED6-AD0B-4DD7C403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B6BB-299F-47B0-BED5-64C7DAB65905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F28B1-9A68-45D5-A83C-90F4B672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BE7DF-9354-46B9-941E-8869501D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953F-8191-48E2-B546-FFE9E745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7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0CB8-A36D-4D3C-AA58-11FC0BFE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D233D-4E2B-4B39-9C36-9CAD7396F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C7BB4-4A63-4793-82AD-DB322DF9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B6BB-299F-47B0-BED5-64C7DAB65905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7AC41-164A-4045-B700-1E80C37A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E6FF0-3BB2-4A18-ADD6-E28A09F0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953F-8191-48E2-B546-FFE9E745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2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D967AD-39BD-4C96-8321-D2A9DD2FE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F6980-CC1E-4F8B-9316-3BCCD527A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5269C-EEBD-4B6D-8B13-584FB24C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B6BB-299F-47B0-BED5-64C7DAB65905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52699-CCCB-4503-BCAA-779E2F12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20D0B-F132-4382-88B2-F6E42862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953F-8191-48E2-B546-FFE9E745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6AA0-5D41-4B5A-A46F-07D9A905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29256-60ED-49BD-B70D-83E8EF75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8F98D-E53B-494F-8438-83BFD76A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B6BB-299F-47B0-BED5-64C7DAB65905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CFC38-0412-4711-BBA9-3B733D4F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E1032-4765-4F9F-B78D-C7154E30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953F-8191-48E2-B546-FFE9E745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9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60B6-5F1D-4DFB-AE25-21FB570D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5ACE-7334-4847-8BAA-53C39380E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0BB6-4AF9-4771-A46A-2347A2A5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B6BB-299F-47B0-BED5-64C7DAB65905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5AAC8-5A11-4DD7-9031-0527612A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A54DD-AF5C-4A3F-B00A-542F3009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953F-8191-48E2-B546-FFE9E745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2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CB99-5B4C-47A2-A9A7-D12CA303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E52B8-D18A-4C0E-ABE4-027987253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C1815-55D1-4184-B5C1-689403B3C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B1128-E9BC-4142-935B-6EF5EEF2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B6BB-299F-47B0-BED5-64C7DAB65905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71838-0573-4152-93DF-4C3FC3CF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E33E2-46B6-449A-AB52-82178935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953F-8191-48E2-B546-FFE9E745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5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B5A2-85B5-48AE-B0CB-64FB9899B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1599-4431-4FA1-AB04-D62703228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94834-5934-4EFC-A844-87A2EEF2A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567F0-4A29-46AF-9851-028957D1E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DC0F6-F4BB-43C3-85D2-E8D66ABCB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D18DA-292D-43E0-8283-E0B3B67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B6BB-299F-47B0-BED5-64C7DAB65905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3E7E00-2D6E-4777-BA60-2723341F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70106-F9B9-4416-8571-FE2217F6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953F-8191-48E2-B546-FFE9E745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8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9C15-A54B-48AE-B3F0-78FBE072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5CE02-512A-441E-9BEB-6F32BAFB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B6BB-299F-47B0-BED5-64C7DAB65905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A9006-8DB4-4539-ADE7-C181B745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C5189-A739-4B43-9682-EBEA1C7E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953F-8191-48E2-B546-FFE9E745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7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F5EF7D-6FA5-44BF-938B-74A45B27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B6BB-299F-47B0-BED5-64C7DAB65905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A3C96-317C-44CE-8995-8733DF91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2CDD4-74A9-4832-9DD2-D4C8C11D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953F-8191-48E2-B546-FFE9E745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9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0ECE-4020-4C12-B7FB-11119F6B4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7B64-0BE0-42EE-8966-9BAA6AD4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0F1FC-DBA0-49AE-AAA7-FF734A9BC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70FF7-BA13-4140-8279-B6EB3AB1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B6BB-299F-47B0-BED5-64C7DAB65905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79EE1-BABD-49CF-990A-943F661D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38728-5B2F-4350-9251-C1F06EF6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953F-8191-48E2-B546-FFE9E745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C7C1-9830-4056-95F3-95B604B2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3F61D-767C-4DCE-B2AB-984862215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0420-8468-4CA8-B271-CF73CE578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23AB3-379C-452F-B54D-BDEB16B4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B6BB-299F-47B0-BED5-64C7DAB65905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81B25-C2EB-4CC2-A1B5-CE9B3E8B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CA701-C0C1-4850-BE97-6541B4C0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953F-8191-48E2-B546-FFE9E745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6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AA0A3-92C5-4311-81A6-01954B8A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C8EB3-3066-4DE2-A0F8-9E75F7EC8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D84B9-3752-4E3C-9846-6096B6423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3B6BB-299F-47B0-BED5-64C7DAB65905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2B0DF-90B6-46F1-B327-FA0E11A32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DF633-D4C9-4EED-823B-5A3930C6E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C953F-8191-48E2-B546-FFE9E745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1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rcc.dri.edu/wwdt/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wildfire.cr.usgs.gov/firehistory/data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49E699-4880-44C0-85B9-4E7E0B268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5993" y="0"/>
            <a:ext cx="4206240" cy="25276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B8455D-89B9-4F16-B146-C710B9B32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5993" y="2165198"/>
            <a:ext cx="4206240" cy="25276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6C953A-A35F-4D85-A143-45BC125AC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4355" y="0"/>
            <a:ext cx="4206240" cy="25276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B03D91-048A-4592-BBC7-C2CDEF32C4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8294" y="2165199"/>
            <a:ext cx="4206240" cy="25276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16932A-3009-4FFC-AB57-4647BD5DD3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" b="890"/>
          <a:stretch/>
        </p:blipFill>
        <p:spPr>
          <a:xfrm>
            <a:off x="6104355" y="4330397"/>
            <a:ext cx="4206240" cy="25276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8798F2-FA8A-41C8-8003-BDD5A6D194E1}"/>
              </a:ext>
            </a:extLst>
          </p:cNvPr>
          <p:cNvSpPr txBox="1"/>
          <p:nvPr/>
        </p:nvSpPr>
        <p:spPr>
          <a:xfrm rot="16200000">
            <a:off x="171820" y="1903586"/>
            <a:ext cx="3102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 – PET (in), Statewide Average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D714E-0C0B-4D13-86D3-77DB3D66396A}"/>
              </a:ext>
            </a:extLst>
          </p:cNvPr>
          <p:cNvSpPr txBox="1"/>
          <p:nvPr/>
        </p:nvSpPr>
        <p:spPr>
          <a:xfrm rot="5400000">
            <a:off x="9025887" y="2011308"/>
            <a:ext cx="3102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monthly wildfires, 1980-2016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F52F2-7169-4D3F-9564-F842F367BF36}"/>
              </a:ext>
            </a:extLst>
          </p:cNvPr>
          <p:cNvSpPr txBox="1"/>
          <p:nvPr/>
        </p:nvSpPr>
        <p:spPr>
          <a:xfrm>
            <a:off x="2287537" y="4692800"/>
            <a:ext cx="37231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Wildfire data size class greater than 100 acres; prescribed, false alarm, and assisted fires not included in count; data obtained from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https://wildfire.cr.usgs.gov/firehistory/data.html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 calculated using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Thornthwaithe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method; precipitation and temperature data obtained from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https://wrcc.dri.edu/wwdt/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519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75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Bash</dc:creator>
  <cp:lastModifiedBy>Rachel Bash</cp:lastModifiedBy>
  <cp:revision>9</cp:revision>
  <dcterms:created xsi:type="dcterms:W3CDTF">2020-11-17T16:09:48Z</dcterms:created>
  <dcterms:modified xsi:type="dcterms:W3CDTF">2020-12-01T18:19:20Z</dcterms:modified>
</cp:coreProperties>
</file>