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D956-9140-43A6-8A51-706E641E9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CA013-1446-4327-92F6-C0E4B5E4B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7EFA5-DF1E-40C2-BA27-8C7C5DAE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C94-D7A8-48F1-ACF3-8293321ABC43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F1006-09E9-40E6-8645-BE66D161E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6DD5D-08F8-4EE9-B2C5-C61600AC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C6C4-F5C2-4C97-B3C1-05D03BD3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78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F996B-7D55-40CF-A6DF-B476F89B7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0C66D-1A1D-4427-ADDC-6FF68D714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E3723-6E96-4E93-890F-0A69045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C94-D7A8-48F1-ACF3-8293321ABC43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2C490-B1C9-4798-8FC7-7F1848256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6F7ED-74CF-46E3-9F14-BC11FDD27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C6C4-F5C2-4C97-B3C1-05D03BD3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39B159-2171-4726-99C5-7E14FAC1CB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92DA1-6352-40F6-B459-7268D8E86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C6CB7-0D84-4B80-8207-E584A8277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C94-D7A8-48F1-ACF3-8293321ABC43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28B09-FDC6-4C12-872F-2CA0BF864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98AC1-2A26-4053-8FCA-E00CCC25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C6C4-F5C2-4C97-B3C1-05D03BD3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4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9C83-FA33-4255-A9D7-4C4372F76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83A1A-02F5-41B2-B036-61AE91839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54BBF-18C8-4166-8B32-90E92F3D9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C94-D7A8-48F1-ACF3-8293321ABC43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9BF87-E8FB-46BA-B1A8-542618CE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294B8-2DF8-42FF-8EE8-BB13A49F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C6C4-F5C2-4C97-B3C1-05D03BD3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4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C34FA-625A-43EB-AE17-E4DD0F1EC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66960-9A8A-4B51-B2E1-29EBE769A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EFEE7-12C1-43D1-8F38-C4B135363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C94-D7A8-48F1-ACF3-8293321ABC43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7E3D0-8784-4FB5-AE59-72D62B14D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56E80-B9A6-42C4-BECB-FC0EE88C2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C6C4-F5C2-4C97-B3C1-05D03BD3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6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DC8C7-D4CE-4DA5-9676-D7EF77B27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BB825-BD85-44DB-BE9A-3F2102555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F1EF4-F41F-498B-863A-31AB9A32E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4DF58-E6D2-4ACC-A557-36134E0DC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C94-D7A8-48F1-ACF3-8293321ABC43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B57DD-E058-4573-BCF0-54C62B9C0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0D7FA-9371-45E4-AD6C-5FA0AAFA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C6C4-F5C2-4C97-B3C1-05D03BD3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25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89866-2FE9-4642-8D1F-704B457C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41704-47BF-4544-BC9F-8BD757E38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2C7F6-9E64-4647-AB33-783E91F29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21A1CA-A5F0-4606-B549-3F11398DF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A4FD61-64B6-4F03-A856-6979975F1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A5DCCA-D436-48DD-A459-0BDAE9266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C94-D7A8-48F1-ACF3-8293321ABC43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536C3-8CA5-4157-A3B9-0A7249C36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F8336D-C3B1-4B67-9A61-14709520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C6C4-F5C2-4C97-B3C1-05D03BD3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97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6A723-7D45-4F70-9CEE-91839D0A1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19D742-7B28-48A3-B623-C5C9E0E44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C94-D7A8-48F1-ACF3-8293321ABC43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C2C12-D22B-4CAE-9E52-53CD4FFE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5CDCE-2C4A-4F60-95D4-C755DE54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C6C4-F5C2-4C97-B3C1-05D03BD3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5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C47498-7345-4396-8FE4-E49DBB4B7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C94-D7A8-48F1-ACF3-8293321ABC43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A768AE-D81C-4CAC-97B2-6A0CACE66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6C5B6-98A0-49DC-848B-A1D9BCCC7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C6C4-F5C2-4C97-B3C1-05D03BD3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2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97D8-9484-44D7-A076-E4E8BB579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00CE3-EE5D-4106-B991-12DDEA1B6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01974-51F6-41FD-A167-6C303767A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95853-B608-4415-92FF-A86441887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C94-D7A8-48F1-ACF3-8293321ABC43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67145-AF97-450D-BFBE-70A1F9D79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977C2-729F-4E56-A678-7E0DDCD8B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C6C4-F5C2-4C97-B3C1-05D03BD3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5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831C3-63DD-48E8-BE6A-BF569E7F9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60C19E-A14B-45A9-BC54-2A851AB1C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2D1A4-7B40-4325-B270-EB99231E4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EDD71-BE6F-4726-A58D-F70A98AEE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C94-D7A8-48F1-ACF3-8293321ABC43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B382D-F9F9-4601-B828-4A3100691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6889D-EA85-46D1-84E0-C097A177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C6C4-F5C2-4C97-B3C1-05D03BD3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3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4B1AF3-B84E-4D7B-AF3A-771043431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635F5-0389-4D8F-9D1A-BFBBAFBAB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82EA5-FD96-4FE4-A34F-D3B52C0624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8CC94-D7A8-48F1-ACF3-8293321ABC43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5052C-6B7A-4B04-B06C-78FB7B866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A7335-6FDF-430A-96B5-E256A38F3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9C6C4-F5C2-4C97-B3C1-05D03BD3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02DC244-5FA8-4CB6-871B-084BADFB91F4}"/>
              </a:ext>
            </a:extLst>
          </p:cNvPr>
          <p:cNvGrpSpPr/>
          <p:nvPr/>
        </p:nvGrpSpPr>
        <p:grpSpPr>
          <a:xfrm>
            <a:off x="1624050" y="-17218"/>
            <a:ext cx="8943899" cy="6875217"/>
            <a:chOff x="1403466" y="-306614"/>
            <a:chExt cx="8682388" cy="656940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E4F95C0-C93F-468C-ACD7-5B3777C9A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403466" y="-306614"/>
              <a:ext cx="8682388" cy="439118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00F794E-8129-49B2-8C60-F738E0B1E9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2" r="2772" b="7473"/>
            <a:stretch/>
          </p:blipFill>
          <p:spPr>
            <a:xfrm>
              <a:off x="1794555" y="4030761"/>
              <a:ext cx="3950104" cy="223203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D006F67-EA48-465A-AE08-487D72135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47775" y="4030762"/>
              <a:ext cx="3947501" cy="22320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79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Bash</dc:creator>
  <cp:lastModifiedBy>Rachel Bash</cp:lastModifiedBy>
  <cp:revision>10</cp:revision>
  <dcterms:created xsi:type="dcterms:W3CDTF">2020-11-25T19:45:37Z</dcterms:created>
  <dcterms:modified xsi:type="dcterms:W3CDTF">2020-12-17T00:03:49Z</dcterms:modified>
</cp:coreProperties>
</file>