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735" r:id="rId2"/>
    <p:sldId id="628" r:id="rId3"/>
    <p:sldId id="729" r:id="rId4"/>
    <p:sldId id="655" r:id="rId5"/>
    <p:sldId id="634" r:id="rId6"/>
    <p:sldId id="635" r:id="rId7"/>
    <p:sldId id="636" r:id="rId8"/>
    <p:sldId id="638" r:id="rId9"/>
    <p:sldId id="639" r:id="rId10"/>
    <p:sldId id="640" r:id="rId11"/>
    <p:sldId id="641" r:id="rId12"/>
    <p:sldId id="642" r:id="rId13"/>
    <p:sldId id="643" r:id="rId14"/>
    <p:sldId id="644" r:id="rId15"/>
    <p:sldId id="645" r:id="rId16"/>
    <p:sldId id="646" r:id="rId17"/>
    <p:sldId id="647" r:id="rId18"/>
    <p:sldId id="648" r:id="rId19"/>
    <p:sldId id="649" r:id="rId20"/>
    <p:sldId id="650" r:id="rId21"/>
    <p:sldId id="651" r:id="rId22"/>
    <p:sldId id="652" r:id="rId23"/>
    <p:sldId id="653" r:id="rId24"/>
    <p:sldId id="736" r:id="rId25"/>
    <p:sldId id="737" r:id="rId26"/>
    <p:sldId id="738" r:id="rId27"/>
    <p:sldId id="739" r:id="rId28"/>
    <p:sldId id="740" r:id="rId29"/>
    <p:sldId id="741" r:id="rId30"/>
  </p:sldIdLst>
  <p:sldSz cx="9906000" cy="6858000" type="A4"/>
  <p:notesSz cx="6769100" cy="9855200"/>
  <p:defaultTextStyle>
    <a:defPPr>
      <a:defRPr lang="en-GB"/>
    </a:defPPr>
    <a:lvl1pPr algn="l" defTabSz="457200" rtl="0" fontAlgn="base" hangingPunct="0">
      <a:spcBef>
        <a:spcPct val="20000"/>
      </a:spcBef>
      <a:spcAft>
        <a:spcPct val="0"/>
      </a:spcAft>
      <a:buClr>
        <a:schemeClr val="bg2"/>
      </a:buClr>
      <a:buSzPct val="100000"/>
      <a:buFont typeface="Times New Roman" pitchFamily="18" charset="0"/>
      <a:buChar char="–"/>
      <a:defRPr kern="1200">
        <a:solidFill>
          <a:srgbClr val="FF0000"/>
        </a:solidFill>
        <a:latin typeface="Times New Roman" pitchFamily="18" charset="0"/>
        <a:ea typeface="MS Gothic" pitchFamily="49" charset="-128"/>
        <a:cs typeface="+mn-cs"/>
      </a:defRPr>
    </a:lvl1pPr>
    <a:lvl2pPr marL="428625" indent="-215900" algn="l" defTabSz="457200" rtl="0" fontAlgn="base" hangingPunct="0">
      <a:spcBef>
        <a:spcPct val="20000"/>
      </a:spcBef>
      <a:spcAft>
        <a:spcPct val="0"/>
      </a:spcAft>
      <a:buClr>
        <a:schemeClr val="bg2"/>
      </a:buClr>
      <a:buSzPct val="100000"/>
      <a:buFont typeface="Times New Roman" pitchFamily="18" charset="0"/>
      <a:buChar char="–"/>
      <a:defRPr kern="1200">
        <a:solidFill>
          <a:srgbClr val="FF0000"/>
        </a:solidFill>
        <a:latin typeface="Times New Roman" pitchFamily="18" charset="0"/>
        <a:ea typeface="MS Gothic" pitchFamily="49" charset="-128"/>
        <a:cs typeface="+mn-cs"/>
      </a:defRPr>
    </a:lvl2pPr>
    <a:lvl3pPr marL="644525" indent="-214313" algn="l" defTabSz="457200" rtl="0" fontAlgn="base" hangingPunct="0">
      <a:spcBef>
        <a:spcPct val="20000"/>
      </a:spcBef>
      <a:spcAft>
        <a:spcPct val="0"/>
      </a:spcAft>
      <a:buClr>
        <a:schemeClr val="bg2"/>
      </a:buClr>
      <a:buSzPct val="100000"/>
      <a:buFont typeface="Times New Roman" pitchFamily="18" charset="0"/>
      <a:buChar char="–"/>
      <a:defRPr kern="1200">
        <a:solidFill>
          <a:srgbClr val="FF0000"/>
        </a:solidFill>
        <a:latin typeface="Times New Roman" pitchFamily="18" charset="0"/>
        <a:ea typeface="MS Gothic" pitchFamily="49" charset="-128"/>
        <a:cs typeface="+mn-cs"/>
      </a:defRPr>
    </a:lvl3pPr>
    <a:lvl4pPr marL="860425" indent="-212725" algn="l" defTabSz="457200" rtl="0" fontAlgn="base" hangingPunct="0">
      <a:spcBef>
        <a:spcPct val="20000"/>
      </a:spcBef>
      <a:spcAft>
        <a:spcPct val="0"/>
      </a:spcAft>
      <a:buClr>
        <a:schemeClr val="bg2"/>
      </a:buClr>
      <a:buSzPct val="100000"/>
      <a:buFont typeface="Times New Roman" pitchFamily="18" charset="0"/>
      <a:buChar char="–"/>
      <a:defRPr kern="1200">
        <a:solidFill>
          <a:srgbClr val="FF0000"/>
        </a:solidFill>
        <a:latin typeface="Times New Roman" pitchFamily="18" charset="0"/>
        <a:ea typeface="MS Gothic" pitchFamily="49" charset="-128"/>
        <a:cs typeface="+mn-cs"/>
      </a:defRPr>
    </a:lvl4pPr>
    <a:lvl5pPr marL="1076325" indent="-215900" algn="l" defTabSz="457200" rtl="0" fontAlgn="base" hangingPunct="0">
      <a:spcBef>
        <a:spcPct val="20000"/>
      </a:spcBef>
      <a:spcAft>
        <a:spcPct val="0"/>
      </a:spcAft>
      <a:buClr>
        <a:schemeClr val="bg2"/>
      </a:buClr>
      <a:buSzPct val="100000"/>
      <a:buFont typeface="Times New Roman" pitchFamily="18" charset="0"/>
      <a:buChar char="–"/>
      <a:defRPr kern="1200">
        <a:solidFill>
          <a:srgbClr val="FF0000"/>
        </a:solidFill>
        <a:latin typeface="Times New Roman" pitchFamily="18" charset="0"/>
        <a:ea typeface="MS Gothic" pitchFamily="49" charset="-128"/>
        <a:cs typeface="+mn-cs"/>
      </a:defRPr>
    </a:lvl5pPr>
    <a:lvl6pPr marL="2286000" algn="l" defTabSz="914400" rtl="0" eaLnBrk="1" latinLnBrk="0" hangingPunct="1">
      <a:defRPr kern="1200">
        <a:solidFill>
          <a:srgbClr val="FF0000"/>
        </a:solidFill>
        <a:latin typeface="Times New Roman" pitchFamily="18" charset="0"/>
        <a:ea typeface="MS Gothic" pitchFamily="49" charset="-128"/>
        <a:cs typeface="+mn-cs"/>
      </a:defRPr>
    </a:lvl6pPr>
    <a:lvl7pPr marL="2743200" algn="l" defTabSz="914400" rtl="0" eaLnBrk="1" latinLnBrk="0" hangingPunct="1">
      <a:defRPr kern="1200">
        <a:solidFill>
          <a:srgbClr val="FF0000"/>
        </a:solidFill>
        <a:latin typeface="Times New Roman" pitchFamily="18" charset="0"/>
        <a:ea typeface="MS Gothic" pitchFamily="49" charset="-128"/>
        <a:cs typeface="+mn-cs"/>
      </a:defRPr>
    </a:lvl7pPr>
    <a:lvl8pPr marL="3200400" algn="l" defTabSz="914400" rtl="0" eaLnBrk="1" latinLnBrk="0" hangingPunct="1">
      <a:defRPr kern="1200">
        <a:solidFill>
          <a:srgbClr val="FF0000"/>
        </a:solidFill>
        <a:latin typeface="Times New Roman" pitchFamily="18" charset="0"/>
        <a:ea typeface="MS Gothic" pitchFamily="49" charset="-128"/>
        <a:cs typeface="+mn-cs"/>
      </a:defRPr>
    </a:lvl8pPr>
    <a:lvl9pPr marL="3657600" algn="l" defTabSz="914400" rtl="0" eaLnBrk="1" latinLnBrk="0" hangingPunct="1">
      <a:defRPr kern="1200">
        <a:solidFill>
          <a:srgbClr val="FF0000"/>
        </a:solidFill>
        <a:latin typeface="Times New Roman" pitchFamily="18" charset="0"/>
        <a:ea typeface="MS Gothic" pitchFamily="4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26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EEAB0"/>
    <a:srgbClr val="6699FF"/>
    <a:srgbClr val="000066"/>
    <a:srgbClr val="FF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9" autoAdjust="0"/>
    <p:restoredTop sz="94746" autoAdjust="0"/>
  </p:normalViewPr>
  <p:slideViewPr>
    <p:cSldViewPr>
      <p:cViewPr varScale="1">
        <p:scale>
          <a:sx n="56" d="100"/>
          <a:sy n="56" d="100"/>
        </p:scale>
        <p:origin x="585" y="30"/>
      </p:cViewPr>
      <p:guideLst>
        <p:guide orient="horz" pos="2160"/>
        <p:guide orient="horz" pos="1026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250" tIns="42625" rIns="85250" bIns="42625" numCol="1" anchor="t" anchorCtr="0" compatLnSpc="1">
            <a:prstTxWarp prst="textNoShape">
              <a:avLst/>
            </a:prstTxWarp>
          </a:bodyPr>
          <a:lstStyle>
            <a:lvl1pPr defTabSz="42703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  <a:defRPr sz="11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3813" y="0"/>
            <a:ext cx="29337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250" tIns="42625" rIns="85250" bIns="42625" numCol="1" anchor="t" anchorCtr="0" compatLnSpc="1">
            <a:prstTxWarp prst="textNoShape">
              <a:avLst/>
            </a:prstTxWarp>
          </a:bodyPr>
          <a:lstStyle>
            <a:lvl1pPr algn="r" defTabSz="42703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  <a:defRPr sz="11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59900"/>
            <a:ext cx="29337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250" tIns="42625" rIns="85250" bIns="42625" numCol="1" anchor="b" anchorCtr="0" compatLnSpc="1">
            <a:prstTxWarp prst="textNoShape">
              <a:avLst/>
            </a:prstTxWarp>
          </a:bodyPr>
          <a:lstStyle>
            <a:lvl1pPr defTabSz="42703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  <a:defRPr sz="11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3813" y="9359900"/>
            <a:ext cx="29337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250" tIns="42625" rIns="85250" bIns="42625" numCol="1" anchor="b" anchorCtr="0" compatLnSpc="1">
            <a:prstTxWarp prst="textNoShape">
              <a:avLst/>
            </a:prstTxWarp>
          </a:bodyPr>
          <a:lstStyle>
            <a:lvl1pPr algn="r" defTabSz="42703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  <a:defRPr sz="11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D4D5C893-100C-4B79-BC45-F388FEDA8E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6584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AutoShape 1"/>
          <p:cNvSpPr>
            <a:spLocks noChangeArrowheads="1"/>
          </p:cNvSpPr>
          <p:nvPr/>
        </p:nvSpPr>
        <p:spPr bwMode="auto">
          <a:xfrm>
            <a:off x="0" y="0"/>
            <a:ext cx="6769100" cy="9855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8307" name="AutoShape 2"/>
          <p:cNvSpPr>
            <a:spLocks noChangeArrowheads="1"/>
          </p:cNvSpPr>
          <p:nvPr/>
        </p:nvSpPr>
        <p:spPr bwMode="auto">
          <a:xfrm>
            <a:off x="0" y="0"/>
            <a:ext cx="6769100" cy="9855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8308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15963" y="747713"/>
            <a:ext cx="5334000" cy="369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77863" y="4679950"/>
            <a:ext cx="5411787" cy="443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33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27038">
              <a:lnSpc>
                <a:spcPct val="92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3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3830638" y="0"/>
            <a:ext cx="2933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27038">
              <a:lnSpc>
                <a:spcPct val="92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3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9361488"/>
            <a:ext cx="29337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427038">
              <a:lnSpc>
                <a:spcPct val="92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3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30638" y="9361488"/>
            <a:ext cx="29337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27038">
              <a:lnSpc>
                <a:spcPct val="92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3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4A6594E-0DDE-41B4-9A29-2D2B5144382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58633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38363" algn="l"/>
                <a:tab pos="876727" algn="l"/>
                <a:tab pos="1315090" algn="l"/>
                <a:tab pos="1753453" algn="l"/>
                <a:tab pos="2191817" algn="l"/>
                <a:tab pos="2630180" algn="l"/>
                <a:tab pos="3068544" algn="l"/>
                <a:tab pos="3506907" algn="l"/>
                <a:tab pos="3945270" algn="l"/>
                <a:tab pos="4383634" algn="l"/>
                <a:tab pos="4821997" algn="l"/>
                <a:tab pos="5260360" algn="l"/>
                <a:tab pos="5698724" algn="l"/>
                <a:tab pos="6137087" algn="l"/>
                <a:tab pos="6575450" algn="l"/>
                <a:tab pos="7013814" algn="l"/>
                <a:tab pos="7452177" algn="l"/>
                <a:tab pos="7890540" algn="l"/>
                <a:tab pos="8328904" algn="l"/>
                <a:tab pos="876726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12340" indent="-273977" eaLnBrk="0">
              <a:tabLst>
                <a:tab pos="0" algn="l"/>
                <a:tab pos="438363" algn="l"/>
                <a:tab pos="876727" algn="l"/>
                <a:tab pos="1315090" algn="l"/>
                <a:tab pos="1753453" algn="l"/>
                <a:tab pos="2191817" algn="l"/>
                <a:tab pos="2630180" algn="l"/>
                <a:tab pos="3068544" algn="l"/>
                <a:tab pos="3506907" algn="l"/>
                <a:tab pos="3945270" algn="l"/>
                <a:tab pos="4383634" algn="l"/>
                <a:tab pos="4821997" algn="l"/>
                <a:tab pos="5260360" algn="l"/>
                <a:tab pos="5698724" algn="l"/>
                <a:tab pos="6137087" algn="l"/>
                <a:tab pos="6575450" algn="l"/>
                <a:tab pos="7013814" algn="l"/>
                <a:tab pos="7452177" algn="l"/>
                <a:tab pos="7890540" algn="l"/>
                <a:tab pos="8328904" algn="l"/>
                <a:tab pos="876726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095908" indent="-219182" eaLnBrk="0">
              <a:tabLst>
                <a:tab pos="0" algn="l"/>
                <a:tab pos="438363" algn="l"/>
                <a:tab pos="876727" algn="l"/>
                <a:tab pos="1315090" algn="l"/>
                <a:tab pos="1753453" algn="l"/>
                <a:tab pos="2191817" algn="l"/>
                <a:tab pos="2630180" algn="l"/>
                <a:tab pos="3068544" algn="l"/>
                <a:tab pos="3506907" algn="l"/>
                <a:tab pos="3945270" algn="l"/>
                <a:tab pos="4383634" algn="l"/>
                <a:tab pos="4821997" algn="l"/>
                <a:tab pos="5260360" algn="l"/>
                <a:tab pos="5698724" algn="l"/>
                <a:tab pos="6137087" algn="l"/>
                <a:tab pos="6575450" algn="l"/>
                <a:tab pos="7013814" algn="l"/>
                <a:tab pos="7452177" algn="l"/>
                <a:tab pos="7890540" algn="l"/>
                <a:tab pos="8328904" algn="l"/>
                <a:tab pos="876726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534272" indent="-219182" eaLnBrk="0">
              <a:tabLst>
                <a:tab pos="0" algn="l"/>
                <a:tab pos="438363" algn="l"/>
                <a:tab pos="876727" algn="l"/>
                <a:tab pos="1315090" algn="l"/>
                <a:tab pos="1753453" algn="l"/>
                <a:tab pos="2191817" algn="l"/>
                <a:tab pos="2630180" algn="l"/>
                <a:tab pos="3068544" algn="l"/>
                <a:tab pos="3506907" algn="l"/>
                <a:tab pos="3945270" algn="l"/>
                <a:tab pos="4383634" algn="l"/>
                <a:tab pos="4821997" algn="l"/>
                <a:tab pos="5260360" algn="l"/>
                <a:tab pos="5698724" algn="l"/>
                <a:tab pos="6137087" algn="l"/>
                <a:tab pos="6575450" algn="l"/>
                <a:tab pos="7013814" algn="l"/>
                <a:tab pos="7452177" algn="l"/>
                <a:tab pos="7890540" algn="l"/>
                <a:tab pos="8328904" algn="l"/>
                <a:tab pos="876726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1972635" indent="-219182" eaLnBrk="0">
              <a:tabLst>
                <a:tab pos="0" algn="l"/>
                <a:tab pos="438363" algn="l"/>
                <a:tab pos="876727" algn="l"/>
                <a:tab pos="1315090" algn="l"/>
                <a:tab pos="1753453" algn="l"/>
                <a:tab pos="2191817" algn="l"/>
                <a:tab pos="2630180" algn="l"/>
                <a:tab pos="3068544" algn="l"/>
                <a:tab pos="3506907" algn="l"/>
                <a:tab pos="3945270" algn="l"/>
                <a:tab pos="4383634" algn="l"/>
                <a:tab pos="4821997" algn="l"/>
                <a:tab pos="5260360" algn="l"/>
                <a:tab pos="5698724" algn="l"/>
                <a:tab pos="6137087" algn="l"/>
                <a:tab pos="6575450" algn="l"/>
                <a:tab pos="7013814" algn="l"/>
                <a:tab pos="7452177" algn="l"/>
                <a:tab pos="7890540" algn="l"/>
                <a:tab pos="8328904" algn="l"/>
                <a:tab pos="876726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410998" indent="-219182" defTabSz="4383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38363" algn="l"/>
                <a:tab pos="876727" algn="l"/>
                <a:tab pos="1315090" algn="l"/>
                <a:tab pos="1753453" algn="l"/>
                <a:tab pos="2191817" algn="l"/>
                <a:tab pos="2630180" algn="l"/>
                <a:tab pos="3068544" algn="l"/>
                <a:tab pos="3506907" algn="l"/>
                <a:tab pos="3945270" algn="l"/>
                <a:tab pos="4383634" algn="l"/>
                <a:tab pos="4821997" algn="l"/>
                <a:tab pos="5260360" algn="l"/>
                <a:tab pos="5698724" algn="l"/>
                <a:tab pos="6137087" algn="l"/>
                <a:tab pos="6575450" algn="l"/>
                <a:tab pos="7013814" algn="l"/>
                <a:tab pos="7452177" algn="l"/>
                <a:tab pos="7890540" algn="l"/>
                <a:tab pos="8328904" algn="l"/>
                <a:tab pos="876726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849362" indent="-219182" defTabSz="4383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38363" algn="l"/>
                <a:tab pos="876727" algn="l"/>
                <a:tab pos="1315090" algn="l"/>
                <a:tab pos="1753453" algn="l"/>
                <a:tab pos="2191817" algn="l"/>
                <a:tab pos="2630180" algn="l"/>
                <a:tab pos="3068544" algn="l"/>
                <a:tab pos="3506907" algn="l"/>
                <a:tab pos="3945270" algn="l"/>
                <a:tab pos="4383634" algn="l"/>
                <a:tab pos="4821997" algn="l"/>
                <a:tab pos="5260360" algn="l"/>
                <a:tab pos="5698724" algn="l"/>
                <a:tab pos="6137087" algn="l"/>
                <a:tab pos="6575450" algn="l"/>
                <a:tab pos="7013814" algn="l"/>
                <a:tab pos="7452177" algn="l"/>
                <a:tab pos="7890540" algn="l"/>
                <a:tab pos="8328904" algn="l"/>
                <a:tab pos="876726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287725" indent="-219182" defTabSz="4383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38363" algn="l"/>
                <a:tab pos="876727" algn="l"/>
                <a:tab pos="1315090" algn="l"/>
                <a:tab pos="1753453" algn="l"/>
                <a:tab pos="2191817" algn="l"/>
                <a:tab pos="2630180" algn="l"/>
                <a:tab pos="3068544" algn="l"/>
                <a:tab pos="3506907" algn="l"/>
                <a:tab pos="3945270" algn="l"/>
                <a:tab pos="4383634" algn="l"/>
                <a:tab pos="4821997" algn="l"/>
                <a:tab pos="5260360" algn="l"/>
                <a:tab pos="5698724" algn="l"/>
                <a:tab pos="6137087" algn="l"/>
                <a:tab pos="6575450" algn="l"/>
                <a:tab pos="7013814" algn="l"/>
                <a:tab pos="7452177" algn="l"/>
                <a:tab pos="7890540" algn="l"/>
                <a:tab pos="8328904" algn="l"/>
                <a:tab pos="876726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726089" indent="-219182" defTabSz="4383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38363" algn="l"/>
                <a:tab pos="876727" algn="l"/>
                <a:tab pos="1315090" algn="l"/>
                <a:tab pos="1753453" algn="l"/>
                <a:tab pos="2191817" algn="l"/>
                <a:tab pos="2630180" algn="l"/>
                <a:tab pos="3068544" algn="l"/>
                <a:tab pos="3506907" algn="l"/>
                <a:tab pos="3945270" algn="l"/>
                <a:tab pos="4383634" algn="l"/>
                <a:tab pos="4821997" algn="l"/>
                <a:tab pos="5260360" algn="l"/>
                <a:tab pos="5698724" algn="l"/>
                <a:tab pos="6137087" algn="l"/>
                <a:tab pos="6575450" algn="l"/>
                <a:tab pos="7013814" algn="l"/>
                <a:tab pos="7452177" algn="l"/>
                <a:tab pos="7890540" algn="l"/>
                <a:tab pos="8328904" algn="l"/>
                <a:tab pos="876726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549F8FC9-6AB4-4009-8EBD-59DBB65CE730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1194547" y="748162"/>
            <a:ext cx="4380006" cy="36957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673" tIns="43836" rIns="87673" bIns="43836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endParaRPr lang="en-US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/>
          </p:nvPr>
        </p:nvSpPr>
        <p:spPr>
          <a:xfrm>
            <a:off x="677464" y="4680288"/>
            <a:ext cx="5412792" cy="4434528"/>
          </a:xfrm>
          <a:noFill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A6D77F39-1FBC-412B-AEE1-FB344B824BF6}" type="slidenum">
              <a:rPr lang="en-GB" altLang="en-US" sz="1300" smtClean="0"/>
              <a:pPr eaLnBrk="1">
                <a:spcBef>
                  <a:spcPct val="0"/>
                </a:spcBef>
              </a:pPr>
              <a:t>11</a:t>
            </a:fld>
            <a:endParaRPr lang="en-GB" altLang="en-US" sz="13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3193D6AD-53D6-427A-BEB8-6A35F413FCE5}" type="slidenum">
              <a:rPr lang="en-GB" altLang="en-US" sz="1300" smtClean="0"/>
              <a:pPr eaLnBrk="1">
                <a:spcBef>
                  <a:spcPct val="0"/>
                </a:spcBef>
              </a:pPr>
              <a:t>12</a:t>
            </a:fld>
            <a:endParaRPr lang="en-GB" altLang="en-US" sz="13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75702E00-C50D-454D-935D-643143B15F84}" type="slidenum">
              <a:rPr lang="en-GB" altLang="en-US" sz="1300" smtClean="0"/>
              <a:pPr eaLnBrk="1">
                <a:spcBef>
                  <a:spcPct val="0"/>
                </a:spcBef>
              </a:pPr>
              <a:t>13</a:t>
            </a:fld>
            <a:endParaRPr lang="en-GB" altLang="en-US" sz="13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1B0B1193-2658-470A-AC5D-9F0A4EEBD8B8}" type="slidenum">
              <a:rPr lang="en-GB" altLang="en-US" sz="1300" smtClean="0"/>
              <a:pPr eaLnBrk="1">
                <a:spcBef>
                  <a:spcPct val="0"/>
                </a:spcBef>
              </a:pPr>
              <a:t>14</a:t>
            </a:fld>
            <a:endParaRPr lang="en-GB" altLang="en-US" sz="13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7C97C92A-2ABC-4DA6-BF58-2D3612B8FC1C}" type="slidenum">
              <a:rPr lang="en-GB" altLang="en-US" sz="1300" smtClean="0"/>
              <a:pPr eaLnBrk="1">
                <a:spcBef>
                  <a:spcPct val="0"/>
                </a:spcBef>
              </a:pPr>
              <a:t>15</a:t>
            </a:fld>
            <a:endParaRPr lang="en-GB" altLang="en-US" sz="13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738188"/>
            <a:ext cx="5337175" cy="3695700"/>
          </a:xfrm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681538"/>
            <a:ext cx="4962525" cy="44354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nl-NL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0F44DAEF-6098-423D-B80B-0671A80290DF}" type="slidenum">
              <a:rPr lang="en-GB" altLang="en-US" sz="1300" smtClean="0"/>
              <a:pPr eaLnBrk="1">
                <a:spcBef>
                  <a:spcPct val="0"/>
                </a:spcBef>
              </a:pPr>
              <a:t>16</a:t>
            </a:fld>
            <a:endParaRPr lang="en-GB" altLang="en-US" sz="13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F27E14FA-1D2F-4703-9075-726110DA7C5E}" type="slidenum">
              <a:rPr lang="en-GB" altLang="en-US" sz="1300" smtClean="0"/>
              <a:pPr eaLnBrk="1">
                <a:spcBef>
                  <a:spcPct val="0"/>
                </a:spcBef>
              </a:pPr>
              <a:t>17</a:t>
            </a:fld>
            <a:endParaRPr lang="en-GB" altLang="en-US" sz="13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5EA642C1-6BB4-489E-B04D-B59C5AA38969}" type="slidenum">
              <a:rPr lang="en-GB" altLang="en-US" sz="1300" smtClean="0"/>
              <a:pPr eaLnBrk="1">
                <a:spcBef>
                  <a:spcPct val="0"/>
                </a:spcBef>
              </a:pPr>
              <a:t>18</a:t>
            </a:fld>
            <a:endParaRPr lang="en-GB" altLang="en-US" sz="13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911B2474-E9E9-490E-A58A-A044014246C6}" type="slidenum">
              <a:rPr lang="en-GB" altLang="en-US" sz="1300" smtClean="0"/>
              <a:pPr eaLnBrk="1">
                <a:spcBef>
                  <a:spcPct val="0"/>
                </a:spcBef>
              </a:pPr>
              <a:t>19</a:t>
            </a:fld>
            <a:endParaRPr lang="en-GB" altLang="en-US" sz="13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F8365EE0-C31F-4F1A-AB08-C1612C0A7DF6}" type="slidenum">
              <a:rPr lang="en-GB" altLang="en-US" sz="1300" smtClean="0"/>
              <a:pPr eaLnBrk="1">
                <a:spcBef>
                  <a:spcPct val="0"/>
                </a:spcBef>
              </a:pPr>
              <a:t>20</a:t>
            </a:fld>
            <a:endParaRPr lang="en-GB" altLang="en-US" sz="13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0BF7294D-97BE-4B01-BD11-BC199EA6DE88}" type="slidenum">
              <a:rPr lang="en-GB" altLang="en-US" sz="1300" smtClean="0"/>
              <a:pPr eaLnBrk="1">
                <a:spcBef>
                  <a:spcPct val="0"/>
                </a:spcBef>
              </a:pPr>
              <a:t>2</a:t>
            </a:fld>
            <a:endParaRPr lang="en-GB" altLang="en-US" sz="1300"/>
          </a:p>
        </p:txBody>
      </p:sp>
      <p:sp>
        <p:nvSpPr>
          <p:cNvPr id="101379" name="Text Box 2"/>
          <p:cNvSpPr txBox="1">
            <a:spLocks noChangeArrowheads="1"/>
          </p:cNvSpPr>
          <p:nvPr/>
        </p:nvSpPr>
        <p:spPr bwMode="auto">
          <a:xfrm>
            <a:off x="1193800" y="747713"/>
            <a:ext cx="4381500" cy="36957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/>
          </p:nvPr>
        </p:nvSpPr>
        <p:spPr>
          <a:xfrm>
            <a:off x="677863" y="4679950"/>
            <a:ext cx="5411787" cy="44354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32595238-3B18-410C-BFAA-8C22B9814E8C}" type="slidenum">
              <a:rPr lang="en-GB" altLang="en-US" sz="1300" smtClean="0"/>
              <a:pPr eaLnBrk="1">
                <a:spcBef>
                  <a:spcPct val="0"/>
                </a:spcBef>
              </a:pPr>
              <a:t>21</a:t>
            </a:fld>
            <a:endParaRPr lang="en-GB" altLang="en-US" sz="13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857F0769-74B4-4F10-BBC2-13EDAA423529}" type="slidenum">
              <a:rPr lang="en-GB" altLang="en-US" sz="1300" smtClean="0"/>
              <a:pPr eaLnBrk="1">
                <a:spcBef>
                  <a:spcPct val="0"/>
                </a:spcBef>
              </a:pPr>
              <a:t>22</a:t>
            </a:fld>
            <a:endParaRPr lang="en-GB" altLang="en-US" sz="13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D3DD23EE-4C69-402D-A895-172FAD6ED8E5}" type="slidenum">
              <a:rPr lang="en-GB" altLang="en-US" sz="1300" smtClean="0"/>
              <a:pPr eaLnBrk="1">
                <a:spcBef>
                  <a:spcPct val="0"/>
                </a:spcBef>
              </a:pPr>
              <a:t>23</a:t>
            </a:fld>
            <a:endParaRPr lang="en-GB" altLang="en-US" sz="13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11094267-829B-477F-9057-E4C727FB1AF1}" type="slidenum">
              <a:rPr lang="en-GB" altLang="en-US" sz="1300" smtClean="0"/>
              <a:pPr eaLnBrk="1">
                <a:spcBef>
                  <a:spcPct val="0"/>
                </a:spcBef>
              </a:pPr>
              <a:t>24</a:t>
            </a:fld>
            <a:endParaRPr lang="en-GB" altLang="en-US" sz="1300"/>
          </a:p>
        </p:txBody>
      </p:sp>
      <p:sp>
        <p:nvSpPr>
          <p:cNvPr id="123907" name="Text Box 2"/>
          <p:cNvSpPr txBox="1">
            <a:spLocks noChangeArrowheads="1"/>
          </p:cNvSpPr>
          <p:nvPr/>
        </p:nvSpPr>
        <p:spPr bwMode="auto">
          <a:xfrm>
            <a:off x="1193800" y="747713"/>
            <a:ext cx="4381500" cy="36957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/>
          </p:nvPr>
        </p:nvSpPr>
        <p:spPr>
          <a:xfrm>
            <a:off x="677863" y="4679950"/>
            <a:ext cx="5411787" cy="44354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BB8FE47A-F1DC-453C-A529-E9187CE9B6EC}" type="slidenum">
              <a:rPr lang="en-GB" altLang="en-US" sz="1300" smtClean="0"/>
              <a:pPr eaLnBrk="1">
                <a:spcBef>
                  <a:spcPct val="0"/>
                </a:spcBef>
              </a:pPr>
              <a:t>29</a:t>
            </a:fld>
            <a:endParaRPr lang="en-GB" altLang="en-US" sz="13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738188"/>
            <a:ext cx="5340350" cy="3697287"/>
          </a:xfrm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681538"/>
            <a:ext cx="4959350" cy="44354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9C286E35-3FCE-42DE-AC26-8556639FE83A}" type="slidenum">
              <a:rPr lang="en-GB" altLang="en-US" sz="1300" smtClean="0"/>
              <a:pPr eaLnBrk="1">
                <a:spcBef>
                  <a:spcPct val="0"/>
                </a:spcBef>
              </a:pPr>
              <a:t>4</a:t>
            </a:fld>
            <a:endParaRPr lang="en-GB" altLang="en-US" sz="13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F71F85E9-B34C-4A50-957F-D448EB83C211}" type="slidenum">
              <a:rPr lang="en-GB" altLang="en-US" sz="1300" smtClean="0"/>
              <a:pPr eaLnBrk="1">
                <a:spcBef>
                  <a:spcPct val="0"/>
                </a:spcBef>
              </a:pPr>
              <a:t>5</a:t>
            </a:fld>
            <a:endParaRPr lang="en-GB" altLang="en-US" sz="13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5442B135-2C45-4501-8D1B-BCE9E2A99E97}" type="slidenum">
              <a:rPr lang="en-GB" altLang="en-US" sz="1300" smtClean="0"/>
              <a:pPr eaLnBrk="1">
                <a:spcBef>
                  <a:spcPct val="0"/>
                </a:spcBef>
              </a:pPr>
              <a:t>6</a:t>
            </a:fld>
            <a:endParaRPr lang="en-GB" altLang="en-US" sz="13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08573A95-ED93-4E4E-A330-C1DE4E04CD2E}" type="slidenum">
              <a:rPr lang="en-GB" altLang="en-US" sz="1300" smtClean="0"/>
              <a:pPr eaLnBrk="1">
                <a:spcBef>
                  <a:spcPct val="0"/>
                </a:spcBef>
              </a:pPr>
              <a:t>7</a:t>
            </a:fld>
            <a:endParaRPr lang="en-GB" altLang="en-US" sz="13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FC1C6DEF-07E1-479A-B26E-21C7ED1B0019}" type="slidenum">
              <a:rPr lang="en-GB" altLang="en-US" sz="1300" smtClean="0"/>
              <a:pPr eaLnBrk="1">
                <a:spcBef>
                  <a:spcPct val="0"/>
                </a:spcBef>
              </a:pPr>
              <a:t>8</a:t>
            </a:fld>
            <a:endParaRPr lang="en-GB" altLang="en-US" sz="13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F479E41E-9E2A-4838-9A12-2B044F6BDF15}" type="slidenum">
              <a:rPr lang="en-GB" altLang="en-US" sz="1300" smtClean="0"/>
              <a:pPr eaLnBrk="1">
                <a:spcBef>
                  <a:spcPct val="0"/>
                </a:spcBef>
              </a:pPr>
              <a:t>9</a:t>
            </a:fld>
            <a:endParaRPr lang="en-GB" altLang="en-US" sz="13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27038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270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7038" algn="l"/>
                <a:tab pos="852488" algn="l"/>
                <a:tab pos="1279525" algn="l"/>
                <a:tab pos="1704975" algn="l"/>
                <a:tab pos="2132013" algn="l"/>
                <a:tab pos="2557463" algn="l"/>
                <a:tab pos="2984500" algn="l"/>
                <a:tab pos="3409950" algn="l"/>
                <a:tab pos="3836988" algn="l"/>
                <a:tab pos="4262438" algn="l"/>
                <a:tab pos="4689475" algn="l"/>
                <a:tab pos="5114925" algn="l"/>
                <a:tab pos="5541963" algn="l"/>
                <a:tab pos="5967413" algn="l"/>
                <a:tab pos="6394450" algn="l"/>
                <a:tab pos="6819900" algn="l"/>
                <a:tab pos="7246938" algn="l"/>
                <a:tab pos="7672388" algn="l"/>
                <a:tab pos="8099425" algn="l"/>
                <a:tab pos="85248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E82C4C5A-C47F-4F76-92BD-107B175071E8}" type="slidenum">
              <a:rPr lang="en-GB" altLang="en-US" sz="1300" smtClean="0"/>
              <a:pPr eaLnBrk="1">
                <a:spcBef>
                  <a:spcPct val="0"/>
                </a:spcBef>
              </a:pPr>
              <a:t>10</a:t>
            </a:fld>
            <a:endParaRPr lang="en-GB" altLang="en-US" sz="13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3C71C-D878-430E-A647-3A89E0D72A1F}" type="datetime1">
              <a:rPr lang="en-GB" altLang="en-US" smtClean="0"/>
              <a:t>02/03/2016</a:t>
            </a:fld>
            <a:endParaRPr lang="en-GB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Delft-FEWS Configuration Course - External Modules/Models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A6A15-9716-46D2-A738-D113415E8F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020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61AB7-5EB7-4113-9A01-D07485171299}" type="datetime1">
              <a:rPr lang="en-GB" altLang="en-US" smtClean="0"/>
              <a:t>02/03/2016</a:t>
            </a:fld>
            <a:endParaRPr lang="en-GB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Delft-FEWS Configuration Course - External Modules/Models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00CF4-A31F-4266-8F4C-F9D074BFE29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9495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7250" y="368300"/>
            <a:ext cx="2198688" cy="57610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68300"/>
            <a:ext cx="6445250" cy="57610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74B8B-1211-433F-BA2B-FEB2DC9654EC}" type="datetime1">
              <a:rPr lang="en-GB" altLang="en-US" smtClean="0"/>
              <a:t>02/03/2016</a:t>
            </a:fld>
            <a:endParaRPr lang="en-GB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Delft-FEWS Configuration Course - External Modules/Models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D7957-9674-4147-94AF-52B3D1667E6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62858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8382000" cy="7747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1275" y="1828800"/>
            <a:ext cx="4284663" cy="43005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2853B-B4A8-4AB5-9ED5-B3B102DC2965}" type="datetime1">
              <a:rPr lang="en-GB" altLang="en-US" smtClean="0"/>
              <a:t>02/03/2016</a:t>
            </a:fld>
            <a:endParaRPr lang="en-GB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Delft-FEWS Configuration Course - External Modules/Models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D94A5-A80D-4F73-AD2E-DA7B6689902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77129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8382000" cy="7747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21275" y="1828800"/>
            <a:ext cx="4284663" cy="207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21275" y="4054475"/>
            <a:ext cx="4284663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D1CBE-7734-42CD-916D-48C57CA394BC}" type="datetime1">
              <a:rPr lang="en-GB" altLang="en-US" smtClean="0"/>
              <a:t>02/03/2016</a:t>
            </a:fld>
            <a:endParaRPr lang="en-GB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Delft-FEWS Configuration Course - External Modules/Models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F6D95-1225-4A99-9720-4FEC3E4D4AB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18507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8382000" cy="7747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21275" y="1828800"/>
            <a:ext cx="4284663" cy="207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21275" y="4054475"/>
            <a:ext cx="4284663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5EA54-0C82-4B5B-8781-47CCD9ECCA47}" type="datetime1">
              <a:rPr lang="en-GB" altLang="en-US" smtClean="0"/>
              <a:t>02/03/2016</a:t>
            </a:fld>
            <a:endParaRPr lang="en-GB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Delft-FEWS Configuration Course - External Modules/Models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FCD27-B880-4EE4-B651-A8879C22C22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899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E25C8-C722-44A8-957B-2848BF7CE182}" type="datetime1">
              <a:rPr lang="en-GB" altLang="en-US" smtClean="0"/>
              <a:t>02/03/2016</a:t>
            </a:fld>
            <a:endParaRPr lang="en-GB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Delft-FEWS Configuration Course - External Modules/Models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DF322-F365-492E-AD48-771A3AB4BAB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4491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D391C-6907-416D-AA60-2E2C2AAD6A2E}" type="datetime1">
              <a:rPr lang="en-GB" altLang="en-US" smtClean="0"/>
              <a:t>02/03/2016</a:t>
            </a:fld>
            <a:endParaRPr lang="en-GB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Delft-FEWS Configuration Course - External Modules/Models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9268D-54A2-48C0-B453-D28ECE3B5B4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6328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1275" y="1828800"/>
            <a:ext cx="4284663" cy="430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A4819-3921-43AC-B64D-7D42AE3700BA}" type="datetime1">
              <a:rPr lang="en-GB" altLang="en-US" smtClean="0"/>
              <a:t>02/03/2016</a:t>
            </a:fld>
            <a:endParaRPr lang="en-GB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Delft-FEWS Configuration Course - External Modules/Models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8828F-8FE7-48C0-8C10-C577703EF21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8786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F0C2B-4952-49C3-BD46-B9A8470453C8}" type="datetime1">
              <a:rPr lang="en-GB" altLang="en-US" smtClean="0"/>
              <a:t>02/03/2016</a:t>
            </a:fld>
            <a:endParaRPr lang="en-GB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Delft-FEWS Configuration Course - External Modules/Models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281E6-6629-4C29-BB05-94213892907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3235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747FF-EAE3-4D60-A86A-0892DFE2B12E}" type="datetime1">
              <a:rPr lang="en-GB" altLang="en-US" smtClean="0"/>
              <a:t>02/03/2016</a:t>
            </a:fld>
            <a:endParaRPr lang="en-GB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Delft-FEWS Configuration Course - External Modules/Models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EEC99-B441-43A2-887E-4E5937F6677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2090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A3A2C-C585-467C-956F-C69B51032C17}" type="datetime1">
              <a:rPr lang="en-GB" altLang="en-US" smtClean="0"/>
              <a:t>02/03/2016</a:t>
            </a:fld>
            <a:endParaRPr lang="en-GB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Delft-FEWS Configuration Course - External Modules/Models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C4354-9C35-4382-A9A1-85A630E6B88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5826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BE5EE-0225-4413-B51E-59F0ABE738AB}" type="datetime1">
              <a:rPr lang="en-GB" altLang="en-US" smtClean="0"/>
              <a:t>02/03/2016</a:t>
            </a:fld>
            <a:endParaRPr lang="en-GB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Delft-FEWS Configuration Course - External Modules/Models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F8935-BB26-4C42-9BDC-E973EF92BE5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6750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385F2-41C9-4F4A-B376-30322127114B}" type="datetime1">
              <a:rPr lang="en-GB" altLang="en-US" smtClean="0"/>
              <a:t>02/03/2016</a:t>
            </a:fld>
            <a:endParaRPr lang="en-GB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Delft-FEWS Configuration Course - External Modules/Models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C3C0E-CF40-4C00-815C-6EF16D6439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601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auto">
          <a:xfrm>
            <a:off x="0" y="0"/>
            <a:ext cx="9906000" cy="10366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1027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150" y="0"/>
            <a:ext cx="16160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8" name="Picture 11" descr="D111-00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75" y="-22225"/>
            <a:ext cx="1722438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2"/>
          <p:cNvSpPr>
            <a:spLocks noChangeArrowheads="1"/>
          </p:cNvSpPr>
          <p:nvPr/>
        </p:nvSpPr>
        <p:spPr bwMode="auto">
          <a:xfrm>
            <a:off x="0" y="0"/>
            <a:ext cx="9906000" cy="34607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30" name="Rectangle 13"/>
          <p:cNvSpPr>
            <a:spLocks noChangeArrowheads="1"/>
          </p:cNvSpPr>
          <p:nvPr/>
        </p:nvSpPr>
        <p:spPr bwMode="auto">
          <a:xfrm>
            <a:off x="0" y="346075"/>
            <a:ext cx="9906000" cy="346075"/>
          </a:xfrm>
          <a:prstGeom prst="rect">
            <a:avLst/>
          </a:prstGeom>
          <a:solidFill>
            <a:schemeClr val="tx1">
              <a:alpha val="349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692150"/>
            <a:ext cx="9906000" cy="34448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 defTabSz="41433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1pPr>
            <a:lvl2pPr marL="388938" indent="-195263" defTabSz="41433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2pPr>
            <a:lvl3pPr marL="584200" indent="-193675" defTabSz="41433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3pPr>
            <a:lvl4pPr marL="781050" indent="-193675" defTabSz="41433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4pPr>
            <a:lvl5pPr marL="976313" indent="-195263" defTabSz="414338">
              <a:lnSpc>
                <a:spcPct val="80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5pPr>
            <a:lvl6pPr marL="1433513" indent="-195263" defTabSz="414338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6pPr>
            <a:lvl7pPr marL="1890713" indent="-195263" defTabSz="414338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7pPr>
            <a:lvl8pPr marL="2347913" indent="-195263" defTabSz="414338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8pPr>
            <a:lvl9pPr marL="2805113" indent="-195263" defTabSz="414338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algn="ctr">
              <a:buFont typeface="Wingdings" pitchFamily="2" charset="2"/>
              <a:buNone/>
              <a:defRPr/>
            </a:pPr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1032" name="Line 15"/>
          <p:cNvSpPr>
            <a:spLocks noChangeShapeType="1"/>
          </p:cNvSpPr>
          <p:nvPr/>
        </p:nvSpPr>
        <p:spPr bwMode="auto">
          <a:xfrm>
            <a:off x="0" y="346075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3" name="Line 16"/>
          <p:cNvSpPr>
            <a:spLocks noChangeShapeType="1"/>
          </p:cNvSpPr>
          <p:nvPr/>
        </p:nvSpPr>
        <p:spPr bwMode="auto">
          <a:xfrm>
            <a:off x="0" y="692150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4" name="Line 17"/>
          <p:cNvSpPr>
            <a:spLocks noChangeShapeType="1"/>
          </p:cNvSpPr>
          <p:nvPr/>
        </p:nvSpPr>
        <p:spPr bwMode="auto">
          <a:xfrm>
            <a:off x="0" y="1036638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8720138" cy="430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124200" y="6615113"/>
            <a:ext cx="1436688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14338">
              <a:lnSpc>
                <a:spcPct val="92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9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F892D429-525D-4C55-B8E1-24293750E27E}" type="datetime1">
              <a:rPr lang="en-GB" altLang="en-US" smtClean="0"/>
              <a:t>02/03/2016</a:t>
            </a:fld>
            <a:endParaRPr lang="en-GB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685800" y="6615113"/>
            <a:ext cx="2438400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14338">
              <a:lnSpc>
                <a:spcPct val="92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9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altLang="en-US"/>
              <a:t>Delft-FEWS Configuration Course - External Modules/Models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4484688" y="6615113"/>
            <a:ext cx="468312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14338">
              <a:lnSpc>
                <a:spcPct val="92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9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198D09B6-6935-49DB-A94C-0F2138EB186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039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68300"/>
            <a:ext cx="8382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pic>
        <p:nvPicPr>
          <p:cNvPr id="1040" name="Picture 23" descr="woordmerk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323013"/>
            <a:ext cx="16700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Line 25"/>
          <p:cNvSpPr>
            <a:spLocks noChangeShapeType="1"/>
          </p:cNvSpPr>
          <p:nvPr/>
        </p:nvSpPr>
        <p:spPr bwMode="auto">
          <a:xfrm flipH="1">
            <a:off x="0" y="6477000"/>
            <a:ext cx="7467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pitchFamily="34" charset="0"/>
          <a:ea typeface="MS Gothic" pitchFamily="49" charset="-128"/>
        </a:defRPr>
      </a:lvl2pPr>
      <a:lvl3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pitchFamily="34" charset="0"/>
          <a:ea typeface="MS Gothic" pitchFamily="49" charset="-128"/>
        </a:defRPr>
      </a:lvl3pPr>
      <a:lvl4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pitchFamily="34" charset="0"/>
          <a:ea typeface="MS Gothic" pitchFamily="49" charset="-128"/>
        </a:defRPr>
      </a:lvl4pPr>
      <a:lvl5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pitchFamily="34" charset="0"/>
          <a:ea typeface="MS Gothic" pitchFamily="49" charset="-128"/>
        </a:defRPr>
      </a:lvl5pPr>
      <a:lvl6pPr marL="4572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pitchFamily="34" charset="0"/>
          <a:ea typeface="MS Gothic" pitchFamily="49" charset="-128"/>
        </a:defRPr>
      </a:lvl6pPr>
      <a:lvl7pPr marL="9144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pitchFamily="34" charset="0"/>
          <a:ea typeface="MS Gothic" pitchFamily="49" charset="-128"/>
        </a:defRPr>
      </a:lvl7pPr>
      <a:lvl8pPr marL="13716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pitchFamily="34" charset="0"/>
          <a:ea typeface="MS Gothic" pitchFamily="49" charset="-128"/>
        </a:defRPr>
      </a:lvl8pPr>
      <a:lvl9pPr marL="18288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pitchFamily="34" charset="0"/>
          <a:ea typeface="MS Gothic" pitchFamily="49" charset="-128"/>
        </a:defRPr>
      </a:lvl9pPr>
    </p:titleStyle>
    <p:bodyStyle>
      <a:lvl1pPr marL="388938" indent="-293688" algn="l" defTabSz="414338" rtl="0" eaLnBrk="0" fontAlgn="base" hangingPunct="0">
        <a:lnSpc>
          <a:spcPct val="80000"/>
        </a:lnSpc>
        <a:spcBef>
          <a:spcPct val="0"/>
        </a:spcBef>
        <a:spcAft>
          <a:spcPts val="1288"/>
        </a:spcAft>
        <a:buClr>
          <a:schemeClr val="bg2"/>
        </a:buClr>
        <a:buSzPct val="300000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81050" indent="-260350" algn="l" defTabSz="414338" rtl="0" eaLnBrk="0" fontAlgn="base" hangingPunct="0">
        <a:lnSpc>
          <a:spcPct val="80000"/>
        </a:lnSpc>
        <a:spcBef>
          <a:spcPct val="0"/>
        </a:spcBef>
        <a:spcAft>
          <a:spcPts val="1038"/>
        </a:spcAft>
        <a:buClr>
          <a:schemeClr val="bg2"/>
        </a:buClr>
        <a:buSzPct val="300000"/>
        <a:buFont typeface="Symbol" pitchFamily="18" charset="2"/>
        <a:buChar char=""/>
        <a:defRPr sz="2000">
          <a:solidFill>
            <a:srgbClr val="000000"/>
          </a:solidFill>
          <a:latin typeface="+mn-lt"/>
          <a:ea typeface="+mn-ea"/>
        </a:defRPr>
      </a:lvl2pPr>
      <a:lvl3pPr marL="1171575" indent="-193675" algn="l" defTabSz="414338" rtl="0" eaLnBrk="0" fontAlgn="base" hangingPunct="0">
        <a:lnSpc>
          <a:spcPct val="80000"/>
        </a:lnSpc>
        <a:spcBef>
          <a:spcPct val="0"/>
        </a:spcBef>
        <a:spcAft>
          <a:spcPts val="775"/>
        </a:spcAft>
        <a:buClr>
          <a:schemeClr val="bg2"/>
        </a:buClr>
        <a:buChar char="&gt;"/>
        <a:defRPr sz="2000">
          <a:solidFill>
            <a:srgbClr val="000000"/>
          </a:solidFill>
          <a:latin typeface="+mn-lt"/>
          <a:ea typeface="+mn-ea"/>
        </a:defRPr>
      </a:lvl3pPr>
      <a:lvl4pPr marL="1563688" indent="-192088" algn="l" defTabSz="414338" rtl="0" eaLnBrk="0" fontAlgn="base" hangingPunct="0">
        <a:lnSpc>
          <a:spcPct val="80000"/>
        </a:lnSpc>
        <a:spcBef>
          <a:spcPct val="0"/>
        </a:spcBef>
        <a:spcAft>
          <a:spcPts val="525"/>
        </a:spcAft>
        <a:buClr>
          <a:schemeClr val="bg2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</a:defRPr>
      </a:lvl4pPr>
      <a:lvl5pPr marL="1955800" indent="-195263" algn="l" defTabSz="414338" rtl="0" eaLnBrk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5pPr>
      <a:lvl6pPr marL="24130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6pPr>
      <a:lvl7pPr marL="28702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7pPr>
      <a:lvl8pPr marL="33274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8pPr>
      <a:lvl9pPr marL="37846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wiki.deltares.nl/display/FEWSDOC/Model+adapters" TargetMode="External"/><Relationship Id="rId2" Type="http://schemas.openxmlformats.org/officeDocument/2006/relationships/hyperlink" Target="https://publicwiki.deltares.nl/display/FEWSDOC/Quick-start+Guide+for+Adding+an+External+Module+in+FEW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>
                <a:solidFill>
                  <a:schemeClr val="bg2"/>
                </a:solidFill>
              </a:rPr>
              <a:t>Delft-FEWS Configuration Course - External Modules/Models</a:t>
            </a:r>
            <a:endParaRPr lang="en-GB">
              <a:solidFill>
                <a:schemeClr val="bg2"/>
              </a:solidFill>
            </a:endParaRP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601590AC-176F-48CF-AF83-CC71B849256A}" type="slidenum">
              <a:rPr lang="en-GB" smtClean="0">
                <a:solidFill>
                  <a:schemeClr val="bg2"/>
                </a:solidFill>
              </a:rPr>
              <a:pPr eaLnBrk="1"/>
              <a:t>1</a:t>
            </a:fld>
            <a:endParaRPr lang="en-GB">
              <a:solidFill>
                <a:schemeClr val="bg2"/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4492625" cy="276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913" y="346075"/>
            <a:ext cx="2544762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6" name="Rectangle 5"/>
          <p:cNvSpPr>
            <a:spLocks noChangeArrowheads="1"/>
          </p:cNvSpPr>
          <p:nvPr/>
        </p:nvSpPr>
        <p:spPr bwMode="auto">
          <a:xfrm>
            <a:off x="0" y="1728788"/>
            <a:ext cx="9906000" cy="344487"/>
          </a:xfrm>
          <a:prstGeom prst="rect">
            <a:avLst/>
          </a:prstGeom>
          <a:solidFill>
            <a:schemeClr val="folHlink">
              <a:alpha val="2509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Rectangle 6"/>
          <p:cNvSpPr>
            <a:spLocks noChangeArrowheads="1"/>
          </p:cNvSpPr>
          <p:nvPr/>
        </p:nvSpPr>
        <p:spPr bwMode="auto">
          <a:xfrm>
            <a:off x="0" y="2073275"/>
            <a:ext cx="9906000" cy="346075"/>
          </a:xfrm>
          <a:prstGeom prst="rect">
            <a:avLst/>
          </a:prstGeom>
          <a:solidFill>
            <a:schemeClr val="folHlink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Rectangle 7"/>
          <p:cNvSpPr>
            <a:spLocks noChangeArrowheads="1"/>
          </p:cNvSpPr>
          <p:nvPr/>
        </p:nvSpPr>
        <p:spPr bwMode="auto">
          <a:xfrm>
            <a:off x="0" y="2419350"/>
            <a:ext cx="9906000" cy="346075"/>
          </a:xfrm>
          <a:prstGeom prst="rect">
            <a:avLst/>
          </a:prstGeom>
          <a:solidFill>
            <a:schemeClr val="folHlink">
              <a:alpha val="749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414338"/>
            <a:endParaRPr lang="en-US" sz="1600"/>
          </a:p>
        </p:txBody>
      </p:sp>
      <p:sp>
        <p:nvSpPr>
          <p:cNvPr id="2059" name="Line 8"/>
          <p:cNvSpPr>
            <a:spLocks noChangeShapeType="1"/>
          </p:cNvSpPr>
          <p:nvPr/>
        </p:nvSpPr>
        <p:spPr bwMode="auto">
          <a:xfrm>
            <a:off x="0" y="2073275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60" name="Line 9"/>
          <p:cNvSpPr>
            <a:spLocks noChangeShapeType="1"/>
          </p:cNvSpPr>
          <p:nvPr/>
        </p:nvSpPr>
        <p:spPr bwMode="auto">
          <a:xfrm>
            <a:off x="0" y="2419350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61" name="Line 10"/>
          <p:cNvSpPr>
            <a:spLocks noChangeShapeType="1"/>
          </p:cNvSpPr>
          <p:nvPr/>
        </p:nvSpPr>
        <p:spPr bwMode="auto">
          <a:xfrm>
            <a:off x="0" y="1728788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62" name="Text Box 11"/>
          <p:cNvSpPr txBox="1">
            <a:spLocks noChangeArrowheads="1"/>
          </p:cNvSpPr>
          <p:nvPr/>
        </p:nvSpPr>
        <p:spPr bwMode="auto">
          <a:xfrm>
            <a:off x="1784648" y="2915397"/>
            <a:ext cx="5869960" cy="105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2452" rIns="81639" bIns="42452">
            <a:spAutoFit/>
          </a:bodyPr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>
              <a:lnSpc>
                <a:spcPct val="100000"/>
              </a:lnSpc>
              <a:buClrTx/>
              <a:buSzTx/>
              <a:buNone/>
            </a:pPr>
            <a:r>
              <a:rPr lang="nl-NL" sz="2800" b="1" dirty="0">
                <a:solidFill>
                  <a:schemeClr val="bg2"/>
                </a:solidFill>
              </a:rPr>
              <a:t>Delft-FEWS</a:t>
            </a:r>
            <a:endParaRPr lang="nl-NL" sz="3200" b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Tx/>
              <a:buSzTx/>
              <a:buNone/>
            </a:pPr>
            <a:r>
              <a:rPr lang="nl-NL" sz="2900" b="1">
                <a:solidFill>
                  <a:schemeClr val="bg2"/>
                </a:solidFill>
              </a:rPr>
              <a:t>Advanced Configuration </a:t>
            </a:r>
            <a:r>
              <a:rPr lang="nl-NL" sz="2900" b="1" dirty="0">
                <a:solidFill>
                  <a:schemeClr val="bg2"/>
                </a:solidFill>
              </a:rPr>
              <a:t>Course</a:t>
            </a:r>
          </a:p>
        </p:txBody>
      </p:sp>
      <p:pic>
        <p:nvPicPr>
          <p:cNvPr id="206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88" y="3860651"/>
            <a:ext cx="15716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92222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835152" cy="319087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Delft-FEWS Configuration Course - External Modules/Models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C6FB6-82C5-4EB5-B350-23B8CADA6583}" type="slidenum">
              <a:rPr lang="en-GB" altLang="en-US"/>
              <a:pPr>
                <a:defRPr/>
              </a:pPr>
              <a:t>10</a:t>
            </a:fld>
            <a:endParaRPr lang="en-GB" alt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altLang="en-US"/>
              <a:t>Export Activities – Module dataset</a:t>
            </a:r>
            <a:endParaRPr lang="en-GB" altLang="en-US"/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914400" eaLnBrk="1"/>
            <a:r>
              <a:rPr lang="nl-NL" altLang="en-US"/>
              <a:t>DELFT-FEWS administers module dataset</a:t>
            </a:r>
          </a:p>
          <a:p>
            <a:pPr marL="742950" lvl="1" indent="-285750" defTabSz="914400" eaLnBrk="1"/>
            <a:r>
              <a:rPr lang="nl-NL" altLang="en-US"/>
              <a:t>Dataset: native module file</a:t>
            </a:r>
          </a:p>
          <a:p>
            <a:pPr marL="742950" lvl="1" indent="-285750" defTabSz="914400" eaLnBrk="1"/>
            <a:r>
              <a:rPr lang="nl-NL" altLang="en-US"/>
              <a:t>Held in Config\ModuleDataSets by DELFT-FEWS as a ZIP file</a:t>
            </a:r>
          </a:p>
          <a:p>
            <a:pPr marL="342900" indent="-342900" defTabSz="914400" eaLnBrk="1"/>
            <a:r>
              <a:rPr lang="nl-NL" altLang="en-US"/>
              <a:t>Exports to external module by extracting data in ZIP file</a:t>
            </a:r>
          </a:p>
          <a:p>
            <a:pPr marL="342900" indent="-342900" defTabSz="914400" eaLnBrk="1"/>
            <a:r>
              <a:rPr lang="nl-NL" altLang="en-US"/>
              <a:t>Exported to a “root”directory</a:t>
            </a:r>
          </a:p>
          <a:p>
            <a:pPr marL="342900" indent="-342900" defTabSz="914400" eaLnBrk="1"/>
            <a:endParaRPr lang="nl-NL" altLang="en-US"/>
          </a:p>
          <a:p>
            <a:pPr marL="342900" indent="-342900" defTabSz="914400" eaLnBrk="1"/>
            <a:endParaRPr lang="nl-NL" altLang="en-US"/>
          </a:p>
          <a:p>
            <a:pPr marL="342900" indent="-342900" defTabSz="914400" eaLnBrk="1"/>
            <a:endParaRPr lang="en-GB" altLang="en-US"/>
          </a:p>
        </p:txBody>
      </p:sp>
      <p:pic>
        <p:nvPicPr>
          <p:cNvPr id="122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4333875"/>
            <a:ext cx="72072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907160" cy="319087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Delft-FEWS Configuration Course - External Modules/Models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E1A4A3-6319-4485-A415-BF6595FC9307}" type="slidenum">
              <a:rPr lang="en-GB" altLang="en-US"/>
              <a:pPr>
                <a:defRPr/>
              </a:pPr>
              <a:t>11</a:t>
            </a:fld>
            <a:endParaRPr lang="en-GB" alt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altLang="en-US"/>
              <a:t>Exporting States</a:t>
            </a:r>
            <a:endParaRPr lang="en-GB" altLang="en-US"/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914400" eaLnBrk="1">
              <a:lnSpc>
                <a:spcPct val="90000"/>
              </a:lnSpc>
            </a:pPr>
            <a:r>
              <a:rPr lang="nl-NL" altLang="en-US"/>
              <a:t>DELFT-FEWS can manage module states</a:t>
            </a:r>
          </a:p>
          <a:p>
            <a:pPr marL="342900" indent="-342900" defTabSz="914400" eaLnBrk="1">
              <a:lnSpc>
                <a:spcPct val="90000"/>
              </a:lnSpc>
            </a:pPr>
            <a:r>
              <a:rPr lang="nl-NL" altLang="en-US"/>
              <a:t>What is a state?</a:t>
            </a:r>
          </a:p>
          <a:p>
            <a:pPr marL="742950" lvl="1" indent="-285750" defTabSz="914400" eaLnBrk="1">
              <a:lnSpc>
                <a:spcPct val="90000"/>
              </a:lnSpc>
            </a:pPr>
            <a:r>
              <a:rPr lang="nl-NL" altLang="en-US"/>
              <a:t>Module initial conditions</a:t>
            </a:r>
          </a:p>
          <a:p>
            <a:pPr marL="742950" lvl="1" indent="-285750" defTabSz="914400" eaLnBrk="1">
              <a:lnSpc>
                <a:spcPct val="90000"/>
              </a:lnSpc>
            </a:pPr>
            <a:r>
              <a:rPr lang="nl-NL" altLang="en-US"/>
              <a:t>Handled in “native”module format</a:t>
            </a:r>
          </a:p>
          <a:p>
            <a:pPr marL="742950" lvl="1" indent="-285750" defTabSz="914400" eaLnBrk="1">
              <a:lnSpc>
                <a:spcPct val="90000"/>
              </a:lnSpc>
            </a:pPr>
            <a:endParaRPr lang="nl-NL" altLang="en-US"/>
          </a:p>
          <a:p>
            <a:pPr marL="342900" indent="-342900" defTabSz="914400" eaLnBrk="1">
              <a:lnSpc>
                <a:spcPct val="90000"/>
              </a:lnSpc>
            </a:pPr>
            <a:r>
              <a:rPr lang="nl-NL" altLang="en-US"/>
              <a:t>Type of state;</a:t>
            </a:r>
          </a:p>
          <a:p>
            <a:pPr marL="742950" lvl="1" indent="-285750" defTabSz="914400" eaLnBrk="1">
              <a:lnSpc>
                <a:spcPct val="90000"/>
              </a:lnSpc>
            </a:pPr>
            <a:r>
              <a:rPr lang="nl-NL" altLang="en-US"/>
              <a:t>Cold State – default initial conditions</a:t>
            </a:r>
          </a:p>
          <a:p>
            <a:pPr marL="742950" lvl="1" indent="-285750" defTabSz="914400" eaLnBrk="1">
              <a:lnSpc>
                <a:spcPct val="90000"/>
              </a:lnSpc>
            </a:pPr>
            <a:r>
              <a:rPr lang="nl-NL" altLang="en-US"/>
              <a:t>Warm State – initial conditions from a previous run</a:t>
            </a:r>
          </a:p>
          <a:p>
            <a:pPr marL="742950" lvl="1" indent="-285750" defTabSz="914400" eaLnBrk="1">
              <a:lnSpc>
                <a:spcPct val="90000"/>
              </a:lnSpc>
            </a:pPr>
            <a:endParaRPr lang="nl-NL" altLang="en-US"/>
          </a:p>
          <a:p>
            <a:pPr marL="342900" indent="-342900" defTabSz="914400" eaLnBrk="1">
              <a:lnSpc>
                <a:spcPct val="90000"/>
              </a:lnSpc>
            </a:pPr>
            <a:r>
              <a:rPr lang="nl-NL" altLang="en-US"/>
              <a:t>For each module requiring management of states;</a:t>
            </a:r>
          </a:p>
          <a:p>
            <a:pPr marL="742950" lvl="1" indent="-285750" defTabSz="914400" eaLnBrk="1">
              <a:lnSpc>
                <a:spcPct val="90000"/>
              </a:lnSpc>
            </a:pPr>
            <a:r>
              <a:rPr lang="nl-NL" altLang="en-US"/>
              <a:t>ZIP file of cold state MUST be available in ColdStates dir.</a:t>
            </a:r>
          </a:p>
          <a:p>
            <a:pPr marL="342900" indent="-342900" defTabSz="914400" eaLnBrk="1">
              <a:lnSpc>
                <a:spcPct val="90000"/>
              </a:lnSpc>
            </a:pPr>
            <a:endParaRPr lang="en-GB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979168" cy="319087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Delft-FEWS Configuration Course - External Modules/Models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D4D94-4E84-497B-9D4C-EFC1539C89E4}" type="slidenum">
              <a:rPr lang="en-GB" altLang="en-US"/>
              <a:pPr>
                <a:defRPr/>
              </a:pPr>
              <a:t>12</a:t>
            </a:fld>
            <a:endParaRPr lang="en-GB" alt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altLang="en-US"/>
              <a:t>Exporting States</a:t>
            </a:r>
            <a:endParaRPr lang="en-GB" altLang="en-US"/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914400" eaLnBrk="1"/>
            <a:r>
              <a:rPr lang="nl-NL" altLang="en-US"/>
              <a:t>Defining “how” to export state</a:t>
            </a:r>
          </a:p>
          <a:p>
            <a:pPr marL="342900" indent="-342900" defTabSz="914400" eaLnBrk="1"/>
            <a:endParaRPr lang="nl-NL" altLang="en-US"/>
          </a:p>
          <a:p>
            <a:pPr marL="342900" indent="-342900" defTabSz="914400" eaLnBrk="1"/>
            <a:r>
              <a:rPr lang="nl-NL" altLang="en-US"/>
              <a:t>moduleInstanceId</a:t>
            </a:r>
          </a:p>
          <a:p>
            <a:pPr marL="342900" indent="-342900" defTabSz="914400" eaLnBrk="1"/>
            <a:r>
              <a:rPr lang="nl-NL" altLang="en-US"/>
              <a:t>stateExportDir</a:t>
            </a:r>
          </a:p>
          <a:p>
            <a:pPr marL="342900" indent="-342900" defTabSz="914400" eaLnBrk="1"/>
            <a:r>
              <a:rPr lang="nl-NL" altLang="en-US"/>
              <a:t>stateConfigFile</a:t>
            </a:r>
          </a:p>
          <a:p>
            <a:pPr marL="342900" indent="-342900" defTabSz="914400" eaLnBrk="1"/>
            <a:r>
              <a:rPr lang="nl-NL" altLang="en-US"/>
              <a:t>stateLocations</a:t>
            </a:r>
          </a:p>
          <a:p>
            <a:pPr marL="742950" lvl="1" indent="-285750" defTabSz="914400" eaLnBrk="1"/>
            <a:r>
              <a:rPr lang="nl-NL" altLang="en-US"/>
              <a:t>read</a:t>
            </a:r>
          </a:p>
          <a:p>
            <a:pPr marL="742950" lvl="1" indent="-285750" defTabSz="914400" eaLnBrk="1"/>
            <a:r>
              <a:rPr lang="nl-NL" altLang="en-US"/>
              <a:t>write</a:t>
            </a:r>
          </a:p>
          <a:p>
            <a:pPr marL="342900" indent="-342900" defTabSz="914400" eaLnBrk="1"/>
            <a:endParaRPr lang="nl-NL" altLang="en-US"/>
          </a:p>
          <a:p>
            <a:pPr marL="342900" indent="-342900" defTabSz="914400" eaLnBrk="1"/>
            <a:endParaRPr lang="en-GB" altLang="en-US"/>
          </a:p>
        </p:txBody>
      </p:sp>
      <p:pic>
        <p:nvPicPr>
          <p:cNvPr id="1434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0" y="3889375"/>
            <a:ext cx="5888038" cy="204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7221" name="Line 5"/>
          <p:cNvSpPr>
            <a:spLocks noChangeShapeType="1"/>
          </p:cNvSpPr>
          <p:nvPr/>
        </p:nvSpPr>
        <p:spPr bwMode="auto">
          <a:xfrm>
            <a:off x="6750050" y="3068638"/>
            <a:ext cx="720725" cy="2324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7222" name="Text Box 6"/>
          <p:cNvSpPr txBox="1">
            <a:spLocks noChangeArrowheads="1"/>
          </p:cNvSpPr>
          <p:nvPr/>
        </p:nvSpPr>
        <p:spPr bwMode="auto">
          <a:xfrm>
            <a:off x="5962650" y="2273300"/>
            <a:ext cx="2771775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SzPct val="30000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457200" indent="-260350" eaLnBrk="0">
              <a:lnSpc>
                <a:spcPct val="80000"/>
              </a:lnSpc>
              <a:spcBef>
                <a:spcPct val="0"/>
              </a:spcBef>
              <a:spcAft>
                <a:spcPts val="1038"/>
              </a:spcAft>
              <a:buSzPct val="300000"/>
              <a:buFont typeface="Symbol" pitchFamily="18" charset="2"/>
              <a:buChar char="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914400" indent="-193675" eaLnBrk="0">
              <a:lnSpc>
                <a:spcPct val="80000"/>
              </a:lnSpc>
              <a:spcBef>
                <a:spcPct val="0"/>
              </a:spcBef>
              <a:spcAft>
                <a:spcPts val="775"/>
              </a:spcAft>
              <a:buChar char="&gt;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371600" indent="-192088" eaLnBrk="0">
              <a:lnSpc>
                <a:spcPct val="80000"/>
              </a:lnSpc>
              <a:spcBef>
                <a:spcPct val="0"/>
              </a:spcBef>
              <a:spcAft>
                <a:spcPts val="525"/>
              </a:spcAft>
              <a:buSzPct val="75000"/>
              <a:buFont typeface="Symbol" pitchFamily="18" charset="2"/>
              <a:buChar char="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828800" indent="-195263" eaLnBrk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nl-NL" altLang="en-US" sz="1800" b="1">
                <a:solidFill>
                  <a:srgbClr val="003366"/>
                </a:solidFill>
              </a:rPr>
              <a:t>From the perspective </a:t>
            </a:r>
          </a:p>
          <a:p>
            <a:pPr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nl-NL" altLang="en-US" sz="1800" b="1">
                <a:solidFill>
                  <a:srgbClr val="003366"/>
                </a:solidFill>
              </a:rPr>
              <a:t>of the model!!</a:t>
            </a:r>
            <a:endParaRPr lang="en-GB" altLang="en-US" sz="1800" b="1">
              <a:solidFill>
                <a:srgbClr val="0033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21" grpId="0" animBg="1"/>
      <p:bldP spid="7772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763144" cy="319087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Delft-FEWS Configuration Course - External Modules/Models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7ABDA-53A9-4636-834D-281B6A9B9226}" type="slidenum">
              <a:rPr lang="en-GB" altLang="en-US"/>
              <a:pPr>
                <a:defRPr/>
              </a:pPr>
              <a:t>13</a:t>
            </a:fld>
            <a:endParaRPr lang="en-GB" alt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altLang="en-US"/>
              <a:t>Exporting States</a:t>
            </a:r>
            <a:endParaRPr lang="en-GB" altLang="en-US"/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914400" eaLnBrk="1"/>
            <a:r>
              <a:rPr lang="nl-NL" altLang="en-US"/>
              <a:t>stateConfigFile</a:t>
            </a:r>
          </a:p>
          <a:p>
            <a:pPr marL="342900" indent="-342900" defTabSz="914400" eaLnBrk="1"/>
            <a:r>
              <a:rPr lang="nl-NL" altLang="en-US"/>
              <a:t>For export: Written by DELFT-FEWS ; read by adapter</a:t>
            </a:r>
          </a:p>
          <a:p>
            <a:pPr marL="342900" indent="-342900" defTabSz="914400" eaLnBrk="1"/>
            <a:r>
              <a:rPr lang="nl-NL" altLang="en-US"/>
              <a:t>For import:Written by adapter ; read by DELFT-FEWS</a:t>
            </a:r>
            <a:endParaRPr lang="en-GB" altLang="en-US"/>
          </a:p>
        </p:txBody>
      </p:sp>
      <p:pic>
        <p:nvPicPr>
          <p:cNvPr id="1536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3373438"/>
            <a:ext cx="8782050" cy="261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979168" cy="319087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Delft-FEWS Configuration Course - External Modules/Models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C5E0AE-B306-4034-A688-7824A641BFAB}" type="slidenum">
              <a:rPr lang="en-GB" altLang="en-US"/>
              <a:pPr>
                <a:defRPr/>
              </a:pPr>
              <a:t>14</a:t>
            </a:fld>
            <a:endParaRPr lang="en-GB" alt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altLang="en-US"/>
              <a:t>Exporting States</a:t>
            </a:r>
            <a:endParaRPr lang="en-GB" altLang="en-US"/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3" y="1981200"/>
            <a:ext cx="8420100" cy="4114800"/>
          </a:xfrm>
        </p:spPr>
        <p:txBody>
          <a:bodyPr/>
          <a:lstStyle/>
          <a:p>
            <a:pPr marL="342900" indent="-342900" defTabSz="914400" eaLnBrk="1"/>
            <a:r>
              <a:rPr lang="nl-NL" altLang="en-US"/>
              <a:t>Defining “what” to state export; stateSelection</a:t>
            </a:r>
          </a:p>
          <a:p>
            <a:pPr marL="342900" indent="-342900" defTabSz="914400" eaLnBrk="1"/>
            <a:r>
              <a:rPr lang="nl-NL" altLang="en-US"/>
              <a:t>State selection determines length of module run!!!!!</a:t>
            </a:r>
          </a:p>
          <a:p>
            <a:pPr marL="342900" indent="-342900" defTabSz="914400" eaLnBrk="1"/>
            <a:endParaRPr lang="nl-NL" altLang="en-US"/>
          </a:p>
          <a:p>
            <a:pPr marL="342900" indent="-342900" defTabSz="914400" eaLnBrk="1"/>
            <a:r>
              <a:rPr lang="nl-NL" altLang="en-US"/>
              <a:t>Cold State: Always use a cold state to initiate module run</a:t>
            </a:r>
          </a:p>
          <a:p>
            <a:pPr marL="342900" indent="-342900" defTabSz="914400" eaLnBrk="1"/>
            <a:endParaRPr lang="nl-NL" altLang="en-US"/>
          </a:p>
          <a:p>
            <a:pPr marL="342900" indent="-342900" defTabSz="914400" eaLnBrk="1"/>
            <a:endParaRPr lang="nl-NL" altLang="en-US"/>
          </a:p>
          <a:p>
            <a:pPr marL="342900" indent="-342900" defTabSz="914400" eaLnBrk="1"/>
            <a:endParaRPr lang="nl-NL" altLang="en-US"/>
          </a:p>
          <a:p>
            <a:pPr marL="342900" indent="-342900" defTabSz="914400" eaLnBrk="1"/>
            <a:r>
              <a:rPr lang="nl-NL" altLang="en-US"/>
              <a:t>Warm State: Use most suitable/recent state in search period</a:t>
            </a:r>
            <a:endParaRPr lang="en-GB" altLang="en-US"/>
          </a:p>
        </p:txBody>
      </p:sp>
      <p:pic>
        <p:nvPicPr>
          <p:cNvPr id="1639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3482975"/>
            <a:ext cx="664845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5257800"/>
            <a:ext cx="6161087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799" y="6615113"/>
            <a:ext cx="3839369" cy="319087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Delft-FEWS Configuration Course - External Modules/Models</a:t>
            </a:r>
          </a:p>
        </p:txBody>
      </p:sp>
      <p:sp>
        <p:nvSpPr>
          <p:cNvPr id="5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628703-24F5-4A0D-BD6E-84781E3D98D3}" type="slidenum">
              <a:rPr lang="en-GB" altLang="en-US"/>
              <a:pPr>
                <a:defRPr/>
              </a:pPr>
              <a:t>15</a:t>
            </a:fld>
            <a:endParaRPr lang="en-GB" altLang="en-US"/>
          </a:p>
        </p:txBody>
      </p:sp>
      <p:sp>
        <p:nvSpPr>
          <p:cNvPr id="17413" name="Line 2"/>
          <p:cNvSpPr>
            <a:spLocks noChangeShapeType="1"/>
          </p:cNvSpPr>
          <p:nvPr/>
        </p:nvSpPr>
        <p:spPr bwMode="auto">
          <a:xfrm>
            <a:off x="1052513" y="3141663"/>
            <a:ext cx="7254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4" name="Line 3"/>
          <p:cNvSpPr>
            <a:spLocks noChangeShapeType="1"/>
          </p:cNvSpPr>
          <p:nvPr/>
        </p:nvSpPr>
        <p:spPr bwMode="auto">
          <a:xfrm>
            <a:off x="1052513" y="292417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5" name="Line 4"/>
          <p:cNvSpPr>
            <a:spLocks noChangeShapeType="1"/>
          </p:cNvSpPr>
          <p:nvPr/>
        </p:nvSpPr>
        <p:spPr bwMode="auto">
          <a:xfrm>
            <a:off x="3860800" y="292417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3365" name="Line 5"/>
          <p:cNvSpPr>
            <a:spLocks noChangeShapeType="1"/>
          </p:cNvSpPr>
          <p:nvPr/>
        </p:nvSpPr>
        <p:spPr bwMode="auto">
          <a:xfrm>
            <a:off x="5421313" y="1773238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7" name="Line 6"/>
          <p:cNvSpPr>
            <a:spLocks noChangeShapeType="1"/>
          </p:cNvSpPr>
          <p:nvPr/>
        </p:nvSpPr>
        <p:spPr bwMode="auto">
          <a:xfrm>
            <a:off x="6980238" y="292417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8" name="Text Box 7"/>
          <p:cNvSpPr txBox="1">
            <a:spLocks noChangeArrowheads="1"/>
          </p:cNvSpPr>
          <p:nvPr/>
        </p:nvSpPr>
        <p:spPr bwMode="auto">
          <a:xfrm>
            <a:off x="661988" y="2565400"/>
            <a:ext cx="6111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SzPct val="30000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457200" indent="-260350" eaLnBrk="0">
              <a:lnSpc>
                <a:spcPct val="80000"/>
              </a:lnSpc>
              <a:spcBef>
                <a:spcPct val="0"/>
              </a:spcBef>
              <a:spcAft>
                <a:spcPts val="1038"/>
              </a:spcAft>
              <a:buSzPct val="300000"/>
              <a:buFont typeface="Symbol" pitchFamily="18" charset="2"/>
              <a:buChar char="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914400" indent="-193675" eaLnBrk="0">
              <a:lnSpc>
                <a:spcPct val="80000"/>
              </a:lnSpc>
              <a:spcBef>
                <a:spcPct val="0"/>
              </a:spcBef>
              <a:spcAft>
                <a:spcPts val="775"/>
              </a:spcAft>
              <a:buChar char="&gt;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371600" indent="-192088" eaLnBrk="0">
              <a:lnSpc>
                <a:spcPct val="80000"/>
              </a:lnSpc>
              <a:spcBef>
                <a:spcPct val="0"/>
              </a:spcBef>
              <a:spcAft>
                <a:spcPts val="525"/>
              </a:spcAft>
              <a:buSzPct val="75000"/>
              <a:buFont typeface="Symbol" pitchFamily="18" charset="2"/>
              <a:buChar char="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828800" indent="-195263" eaLnBrk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nl-NL" altLang="en-US" sz="1200">
                <a:solidFill>
                  <a:schemeClr val="tx1"/>
                </a:solidFill>
              </a:rPr>
              <a:t>04:00</a:t>
            </a:r>
          </a:p>
        </p:txBody>
      </p:sp>
      <p:sp>
        <p:nvSpPr>
          <p:cNvPr id="783368" name="Line 8"/>
          <p:cNvSpPr>
            <a:spLocks noChangeShapeType="1"/>
          </p:cNvSpPr>
          <p:nvPr/>
        </p:nvSpPr>
        <p:spPr bwMode="auto">
          <a:xfrm>
            <a:off x="2301875" y="1844675"/>
            <a:ext cx="0" cy="151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0" name="Text Box 9"/>
          <p:cNvSpPr txBox="1">
            <a:spLocks noChangeArrowheads="1"/>
          </p:cNvSpPr>
          <p:nvPr/>
        </p:nvSpPr>
        <p:spPr bwMode="auto">
          <a:xfrm>
            <a:off x="1987550" y="2565400"/>
            <a:ext cx="611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SzPct val="30000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457200" indent="-260350" eaLnBrk="0">
              <a:lnSpc>
                <a:spcPct val="80000"/>
              </a:lnSpc>
              <a:spcBef>
                <a:spcPct val="0"/>
              </a:spcBef>
              <a:spcAft>
                <a:spcPts val="1038"/>
              </a:spcAft>
              <a:buSzPct val="300000"/>
              <a:buFont typeface="Symbol" pitchFamily="18" charset="2"/>
              <a:buChar char="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914400" indent="-193675" eaLnBrk="0">
              <a:lnSpc>
                <a:spcPct val="80000"/>
              </a:lnSpc>
              <a:spcBef>
                <a:spcPct val="0"/>
              </a:spcBef>
              <a:spcAft>
                <a:spcPts val="775"/>
              </a:spcAft>
              <a:buChar char="&gt;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371600" indent="-192088" eaLnBrk="0">
              <a:lnSpc>
                <a:spcPct val="80000"/>
              </a:lnSpc>
              <a:spcBef>
                <a:spcPct val="0"/>
              </a:spcBef>
              <a:spcAft>
                <a:spcPts val="525"/>
              </a:spcAft>
              <a:buSzPct val="75000"/>
              <a:buFont typeface="Symbol" pitchFamily="18" charset="2"/>
              <a:buChar char="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828800" indent="-195263" eaLnBrk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nl-NL" altLang="en-US" sz="1200">
                <a:solidFill>
                  <a:schemeClr val="tx1"/>
                </a:solidFill>
              </a:rPr>
              <a:t>16:00</a:t>
            </a:r>
          </a:p>
        </p:txBody>
      </p:sp>
      <p:sp>
        <p:nvSpPr>
          <p:cNvPr id="17421" name="Text Box 10"/>
          <p:cNvSpPr txBox="1">
            <a:spLocks noChangeArrowheads="1"/>
          </p:cNvSpPr>
          <p:nvPr/>
        </p:nvSpPr>
        <p:spPr bwMode="auto">
          <a:xfrm>
            <a:off x="3549650" y="2565400"/>
            <a:ext cx="611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SzPct val="30000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457200" indent="-260350" eaLnBrk="0">
              <a:lnSpc>
                <a:spcPct val="80000"/>
              </a:lnSpc>
              <a:spcBef>
                <a:spcPct val="0"/>
              </a:spcBef>
              <a:spcAft>
                <a:spcPts val="1038"/>
              </a:spcAft>
              <a:buSzPct val="300000"/>
              <a:buFont typeface="Symbol" pitchFamily="18" charset="2"/>
              <a:buChar char="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914400" indent="-193675" eaLnBrk="0">
              <a:lnSpc>
                <a:spcPct val="80000"/>
              </a:lnSpc>
              <a:spcBef>
                <a:spcPct val="0"/>
              </a:spcBef>
              <a:spcAft>
                <a:spcPts val="775"/>
              </a:spcAft>
              <a:buChar char="&gt;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371600" indent="-192088" eaLnBrk="0">
              <a:lnSpc>
                <a:spcPct val="80000"/>
              </a:lnSpc>
              <a:spcBef>
                <a:spcPct val="0"/>
              </a:spcBef>
              <a:spcAft>
                <a:spcPts val="525"/>
              </a:spcAft>
              <a:buSzPct val="75000"/>
              <a:buFont typeface="Symbol" pitchFamily="18" charset="2"/>
              <a:buChar char="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828800" indent="-195263" eaLnBrk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nl-NL" altLang="en-US" sz="1200">
                <a:solidFill>
                  <a:schemeClr val="tx1"/>
                </a:solidFill>
              </a:rPr>
              <a:t>04:00</a:t>
            </a:r>
          </a:p>
        </p:txBody>
      </p:sp>
      <p:sp>
        <p:nvSpPr>
          <p:cNvPr id="17422" name="Text Box 11"/>
          <p:cNvSpPr txBox="1">
            <a:spLocks noChangeArrowheads="1"/>
          </p:cNvSpPr>
          <p:nvPr/>
        </p:nvSpPr>
        <p:spPr bwMode="auto">
          <a:xfrm>
            <a:off x="5030788" y="2565400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SzPct val="30000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457200" indent="-260350" eaLnBrk="0">
              <a:lnSpc>
                <a:spcPct val="80000"/>
              </a:lnSpc>
              <a:spcBef>
                <a:spcPct val="0"/>
              </a:spcBef>
              <a:spcAft>
                <a:spcPts val="1038"/>
              </a:spcAft>
              <a:buSzPct val="300000"/>
              <a:buFont typeface="Symbol" pitchFamily="18" charset="2"/>
              <a:buChar char="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914400" indent="-193675" eaLnBrk="0">
              <a:lnSpc>
                <a:spcPct val="80000"/>
              </a:lnSpc>
              <a:spcBef>
                <a:spcPct val="0"/>
              </a:spcBef>
              <a:spcAft>
                <a:spcPts val="775"/>
              </a:spcAft>
              <a:buChar char="&gt;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371600" indent="-192088" eaLnBrk="0">
              <a:lnSpc>
                <a:spcPct val="80000"/>
              </a:lnSpc>
              <a:spcBef>
                <a:spcPct val="0"/>
              </a:spcBef>
              <a:spcAft>
                <a:spcPts val="525"/>
              </a:spcAft>
              <a:buSzPct val="75000"/>
              <a:buFont typeface="Symbol" pitchFamily="18" charset="2"/>
              <a:buChar char="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828800" indent="-195263" eaLnBrk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nl-NL" altLang="en-US" sz="1200">
                <a:solidFill>
                  <a:schemeClr val="tx1"/>
                </a:solidFill>
              </a:rPr>
              <a:t>16:00</a:t>
            </a:r>
          </a:p>
        </p:txBody>
      </p:sp>
      <p:sp>
        <p:nvSpPr>
          <p:cNvPr id="17423" name="Text Box 12"/>
          <p:cNvSpPr txBox="1">
            <a:spLocks noChangeArrowheads="1"/>
          </p:cNvSpPr>
          <p:nvPr/>
        </p:nvSpPr>
        <p:spPr bwMode="auto">
          <a:xfrm>
            <a:off x="6591300" y="2565400"/>
            <a:ext cx="611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SzPct val="30000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457200" indent="-260350" eaLnBrk="0">
              <a:lnSpc>
                <a:spcPct val="80000"/>
              </a:lnSpc>
              <a:spcBef>
                <a:spcPct val="0"/>
              </a:spcBef>
              <a:spcAft>
                <a:spcPts val="1038"/>
              </a:spcAft>
              <a:buSzPct val="300000"/>
              <a:buFont typeface="Symbol" pitchFamily="18" charset="2"/>
              <a:buChar char="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914400" indent="-193675" eaLnBrk="0">
              <a:lnSpc>
                <a:spcPct val="80000"/>
              </a:lnSpc>
              <a:spcBef>
                <a:spcPct val="0"/>
              </a:spcBef>
              <a:spcAft>
                <a:spcPts val="775"/>
              </a:spcAft>
              <a:buChar char="&gt;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371600" indent="-192088" eaLnBrk="0">
              <a:lnSpc>
                <a:spcPct val="80000"/>
              </a:lnSpc>
              <a:spcBef>
                <a:spcPct val="0"/>
              </a:spcBef>
              <a:spcAft>
                <a:spcPts val="525"/>
              </a:spcAft>
              <a:buSzPct val="75000"/>
              <a:buFont typeface="Symbol" pitchFamily="18" charset="2"/>
              <a:buChar char="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828800" indent="-195263" eaLnBrk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nl-NL" altLang="en-US" sz="1200">
                <a:solidFill>
                  <a:schemeClr val="tx1"/>
                </a:solidFill>
              </a:rPr>
              <a:t>04:00</a:t>
            </a:r>
          </a:p>
        </p:txBody>
      </p:sp>
      <p:sp>
        <p:nvSpPr>
          <p:cNvPr id="783373" name="Line 13"/>
          <p:cNvSpPr>
            <a:spLocks noChangeShapeType="1"/>
          </p:cNvSpPr>
          <p:nvPr/>
        </p:nvSpPr>
        <p:spPr bwMode="auto">
          <a:xfrm>
            <a:off x="193675" y="2420938"/>
            <a:ext cx="2028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3374" name="Line 14"/>
          <p:cNvSpPr>
            <a:spLocks noChangeShapeType="1"/>
          </p:cNvSpPr>
          <p:nvPr/>
        </p:nvSpPr>
        <p:spPr bwMode="auto">
          <a:xfrm>
            <a:off x="2301875" y="1989138"/>
            <a:ext cx="5770563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3375" name="Line 15"/>
          <p:cNvSpPr>
            <a:spLocks noChangeShapeType="1"/>
          </p:cNvSpPr>
          <p:nvPr/>
        </p:nvSpPr>
        <p:spPr bwMode="auto">
          <a:xfrm>
            <a:off x="2222500" y="2420938"/>
            <a:ext cx="31988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3376" name="Line 16"/>
          <p:cNvSpPr>
            <a:spLocks noChangeShapeType="1"/>
          </p:cNvSpPr>
          <p:nvPr/>
        </p:nvSpPr>
        <p:spPr bwMode="auto">
          <a:xfrm>
            <a:off x="5421313" y="1844675"/>
            <a:ext cx="4484687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3377" name="Line 17"/>
          <p:cNvSpPr>
            <a:spLocks noChangeShapeType="1"/>
          </p:cNvSpPr>
          <p:nvPr/>
        </p:nvSpPr>
        <p:spPr bwMode="auto">
          <a:xfrm>
            <a:off x="2301875" y="2133600"/>
            <a:ext cx="4446588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3378" name="Text Box 18"/>
          <p:cNvSpPr txBox="1">
            <a:spLocks noChangeArrowheads="1"/>
          </p:cNvSpPr>
          <p:nvPr/>
        </p:nvSpPr>
        <p:spPr bwMode="auto">
          <a:xfrm>
            <a:off x="1363663" y="4292600"/>
            <a:ext cx="44275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SzPct val="30000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457200" indent="-260350" eaLnBrk="0">
              <a:lnSpc>
                <a:spcPct val="80000"/>
              </a:lnSpc>
              <a:spcBef>
                <a:spcPct val="0"/>
              </a:spcBef>
              <a:spcAft>
                <a:spcPts val="1038"/>
              </a:spcAft>
              <a:buSzPct val="300000"/>
              <a:buFont typeface="Symbol" pitchFamily="18" charset="2"/>
              <a:buChar char="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914400" indent="-193675" eaLnBrk="0">
              <a:lnSpc>
                <a:spcPct val="80000"/>
              </a:lnSpc>
              <a:spcBef>
                <a:spcPct val="0"/>
              </a:spcBef>
              <a:spcAft>
                <a:spcPts val="775"/>
              </a:spcAft>
              <a:buChar char="&gt;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371600" indent="-192088" eaLnBrk="0">
              <a:lnSpc>
                <a:spcPct val="80000"/>
              </a:lnSpc>
              <a:spcBef>
                <a:spcPct val="0"/>
              </a:spcBef>
              <a:spcAft>
                <a:spcPts val="525"/>
              </a:spcAft>
              <a:buSzPct val="75000"/>
              <a:buFont typeface="Symbol" pitchFamily="18" charset="2"/>
              <a:buChar char="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828800" indent="-195263" eaLnBrk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>
                <a:solidFill>
                  <a:srgbClr val="003366"/>
                </a:solidFill>
              </a:rPr>
              <a:t> Start 02:00 Jan 05. T0 16:00 04 Jan</a:t>
            </a:r>
          </a:p>
        </p:txBody>
      </p:sp>
      <p:sp>
        <p:nvSpPr>
          <p:cNvPr id="783379" name="Text Box 19"/>
          <p:cNvSpPr txBox="1">
            <a:spLocks noChangeArrowheads="1"/>
          </p:cNvSpPr>
          <p:nvPr/>
        </p:nvSpPr>
        <p:spPr bwMode="auto">
          <a:xfrm>
            <a:off x="1363663" y="4724400"/>
            <a:ext cx="3890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SzPct val="30000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457200" indent="-260350" eaLnBrk="0">
              <a:lnSpc>
                <a:spcPct val="80000"/>
              </a:lnSpc>
              <a:spcBef>
                <a:spcPct val="0"/>
              </a:spcBef>
              <a:spcAft>
                <a:spcPts val="1038"/>
              </a:spcAft>
              <a:buSzPct val="300000"/>
              <a:buFont typeface="Symbol" pitchFamily="18" charset="2"/>
              <a:buChar char="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914400" indent="-193675" eaLnBrk="0">
              <a:lnSpc>
                <a:spcPct val="80000"/>
              </a:lnSpc>
              <a:spcBef>
                <a:spcPct val="0"/>
              </a:spcBef>
              <a:spcAft>
                <a:spcPts val="775"/>
              </a:spcAft>
              <a:buChar char="&gt;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371600" indent="-192088" eaLnBrk="0">
              <a:lnSpc>
                <a:spcPct val="80000"/>
              </a:lnSpc>
              <a:spcBef>
                <a:spcPct val="0"/>
              </a:spcBef>
              <a:spcAft>
                <a:spcPts val="525"/>
              </a:spcAft>
              <a:buSzPct val="75000"/>
              <a:buFont typeface="Symbol" pitchFamily="18" charset="2"/>
              <a:buChar char="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828800" indent="-195263" eaLnBrk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>
                <a:solidFill>
                  <a:srgbClr val="003366"/>
                </a:solidFill>
              </a:rPr>
              <a:t> Start 7:30 and T0 07:00 Jan 05</a:t>
            </a:r>
          </a:p>
        </p:txBody>
      </p:sp>
      <p:sp>
        <p:nvSpPr>
          <p:cNvPr id="783380" name="Text Box 20"/>
          <p:cNvSpPr txBox="1">
            <a:spLocks noChangeArrowheads="1"/>
          </p:cNvSpPr>
          <p:nvPr/>
        </p:nvSpPr>
        <p:spPr bwMode="auto">
          <a:xfrm>
            <a:off x="1363663" y="5084763"/>
            <a:ext cx="4027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SzPct val="30000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457200" indent="-260350" eaLnBrk="0">
              <a:lnSpc>
                <a:spcPct val="80000"/>
              </a:lnSpc>
              <a:spcBef>
                <a:spcPct val="0"/>
              </a:spcBef>
              <a:spcAft>
                <a:spcPts val="1038"/>
              </a:spcAft>
              <a:buSzPct val="300000"/>
              <a:buFont typeface="Symbol" pitchFamily="18" charset="2"/>
              <a:buChar char="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914400" indent="-193675" eaLnBrk="0">
              <a:lnSpc>
                <a:spcPct val="80000"/>
              </a:lnSpc>
              <a:spcBef>
                <a:spcPct val="0"/>
              </a:spcBef>
              <a:spcAft>
                <a:spcPts val="775"/>
              </a:spcAft>
              <a:buChar char="&gt;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371600" indent="-192088" eaLnBrk="0">
              <a:lnSpc>
                <a:spcPct val="80000"/>
              </a:lnSpc>
              <a:spcBef>
                <a:spcPct val="0"/>
              </a:spcBef>
              <a:spcAft>
                <a:spcPts val="525"/>
              </a:spcAft>
              <a:buSzPct val="75000"/>
              <a:buFont typeface="Symbol" pitchFamily="18" charset="2"/>
              <a:buChar char="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828800" indent="-195263" eaLnBrk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>
                <a:solidFill>
                  <a:srgbClr val="003366"/>
                </a:solidFill>
              </a:rPr>
              <a:t> Start 19:30 and T0 19:00 Jan 05</a:t>
            </a:r>
          </a:p>
        </p:txBody>
      </p:sp>
      <p:sp>
        <p:nvSpPr>
          <p:cNvPr id="783381" name="Text Box 21"/>
          <p:cNvSpPr txBox="1">
            <a:spLocks noChangeArrowheads="1"/>
          </p:cNvSpPr>
          <p:nvPr/>
        </p:nvSpPr>
        <p:spPr bwMode="auto">
          <a:xfrm>
            <a:off x="1363663" y="5949950"/>
            <a:ext cx="40274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SzPct val="30000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457200" indent="-260350" eaLnBrk="0">
              <a:lnSpc>
                <a:spcPct val="80000"/>
              </a:lnSpc>
              <a:spcBef>
                <a:spcPct val="0"/>
              </a:spcBef>
              <a:spcAft>
                <a:spcPts val="1038"/>
              </a:spcAft>
              <a:buSzPct val="300000"/>
              <a:buFont typeface="Symbol" pitchFamily="18" charset="2"/>
              <a:buChar char="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914400" indent="-193675" eaLnBrk="0">
              <a:lnSpc>
                <a:spcPct val="80000"/>
              </a:lnSpc>
              <a:spcBef>
                <a:spcPct val="0"/>
              </a:spcBef>
              <a:spcAft>
                <a:spcPts val="775"/>
              </a:spcAft>
              <a:buChar char="&gt;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371600" indent="-192088" eaLnBrk="0">
              <a:lnSpc>
                <a:spcPct val="80000"/>
              </a:lnSpc>
              <a:spcBef>
                <a:spcPct val="0"/>
              </a:spcBef>
              <a:spcAft>
                <a:spcPts val="525"/>
              </a:spcAft>
              <a:buSzPct val="75000"/>
              <a:buFont typeface="Symbol" pitchFamily="18" charset="2"/>
              <a:buChar char="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828800" indent="-195263" eaLnBrk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>
                <a:solidFill>
                  <a:srgbClr val="003366"/>
                </a:solidFill>
              </a:rPr>
              <a:t> Start 07:30 and T0 07:00 Jan 06</a:t>
            </a:r>
          </a:p>
        </p:txBody>
      </p:sp>
      <p:sp>
        <p:nvSpPr>
          <p:cNvPr id="783382" name="Text Box 22"/>
          <p:cNvSpPr txBox="1">
            <a:spLocks noChangeArrowheads="1"/>
          </p:cNvSpPr>
          <p:nvPr/>
        </p:nvSpPr>
        <p:spPr bwMode="auto">
          <a:xfrm>
            <a:off x="1363663" y="5516563"/>
            <a:ext cx="44275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SzPct val="30000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457200" indent="-260350" eaLnBrk="0">
              <a:lnSpc>
                <a:spcPct val="80000"/>
              </a:lnSpc>
              <a:spcBef>
                <a:spcPct val="0"/>
              </a:spcBef>
              <a:spcAft>
                <a:spcPts val="1038"/>
              </a:spcAft>
              <a:buSzPct val="300000"/>
              <a:buFont typeface="Symbol" pitchFamily="18" charset="2"/>
              <a:buChar char="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914400" indent="-193675" eaLnBrk="0">
              <a:lnSpc>
                <a:spcPct val="80000"/>
              </a:lnSpc>
              <a:spcBef>
                <a:spcPct val="0"/>
              </a:spcBef>
              <a:spcAft>
                <a:spcPts val="775"/>
              </a:spcAft>
              <a:buChar char="&gt;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371600" indent="-192088" eaLnBrk="0">
              <a:lnSpc>
                <a:spcPct val="80000"/>
              </a:lnSpc>
              <a:spcBef>
                <a:spcPct val="0"/>
              </a:spcBef>
              <a:spcAft>
                <a:spcPts val="525"/>
              </a:spcAft>
              <a:buSzPct val="75000"/>
              <a:buFont typeface="Symbol" pitchFamily="18" charset="2"/>
              <a:buChar char="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828800" indent="-195263" eaLnBrk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>
                <a:solidFill>
                  <a:srgbClr val="003366"/>
                </a:solidFill>
              </a:rPr>
              <a:t> Start 02:00 Jan 06. T0 16:00 05 Jan</a:t>
            </a:r>
          </a:p>
        </p:txBody>
      </p:sp>
      <p:sp>
        <p:nvSpPr>
          <p:cNvPr id="17434" name="Rectangle 23"/>
          <p:cNvSpPr>
            <a:spLocks noChangeArrowheads="1"/>
          </p:cNvSpPr>
          <p:nvPr/>
        </p:nvSpPr>
        <p:spPr bwMode="auto">
          <a:xfrm>
            <a:off x="742950" y="876300"/>
            <a:ext cx="84201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SzPct val="30000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eaLnBrk="0">
              <a:lnSpc>
                <a:spcPct val="80000"/>
              </a:lnSpc>
              <a:spcBef>
                <a:spcPct val="0"/>
              </a:spcBef>
              <a:spcAft>
                <a:spcPts val="1038"/>
              </a:spcAft>
              <a:buSzPct val="300000"/>
              <a:buFont typeface="Symbol" pitchFamily="18" charset="2"/>
              <a:buChar char="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eaLnBrk="0">
              <a:lnSpc>
                <a:spcPct val="80000"/>
              </a:lnSpc>
              <a:spcBef>
                <a:spcPct val="0"/>
              </a:spcBef>
              <a:spcAft>
                <a:spcPts val="775"/>
              </a:spcAft>
              <a:buChar char="&gt;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eaLnBrk="0">
              <a:lnSpc>
                <a:spcPct val="80000"/>
              </a:lnSpc>
              <a:spcBef>
                <a:spcPct val="0"/>
              </a:spcBef>
              <a:spcAft>
                <a:spcPts val="525"/>
              </a:spcAft>
              <a:buSzPct val="75000"/>
              <a:buFont typeface="Symbol" pitchFamily="18" charset="2"/>
              <a:buChar char="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eaLnBrk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 eaLnBrk="1"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altLang="en-US" sz="2800" b="1">
                <a:solidFill>
                  <a:schemeClr val="bg1"/>
                </a:solidFill>
              </a:rPr>
              <a:t>States</a:t>
            </a:r>
          </a:p>
        </p:txBody>
      </p:sp>
      <p:grpSp>
        <p:nvGrpSpPr>
          <p:cNvPr id="783384" name="Group 24"/>
          <p:cNvGrpSpPr>
            <a:grpSpLocks/>
          </p:cNvGrpSpPr>
          <p:nvPr/>
        </p:nvGrpSpPr>
        <p:grpSpPr bwMode="auto">
          <a:xfrm>
            <a:off x="3003550" y="2565400"/>
            <a:ext cx="609600" cy="792163"/>
            <a:chOff x="1156" y="1616"/>
            <a:chExt cx="355" cy="499"/>
          </a:xfrm>
        </p:grpSpPr>
        <p:sp>
          <p:nvSpPr>
            <p:cNvPr id="17457" name="Line 25"/>
            <p:cNvSpPr>
              <a:spLocks noChangeShapeType="1"/>
            </p:cNvSpPr>
            <p:nvPr/>
          </p:nvSpPr>
          <p:spPr bwMode="auto">
            <a:xfrm>
              <a:off x="1338" y="1842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58" name="Text Box 26"/>
            <p:cNvSpPr txBox="1">
              <a:spLocks noChangeArrowheads="1"/>
            </p:cNvSpPr>
            <p:nvPr/>
          </p:nvSpPr>
          <p:spPr bwMode="auto">
            <a:xfrm>
              <a:off x="1156" y="1616"/>
              <a:ext cx="3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>
                <a:lnSpc>
                  <a:spcPct val="80000"/>
                </a:lnSpc>
                <a:spcBef>
                  <a:spcPct val="0"/>
                </a:spcBef>
                <a:spcAft>
                  <a:spcPts val="1288"/>
                </a:spcAft>
                <a:buSzPct val="300000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1pPr>
              <a:lvl2pPr marL="457200" indent="-260350" eaLnBrk="0">
                <a:lnSpc>
                  <a:spcPct val="80000"/>
                </a:lnSpc>
                <a:spcBef>
                  <a:spcPct val="0"/>
                </a:spcBef>
                <a:spcAft>
                  <a:spcPts val="1038"/>
                </a:spcAft>
                <a:buSzPct val="300000"/>
                <a:buFont typeface="Symbol" pitchFamily="18" charset="2"/>
                <a:buChar char="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2pPr>
              <a:lvl3pPr marL="914400" indent="-193675" eaLnBrk="0">
                <a:lnSpc>
                  <a:spcPct val="80000"/>
                </a:lnSpc>
                <a:spcBef>
                  <a:spcPct val="0"/>
                </a:spcBef>
                <a:spcAft>
                  <a:spcPts val="775"/>
                </a:spcAft>
                <a:buChar char="&gt;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3pPr>
              <a:lvl4pPr marL="1371600" indent="-192088" eaLnBrk="0">
                <a:lnSpc>
                  <a:spcPct val="80000"/>
                </a:lnSpc>
                <a:spcBef>
                  <a:spcPct val="0"/>
                </a:spcBef>
                <a:spcAft>
                  <a:spcPts val="525"/>
                </a:spcAft>
                <a:buSzPct val="75000"/>
                <a:buFont typeface="Symbol" pitchFamily="18" charset="2"/>
                <a:buChar char="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4pPr>
              <a:lvl5pPr marL="1828800" indent="-195263" eaLnBrk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5pPr>
              <a:lvl6pPr indent="-1952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Clr>
                  <a:schemeClr val="bg2"/>
                </a:buClr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6pPr>
              <a:lvl7pPr indent="-1952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Clr>
                  <a:schemeClr val="bg2"/>
                </a:buClr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7pPr>
              <a:lvl8pPr indent="-1952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Clr>
                  <a:schemeClr val="bg2"/>
                </a:buClr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8pPr>
              <a:lvl9pPr indent="-1952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Clr>
                  <a:schemeClr val="bg2"/>
                </a:buClr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nl-NL" altLang="en-US" sz="1200">
                  <a:solidFill>
                    <a:srgbClr val="FF3300"/>
                  </a:solidFill>
                </a:rPr>
                <a:t>02:00</a:t>
              </a:r>
            </a:p>
          </p:txBody>
        </p:sp>
      </p:grpSp>
      <p:grpSp>
        <p:nvGrpSpPr>
          <p:cNvPr id="783387" name="Group 27"/>
          <p:cNvGrpSpPr>
            <a:grpSpLocks/>
          </p:cNvGrpSpPr>
          <p:nvPr/>
        </p:nvGrpSpPr>
        <p:grpSpPr bwMode="auto">
          <a:xfrm>
            <a:off x="6045200" y="2565400"/>
            <a:ext cx="611188" cy="792163"/>
            <a:chOff x="1156" y="1616"/>
            <a:chExt cx="355" cy="499"/>
          </a:xfrm>
        </p:grpSpPr>
        <p:sp>
          <p:nvSpPr>
            <p:cNvPr id="17455" name="Line 28"/>
            <p:cNvSpPr>
              <a:spLocks noChangeShapeType="1"/>
            </p:cNvSpPr>
            <p:nvPr/>
          </p:nvSpPr>
          <p:spPr bwMode="auto">
            <a:xfrm>
              <a:off x="1338" y="1842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56" name="Text Box 29"/>
            <p:cNvSpPr txBox="1">
              <a:spLocks noChangeArrowheads="1"/>
            </p:cNvSpPr>
            <p:nvPr/>
          </p:nvSpPr>
          <p:spPr bwMode="auto">
            <a:xfrm>
              <a:off x="1156" y="1616"/>
              <a:ext cx="3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>
                <a:lnSpc>
                  <a:spcPct val="80000"/>
                </a:lnSpc>
                <a:spcBef>
                  <a:spcPct val="0"/>
                </a:spcBef>
                <a:spcAft>
                  <a:spcPts val="1288"/>
                </a:spcAft>
                <a:buSzPct val="300000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1pPr>
              <a:lvl2pPr marL="457200" indent="-260350" eaLnBrk="0">
                <a:lnSpc>
                  <a:spcPct val="80000"/>
                </a:lnSpc>
                <a:spcBef>
                  <a:spcPct val="0"/>
                </a:spcBef>
                <a:spcAft>
                  <a:spcPts val="1038"/>
                </a:spcAft>
                <a:buSzPct val="300000"/>
                <a:buFont typeface="Symbol" pitchFamily="18" charset="2"/>
                <a:buChar char="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2pPr>
              <a:lvl3pPr marL="914400" indent="-193675" eaLnBrk="0">
                <a:lnSpc>
                  <a:spcPct val="80000"/>
                </a:lnSpc>
                <a:spcBef>
                  <a:spcPct val="0"/>
                </a:spcBef>
                <a:spcAft>
                  <a:spcPts val="775"/>
                </a:spcAft>
                <a:buChar char="&gt;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3pPr>
              <a:lvl4pPr marL="1371600" indent="-192088" eaLnBrk="0">
                <a:lnSpc>
                  <a:spcPct val="80000"/>
                </a:lnSpc>
                <a:spcBef>
                  <a:spcPct val="0"/>
                </a:spcBef>
                <a:spcAft>
                  <a:spcPts val="525"/>
                </a:spcAft>
                <a:buSzPct val="75000"/>
                <a:buFont typeface="Symbol" pitchFamily="18" charset="2"/>
                <a:buChar char="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4pPr>
              <a:lvl5pPr marL="1828800" indent="-195263" eaLnBrk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5pPr>
              <a:lvl6pPr indent="-1952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Clr>
                  <a:schemeClr val="bg2"/>
                </a:buClr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6pPr>
              <a:lvl7pPr indent="-1952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Clr>
                  <a:schemeClr val="bg2"/>
                </a:buClr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7pPr>
              <a:lvl8pPr indent="-1952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Clr>
                  <a:schemeClr val="bg2"/>
                </a:buClr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8pPr>
              <a:lvl9pPr indent="-1952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Clr>
                  <a:schemeClr val="bg2"/>
                </a:buClr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nl-NL" altLang="en-US" sz="1200">
                  <a:solidFill>
                    <a:srgbClr val="FF3300"/>
                  </a:solidFill>
                </a:rPr>
                <a:t>02:00</a:t>
              </a:r>
            </a:p>
          </p:txBody>
        </p:sp>
      </p:grpSp>
      <p:grpSp>
        <p:nvGrpSpPr>
          <p:cNvPr id="783390" name="Group 30"/>
          <p:cNvGrpSpPr>
            <a:grpSpLocks/>
          </p:cNvGrpSpPr>
          <p:nvPr/>
        </p:nvGrpSpPr>
        <p:grpSpPr bwMode="auto">
          <a:xfrm>
            <a:off x="4017963" y="2565400"/>
            <a:ext cx="609600" cy="792163"/>
            <a:chOff x="1156" y="1616"/>
            <a:chExt cx="355" cy="499"/>
          </a:xfrm>
        </p:grpSpPr>
        <p:sp>
          <p:nvSpPr>
            <p:cNvPr id="17453" name="Line 31"/>
            <p:cNvSpPr>
              <a:spLocks noChangeShapeType="1"/>
            </p:cNvSpPr>
            <p:nvPr/>
          </p:nvSpPr>
          <p:spPr bwMode="auto">
            <a:xfrm>
              <a:off x="1338" y="1842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54" name="Text Box 32"/>
            <p:cNvSpPr txBox="1">
              <a:spLocks noChangeArrowheads="1"/>
            </p:cNvSpPr>
            <p:nvPr/>
          </p:nvSpPr>
          <p:spPr bwMode="auto">
            <a:xfrm>
              <a:off x="1156" y="1616"/>
              <a:ext cx="3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>
                <a:lnSpc>
                  <a:spcPct val="80000"/>
                </a:lnSpc>
                <a:spcBef>
                  <a:spcPct val="0"/>
                </a:spcBef>
                <a:spcAft>
                  <a:spcPts val="1288"/>
                </a:spcAft>
                <a:buSzPct val="300000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1pPr>
              <a:lvl2pPr marL="457200" indent="-260350" eaLnBrk="0">
                <a:lnSpc>
                  <a:spcPct val="80000"/>
                </a:lnSpc>
                <a:spcBef>
                  <a:spcPct val="0"/>
                </a:spcBef>
                <a:spcAft>
                  <a:spcPts val="1038"/>
                </a:spcAft>
                <a:buSzPct val="300000"/>
                <a:buFont typeface="Symbol" pitchFamily="18" charset="2"/>
                <a:buChar char="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2pPr>
              <a:lvl3pPr marL="914400" indent="-193675" eaLnBrk="0">
                <a:lnSpc>
                  <a:spcPct val="80000"/>
                </a:lnSpc>
                <a:spcBef>
                  <a:spcPct val="0"/>
                </a:spcBef>
                <a:spcAft>
                  <a:spcPts val="775"/>
                </a:spcAft>
                <a:buChar char="&gt;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3pPr>
              <a:lvl4pPr marL="1371600" indent="-192088" eaLnBrk="0">
                <a:lnSpc>
                  <a:spcPct val="80000"/>
                </a:lnSpc>
                <a:spcBef>
                  <a:spcPct val="0"/>
                </a:spcBef>
                <a:spcAft>
                  <a:spcPts val="525"/>
                </a:spcAft>
                <a:buSzPct val="75000"/>
                <a:buFont typeface="Symbol" pitchFamily="18" charset="2"/>
                <a:buChar char="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4pPr>
              <a:lvl5pPr marL="1828800" indent="-195263" eaLnBrk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5pPr>
              <a:lvl6pPr indent="-1952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Clr>
                  <a:schemeClr val="bg2"/>
                </a:buClr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6pPr>
              <a:lvl7pPr indent="-1952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Clr>
                  <a:schemeClr val="bg2"/>
                </a:buClr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7pPr>
              <a:lvl8pPr indent="-1952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Clr>
                  <a:schemeClr val="bg2"/>
                </a:buClr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8pPr>
              <a:lvl9pPr indent="-1952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Clr>
                  <a:schemeClr val="bg2"/>
                </a:buClr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nl-NL" altLang="en-US" sz="1200">
                  <a:solidFill>
                    <a:srgbClr val="FF3300"/>
                  </a:solidFill>
                </a:rPr>
                <a:t>07:00</a:t>
              </a:r>
            </a:p>
          </p:txBody>
        </p:sp>
      </p:grpSp>
      <p:grpSp>
        <p:nvGrpSpPr>
          <p:cNvPr id="783393" name="Group 33"/>
          <p:cNvGrpSpPr>
            <a:grpSpLocks/>
          </p:cNvGrpSpPr>
          <p:nvPr/>
        </p:nvGrpSpPr>
        <p:grpSpPr bwMode="auto">
          <a:xfrm>
            <a:off x="5500688" y="2565400"/>
            <a:ext cx="609600" cy="792163"/>
            <a:chOff x="1156" y="1616"/>
            <a:chExt cx="355" cy="499"/>
          </a:xfrm>
        </p:grpSpPr>
        <p:sp>
          <p:nvSpPr>
            <p:cNvPr id="17451" name="Line 34"/>
            <p:cNvSpPr>
              <a:spLocks noChangeShapeType="1"/>
            </p:cNvSpPr>
            <p:nvPr/>
          </p:nvSpPr>
          <p:spPr bwMode="auto">
            <a:xfrm>
              <a:off x="1338" y="1842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52" name="Text Box 35"/>
            <p:cNvSpPr txBox="1">
              <a:spLocks noChangeArrowheads="1"/>
            </p:cNvSpPr>
            <p:nvPr/>
          </p:nvSpPr>
          <p:spPr bwMode="auto">
            <a:xfrm>
              <a:off x="1156" y="1616"/>
              <a:ext cx="3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>
                <a:lnSpc>
                  <a:spcPct val="80000"/>
                </a:lnSpc>
                <a:spcBef>
                  <a:spcPct val="0"/>
                </a:spcBef>
                <a:spcAft>
                  <a:spcPts val="1288"/>
                </a:spcAft>
                <a:buSzPct val="300000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1pPr>
              <a:lvl2pPr marL="457200" indent="-260350" eaLnBrk="0">
                <a:lnSpc>
                  <a:spcPct val="80000"/>
                </a:lnSpc>
                <a:spcBef>
                  <a:spcPct val="0"/>
                </a:spcBef>
                <a:spcAft>
                  <a:spcPts val="1038"/>
                </a:spcAft>
                <a:buSzPct val="300000"/>
                <a:buFont typeface="Symbol" pitchFamily="18" charset="2"/>
                <a:buChar char="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2pPr>
              <a:lvl3pPr marL="914400" indent="-193675" eaLnBrk="0">
                <a:lnSpc>
                  <a:spcPct val="80000"/>
                </a:lnSpc>
                <a:spcBef>
                  <a:spcPct val="0"/>
                </a:spcBef>
                <a:spcAft>
                  <a:spcPts val="775"/>
                </a:spcAft>
                <a:buChar char="&gt;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3pPr>
              <a:lvl4pPr marL="1371600" indent="-192088" eaLnBrk="0">
                <a:lnSpc>
                  <a:spcPct val="80000"/>
                </a:lnSpc>
                <a:spcBef>
                  <a:spcPct val="0"/>
                </a:spcBef>
                <a:spcAft>
                  <a:spcPts val="525"/>
                </a:spcAft>
                <a:buSzPct val="75000"/>
                <a:buFont typeface="Symbol" pitchFamily="18" charset="2"/>
                <a:buChar char="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4pPr>
              <a:lvl5pPr marL="1828800" indent="-195263" eaLnBrk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5pPr>
              <a:lvl6pPr indent="-1952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Clr>
                  <a:schemeClr val="bg2"/>
                </a:buClr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6pPr>
              <a:lvl7pPr indent="-1952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Clr>
                  <a:schemeClr val="bg2"/>
                </a:buClr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7pPr>
              <a:lvl8pPr indent="-1952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Clr>
                  <a:schemeClr val="bg2"/>
                </a:buClr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8pPr>
              <a:lvl9pPr indent="-1952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Clr>
                  <a:schemeClr val="bg2"/>
                </a:buClr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nl-NL" altLang="en-US" sz="1200">
                  <a:solidFill>
                    <a:srgbClr val="FF3300"/>
                  </a:solidFill>
                </a:rPr>
                <a:t>19:00</a:t>
              </a:r>
            </a:p>
          </p:txBody>
        </p:sp>
      </p:grpSp>
      <p:grpSp>
        <p:nvGrpSpPr>
          <p:cNvPr id="783396" name="Group 36"/>
          <p:cNvGrpSpPr>
            <a:grpSpLocks/>
          </p:cNvGrpSpPr>
          <p:nvPr/>
        </p:nvGrpSpPr>
        <p:grpSpPr bwMode="auto">
          <a:xfrm>
            <a:off x="7215188" y="2565400"/>
            <a:ext cx="609600" cy="792163"/>
            <a:chOff x="1156" y="1616"/>
            <a:chExt cx="355" cy="499"/>
          </a:xfrm>
        </p:grpSpPr>
        <p:sp>
          <p:nvSpPr>
            <p:cNvPr id="17449" name="Line 37"/>
            <p:cNvSpPr>
              <a:spLocks noChangeShapeType="1"/>
            </p:cNvSpPr>
            <p:nvPr/>
          </p:nvSpPr>
          <p:spPr bwMode="auto">
            <a:xfrm>
              <a:off x="1338" y="1842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50" name="Text Box 38"/>
            <p:cNvSpPr txBox="1">
              <a:spLocks noChangeArrowheads="1"/>
            </p:cNvSpPr>
            <p:nvPr/>
          </p:nvSpPr>
          <p:spPr bwMode="auto">
            <a:xfrm>
              <a:off x="1156" y="1616"/>
              <a:ext cx="3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>
                <a:lnSpc>
                  <a:spcPct val="80000"/>
                </a:lnSpc>
                <a:spcBef>
                  <a:spcPct val="0"/>
                </a:spcBef>
                <a:spcAft>
                  <a:spcPts val="1288"/>
                </a:spcAft>
                <a:buSzPct val="300000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1pPr>
              <a:lvl2pPr marL="457200" indent="-260350" eaLnBrk="0">
                <a:lnSpc>
                  <a:spcPct val="80000"/>
                </a:lnSpc>
                <a:spcBef>
                  <a:spcPct val="0"/>
                </a:spcBef>
                <a:spcAft>
                  <a:spcPts val="1038"/>
                </a:spcAft>
                <a:buSzPct val="300000"/>
                <a:buFont typeface="Symbol" pitchFamily="18" charset="2"/>
                <a:buChar char="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2pPr>
              <a:lvl3pPr marL="914400" indent="-193675" eaLnBrk="0">
                <a:lnSpc>
                  <a:spcPct val="80000"/>
                </a:lnSpc>
                <a:spcBef>
                  <a:spcPct val="0"/>
                </a:spcBef>
                <a:spcAft>
                  <a:spcPts val="775"/>
                </a:spcAft>
                <a:buChar char="&gt;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3pPr>
              <a:lvl4pPr marL="1371600" indent="-192088" eaLnBrk="0">
                <a:lnSpc>
                  <a:spcPct val="80000"/>
                </a:lnSpc>
                <a:spcBef>
                  <a:spcPct val="0"/>
                </a:spcBef>
                <a:spcAft>
                  <a:spcPts val="525"/>
                </a:spcAft>
                <a:buSzPct val="75000"/>
                <a:buFont typeface="Symbol" pitchFamily="18" charset="2"/>
                <a:buChar char="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4pPr>
              <a:lvl5pPr marL="1828800" indent="-195263" eaLnBrk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5pPr>
              <a:lvl6pPr indent="-1952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Clr>
                  <a:schemeClr val="bg2"/>
                </a:buClr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6pPr>
              <a:lvl7pPr indent="-1952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Clr>
                  <a:schemeClr val="bg2"/>
                </a:buClr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7pPr>
              <a:lvl8pPr indent="-1952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Clr>
                  <a:schemeClr val="bg2"/>
                </a:buClr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8pPr>
              <a:lvl9pPr indent="-1952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Clr>
                  <a:schemeClr val="bg2"/>
                </a:buClr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nl-NL" altLang="en-US" sz="1200">
                  <a:solidFill>
                    <a:srgbClr val="FF3300"/>
                  </a:solidFill>
                </a:rPr>
                <a:t>07:00</a:t>
              </a:r>
            </a:p>
          </p:txBody>
        </p:sp>
      </p:grpSp>
      <p:sp>
        <p:nvSpPr>
          <p:cNvPr id="783399" name="Line 39"/>
          <p:cNvSpPr>
            <a:spLocks noChangeShapeType="1"/>
          </p:cNvSpPr>
          <p:nvPr/>
        </p:nvSpPr>
        <p:spPr bwMode="auto">
          <a:xfrm>
            <a:off x="2301875" y="2133600"/>
            <a:ext cx="194945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3400" name="Line 40"/>
          <p:cNvSpPr>
            <a:spLocks noChangeShapeType="1"/>
          </p:cNvSpPr>
          <p:nvPr/>
        </p:nvSpPr>
        <p:spPr bwMode="auto">
          <a:xfrm>
            <a:off x="2301875" y="1989138"/>
            <a:ext cx="3509963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3401" name="Line 41"/>
          <p:cNvSpPr>
            <a:spLocks noChangeShapeType="1"/>
          </p:cNvSpPr>
          <p:nvPr/>
        </p:nvSpPr>
        <p:spPr bwMode="auto">
          <a:xfrm>
            <a:off x="5421313" y="1844675"/>
            <a:ext cx="2028825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3402" name="Line 42"/>
          <p:cNvSpPr>
            <a:spLocks noChangeShapeType="1"/>
          </p:cNvSpPr>
          <p:nvPr/>
        </p:nvSpPr>
        <p:spPr bwMode="auto">
          <a:xfrm flipV="1">
            <a:off x="3155950" y="1441450"/>
            <a:ext cx="0" cy="341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3403" name="Line 43"/>
          <p:cNvSpPr>
            <a:spLocks noChangeShapeType="1"/>
          </p:cNvSpPr>
          <p:nvPr/>
        </p:nvSpPr>
        <p:spPr bwMode="auto">
          <a:xfrm flipV="1">
            <a:off x="466725" y="1435100"/>
            <a:ext cx="0" cy="341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3404" name="Line 44"/>
          <p:cNvSpPr>
            <a:spLocks noChangeShapeType="1"/>
          </p:cNvSpPr>
          <p:nvPr/>
        </p:nvSpPr>
        <p:spPr bwMode="auto">
          <a:xfrm>
            <a:off x="488950" y="1593850"/>
            <a:ext cx="264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3405" name="Text Box 45"/>
          <p:cNvSpPr txBox="1">
            <a:spLocks noChangeArrowheads="1"/>
          </p:cNvSpPr>
          <p:nvPr/>
        </p:nvSpPr>
        <p:spPr bwMode="auto">
          <a:xfrm>
            <a:off x="911225" y="1563688"/>
            <a:ext cx="1654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SzPct val="30000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457200" indent="-260350" eaLnBrk="0">
              <a:lnSpc>
                <a:spcPct val="80000"/>
              </a:lnSpc>
              <a:spcBef>
                <a:spcPct val="0"/>
              </a:spcBef>
              <a:spcAft>
                <a:spcPts val="1038"/>
              </a:spcAft>
              <a:buSzPct val="300000"/>
              <a:buFont typeface="Symbol" pitchFamily="18" charset="2"/>
              <a:buChar char="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914400" indent="-193675" eaLnBrk="0">
              <a:lnSpc>
                <a:spcPct val="80000"/>
              </a:lnSpc>
              <a:spcBef>
                <a:spcPct val="0"/>
              </a:spcBef>
              <a:spcAft>
                <a:spcPts val="775"/>
              </a:spcAft>
              <a:buChar char="&gt;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371600" indent="-192088" eaLnBrk="0">
              <a:lnSpc>
                <a:spcPct val="80000"/>
              </a:lnSpc>
              <a:spcBef>
                <a:spcPct val="0"/>
              </a:spcBef>
              <a:spcAft>
                <a:spcPts val="525"/>
              </a:spcAft>
              <a:buSzPct val="75000"/>
              <a:buFont typeface="Symbol" pitchFamily="18" charset="2"/>
              <a:buChar char="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828800" indent="-195263" eaLnBrk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nl-NL" altLang="en-US" sz="1200">
                <a:solidFill>
                  <a:srgbClr val="003366"/>
                </a:solidFill>
              </a:rPr>
              <a:t>State Search period</a:t>
            </a:r>
            <a:endParaRPr lang="en-GB" altLang="en-US" sz="1200">
              <a:solidFill>
                <a:srgbClr val="003366"/>
              </a:solidFill>
            </a:endParaRPr>
          </a:p>
        </p:txBody>
      </p:sp>
      <p:sp>
        <p:nvSpPr>
          <p:cNvPr id="783406" name="Line 46"/>
          <p:cNvSpPr>
            <a:spLocks noChangeShapeType="1"/>
          </p:cNvSpPr>
          <p:nvPr/>
        </p:nvSpPr>
        <p:spPr bwMode="auto">
          <a:xfrm flipV="1">
            <a:off x="4237038" y="1581150"/>
            <a:ext cx="0" cy="47625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3407" name="Line 47"/>
          <p:cNvSpPr>
            <a:spLocks noChangeShapeType="1"/>
          </p:cNvSpPr>
          <p:nvPr/>
        </p:nvSpPr>
        <p:spPr bwMode="auto">
          <a:xfrm>
            <a:off x="3163888" y="1593850"/>
            <a:ext cx="1073150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8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8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8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78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78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78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78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78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78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65" grpId="0" animBg="1"/>
      <p:bldP spid="783368" grpId="0" animBg="1"/>
      <p:bldP spid="783373" grpId="0" animBg="1"/>
      <p:bldP spid="783374" grpId="0" animBg="1"/>
      <p:bldP spid="783375" grpId="0" animBg="1"/>
      <p:bldP spid="783376" grpId="0" animBg="1"/>
      <p:bldP spid="783377" grpId="0" animBg="1"/>
      <p:bldP spid="783378" grpId="0" autoUpdateAnimBg="0"/>
      <p:bldP spid="783379" grpId="0" autoUpdateAnimBg="0"/>
      <p:bldP spid="783380" grpId="0" autoUpdateAnimBg="0"/>
      <p:bldP spid="783381" grpId="0" autoUpdateAnimBg="0"/>
      <p:bldP spid="783382" grpId="0" autoUpdateAnimBg="0"/>
      <p:bldP spid="783399" grpId="0" animBg="1"/>
      <p:bldP spid="783400" grpId="0" animBg="1"/>
      <p:bldP spid="783401" grpId="0" animBg="1"/>
      <p:bldP spid="783402" grpId="0" animBg="1"/>
      <p:bldP spid="783403" grpId="0" animBg="1"/>
      <p:bldP spid="783404" grpId="0" animBg="1"/>
      <p:bldP spid="783405" grpId="0"/>
      <p:bldP spid="783406" grpId="0" animBg="1"/>
      <p:bldP spid="78340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835152" cy="319087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Delft-FEWS Configuration Course - External Modules/Models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60493-96A4-4F8B-920B-AFA634C45A1D}" type="slidenum">
              <a:rPr lang="en-GB" altLang="en-US"/>
              <a:pPr>
                <a:defRPr/>
              </a:pPr>
              <a:t>16</a:t>
            </a:fld>
            <a:endParaRPr lang="en-GB" alt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altLang="en-US"/>
              <a:t>General Adapter – Execute Activities</a:t>
            </a:r>
            <a:endParaRPr lang="en-GB" altLang="en-US"/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914400" eaLnBrk="1"/>
            <a:r>
              <a:rPr lang="nl-NL" altLang="en-US"/>
              <a:t>Running modules</a:t>
            </a:r>
          </a:p>
          <a:p>
            <a:pPr marL="342900" indent="-342900" defTabSz="914400" eaLnBrk="1"/>
            <a:r>
              <a:rPr lang="nl-NL" altLang="en-US"/>
              <a:t>Executables or Java classes </a:t>
            </a:r>
          </a:p>
          <a:p>
            <a:pPr marL="342900" indent="-342900" defTabSz="914400" eaLnBrk="1"/>
            <a:r>
              <a:rPr lang="nl-NL" altLang="en-US"/>
              <a:t>Arguments can be passed</a:t>
            </a:r>
          </a:p>
          <a:p>
            <a:pPr marL="342900" indent="-342900" defTabSz="914400" eaLnBrk="1"/>
            <a:r>
              <a:rPr lang="nl-NL" altLang="en-US"/>
              <a:t>Timout is set in case module “hangs”</a:t>
            </a:r>
          </a:p>
          <a:p>
            <a:pPr marL="342900" indent="-342900" defTabSz="914400" eaLnBrk="1"/>
            <a:r>
              <a:rPr lang="nl-NL" altLang="en-US"/>
              <a:t>If Diagnostic file indicates error – or non zero return code</a:t>
            </a:r>
          </a:p>
          <a:p>
            <a:pPr marL="742950" lvl="1" indent="-285750" defTabSz="914400" eaLnBrk="1"/>
            <a:r>
              <a:rPr lang="nl-NL" altLang="en-US"/>
              <a:t>Executable considered to have failed</a:t>
            </a:r>
            <a:endParaRPr lang="en-GB" altLang="en-US"/>
          </a:p>
        </p:txBody>
      </p:sp>
      <p:pic>
        <p:nvPicPr>
          <p:cNvPr id="1843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48"/>
          <a:stretch>
            <a:fillRect/>
          </a:stretch>
        </p:blipFill>
        <p:spPr bwMode="auto">
          <a:xfrm>
            <a:off x="1347788" y="4541838"/>
            <a:ext cx="6807200" cy="154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54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74"/>
          <a:stretch>
            <a:fillRect/>
          </a:stretch>
        </p:blipFill>
        <p:spPr bwMode="auto">
          <a:xfrm>
            <a:off x="1344613" y="4311650"/>
            <a:ext cx="68072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763144" cy="319087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Delft-FEWS Configuration Course - External Modules/Models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63DABD-C83D-4589-97B8-F327A21A29C2}" type="slidenum">
              <a:rPr lang="en-GB" altLang="en-US"/>
              <a:pPr>
                <a:defRPr/>
              </a:pPr>
              <a:t>17</a:t>
            </a:fld>
            <a:endParaRPr lang="en-GB" alt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altLang="en-US"/>
              <a:t>General Adapter – Import Activities</a:t>
            </a:r>
            <a:endParaRPr lang="en-GB" altLang="en-US"/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914400" eaLnBrk="1"/>
            <a:r>
              <a:rPr lang="nl-NL" altLang="en-US"/>
              <a:t>Import Time Series</a:t>
            </a:r>
          </a:p>
          <a:p>
            <a:pPr marL="742950" lvl="1" indent="-285750" defTabSz="914400" eaLnBrk="1"/>
            <a:r>
              <a:rPr lang="nl-NL" altLang="en-US"/>
              <a:t>Scalar</a:t>
            </a:r>
          </a:p>
          <a:p>
            <a:pPr marL="742950" lvl="1" indent="-285750" defTabSz="914400" eaLnBrk="1"/>
            <a:r>
              <a:rPr lang="nl-NL" altLang="en-US"/>
              <a:t>Longitudinal</a:t>
            </a:r>
          </a:p>
          <a:p>
            <a:pPr marL="742950" lvl="1" indent="-285750" defTabSz="914400" eaLnBrk="1"/>
            <a:r>
              <a:rPr lang="nl-NL" altLang="en-US"/>
              <a:t>Grid</a:t>
            </a:r>
          </a:p>
          <a:p>
            <a:pPr marL="742950" lvl="1" indent="-285750" defTabSz="914400" eaLnBrk="1"/>
            <a:endParaRPr lang="nl-NL" altLang="en-US"/>
          </a:p>
          <a:p>
            <a:pPr marL="342900" indent="-342900" defTabSz="914400" eaLnBrk="1"/>
            <a:r>
              <a:rPr lang="nl-NL" altLang="en-US"/>
              <a:t>Import States</a:t>
            </a:r>
          </a:p>
          <a:p>
            <a:pPr marL="742950" lvl="1" indent="-285750" defTabSz="914400" eaLnBrk="1"/>
            <a:endParaRPr lang="nl-NL" altLang="en-US"/>
          </a:p>
          <a:p>
            <a:pPr marL="742950" lvl="1" indent="-285750" defTabSz="914400" eaLnBrk="1"/>
            <a:endParaRPr lang="en-GB" altLang="en-US"/>
          </a:p>
        </p:txBody>
      </p:sp>
      <p:pic>
        <p:nvPicPr>
          <p:cNvPr id="194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2143125"/>
            <a:ext cx="4946650" cy="333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691136" cy="319087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Delft-FEWS Configuration Course - External Modules/Models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51F2A-AF92-4515-B18D-D5742E15146E}" type="slidenum">
              <a:rPr lang="en-GB" altLang="en-US"/>
              <a:pPr>
                <a:defRPr/>
              </a:pPr>
              <a:t>18</a:t>
            </a:fld>
            <a:endParaRPr lang="en-GB" alt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altLang="en-US"/>
              <a:t>General Adapter – Import Activities</a:t>
            </a:r>
            <a:endParaRPr lang="en-GB" altLang="en-US"/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5488" y="1981200"/>
            <a:ext cx="8420100" cy="4114800"/>
          </a:xfrm>
        </p:spPr>
        <p:txBody>
          <a:bodyPr/>
          <a:lstStyle/>
          <a:p>
            <a:pPr marL="342900" indent="-342900" defTabSz="914400" eaLnBrk="1">
              <a:buFontTx/>
              <a:buChar char="."/>
            </a:pPr>
            <a:r>
              <a:rPr lang="nl-NL" altLang="en-US"/>
              <a:t>Importing time series</a:t>
            </a:r>
          </a:p>
          <a:p>
            <a:pPr marL="342900" indent="-342900" defTabSz="914400" eaLnBrk="1">
              <a:buFontTx/>
              <a:buChar char="."/>
            </a:pPr>
            <a:r>
              <a:rPr lang="nl-NL" altLang="en-US"/>
              <a:t>Same principle as exporting</a:t>
            </a:r>
          </a:p>
          <a:p>
            <a:pPr marL="342900" indent="-342900" defTabSz="914400" eaLnBrk="1">
              <a:buFontTx/>
              <a:buChar char="."/>
            </a:pPr>
            <a:r>
              <a:rPr lang="nl-NL" altLang="en-US"/>
              <a:t>File name &amp; Time Series Set to save data to</a:t>
            </a:r>
          </a:p>
          <a:p>
            <a:pPr marL="342900" indent="-342900" defTabSz="914400" eaLnBrk="1">
              <a:buFontTx/>
              <a:buChar char="."/>
            </a:pPr>
            <a:r>
              <a:rPr lang="nl-NL" altLang="en-US"/>
              <a:t>IdMapping used to translate locationId’s and parameterId’s</a:t>
            </a:r>
          </a:p>
          <a:p>
            <a:pPr marL="342900" indent="-342900" defTabSz="914400" eaLnBrk="1">
              <a:buFontTx/>
              <a:buChar char="."/>
            </a:pPr>
            <a:r>
              <a:rPr lang="nl-NL" altLang="en-US"/>
              <a:t>Grids imported as mapstack + XML file</a:t>
            </a:r>
          </a:p>
          <a:p>
            <a:pPr marL="342900" indent="-342900" defTabSz="914400" eaLnBrk="1"/>
            <a:endParaRPr lang="nl-NL" altLang="en-US"/>
          </a:p>
          <a:p>
            <a:pPr marL="342900" indent="-342900" defTabSz="914400" eaLnBrk="1"/>
            <a:endParaRPr lang="en-GB" altLang="en-US"/>
          </a:p>
        </p:txBody>
      </p:sp>
      <p:pic>
        <p:nvPicPr>
          <p:cNvPr id="2048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3833813"/>
            <a:ext cx="865505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4051176" cy="319087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Delft-FEWS Configuration Course - External Modules/Models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84B93-C26D-4889-BF8F-BF8659A682FB}" type="slidenum">
              <a:rPr lang="en-GB" altLang="en-US"/>
              <a:pPr>
                <a:defRPr/>
              </a:pPr>
              <a:t>19</a:t>
            </a:fld>
            <a:endParaRPr lang="en-GB" alt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altLang="en-US"/>
              <a:t>General Adapter – Import Activities</a:t>
            </a:r>
            <a:endParaRPr lang="en-GB" altLang="en-US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914400" eaLnBrk="1">
              <a:buFontTx/>
              <a:buChar char="."/>
            </a:pPr>
            <a:r>
              <a:rPr lang="nl-NL" altLang="en-US"/>
              <a:t>Importing states</a:t>
            </a:r>
          </a:p>
          <a:p>
            <a:pPr marL="342900" indent="-342900" defTabSz="914400" eaLnBrk="1">
              <a:buFontTx/>
              <a:buChar char="."/>
            </a:pPr>
            <a:r>
              <a:rPr lang="nl-NL" altLang="en-US"/>
              <a:t>Simple instruction where to find stateConfigFile</a:t>
            </a:r>
          </a:p>
          <a:p>
            <a:pPr marL="342900" indent="-342900" defTabSz="914400" eaLnBrk="1"/>
            <a:endParaRPr lang="nl-NL" altLang="en-US"/>
          </a:p>
          <a:p>
            <a:pPr marL="342900" indent="-342900" defTabSz="914400" eaLnBrk="1"/>
            <a:endParaRPr lang="en-GB" altLang="en-US"/>
          </a:p>
        </p:txBody>
      </p:sp>
      <p:pic>
        <p:nvPicPr>
          <p:cNvPr id="215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" y="3405188"/>
            <a:ext cx="7769225" cy="96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Delft-FEWS Configuration Course - External Modules/Models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957F7-16DB-4D35-9642-15DCCC286E85}" type="slidenum">
              <a:rPr lang="en-GB" altLang="en-US"/>
              <a:pPr>
                <a:defRPr/>
              </a:pPr>
              <a:t>2</a:t>
            </a:fld>
            <a:endParaRPr lang="en-GB" altLang="en-US"/>
          </a:p>
        </p:txBody>
      </p:sp>
      <p:sp>
        <p:nvSpPr>
          <p:cNvPr id="4101" name="Rectangle 2"/>
          <p:cNvSpPr>
            <a:spLocks noChangeArrowheads="1"/>
          </p:cNvSpPr>
          <p:nvPr/>
        </p:nvSpPr>
        <p:spPr bwMode="auto">
          <a:xfrm>
            <a:off x="0" y="1866900"/>
            <a:ext cx="9906000" cy="4991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410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9928225" cy="663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3" name="Text Box 4"/>
          <p:cNvSpPr txBox="1">
            <a:spLocks noChangeArrowheads="1"/>
          </p:cNvSpPr>
          <p:nvPr/>
        </p:nvSpPr>
        <p:spPr bwMode="auto">
          <a:xfrm>
            <a:off x="674688" y="3732213"/>
            <a:ext cx="8642350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2452" rIns="81639" bIns="42452">
            <a:spAutoFit/>
          </a:bodyPr>
          <a:lstStyle>
            <a:lvl1pPr defTabSz="414338" eaLnBrk="0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388938" indent="-195263" defTabSz="414338" eaLnBrk="0">
              <a:lnSpc>
                <a:spcPct val="80000"/>
              </a:lnSpc>
              <a:spcBef>
                <a:spcPct val="0"/>
              </a:spcBef>
              <a:spcAft>
                <a:spcPts val="1038"/>
              </a:spcAft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584200" indent="-193675" defTabSz="414338" eaLnBrk="0">
              <a:lnSpc>
                <a:spcPct val="80000"/>
              </a:lnSpc>
              <a:spcBef>
                <a:spcPct val="0"/>
              </a:spcBef>
              <a:spcAft>
                <a:spcPts val="775"/>
              </a:spcAft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781050" indent="-193675" defTabSz="414338" eaLnBrk="0">
              <a:lnSpc>
                <a:spcPct val="80000"/>
              </a:lnSpc>
              <a:spcBef>
                <a:spcPct val="0"/>
              </a:spcBef>
              <a:spcAft>
                <a:spcPts val="525"/>
              </a:spcAft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976313" indent="-195263" defTabSz="414338" eaLnBrk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1433513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1890713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2347913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2805113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lnSpc>
                <a:spcPct val="93000"/>
              </a:lnSpc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GB" altLang="en-US" sz="4400" b="1">
              <a:solidFill>
                <a:srgbClr val="FFFFFF"/>
              </a:solidFill>
            </a:endParaRPr>
          </a:p>
          <a:p>
            <a:pPr eaLnBrk="1">
              <a:lnSpc>
                <a:spcPct val="93000"/>
              </a:lnSpc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altLang="en-US" sz="4400" b="1">
                <a:solidFill>
                  <a:srgbClr val="FFFFFF"/>
                </a:solidFill>
              </a:rPr>
              <a:t>FEWS External Modules/Models</a:t>
            </a:r>
            <a:endParaRPr lang="en-GB" altLang="en-US" sz="2500" b="1">
              <a:solidFill>
                <a:srgbClr val="FFFFFF"/>
              </a:solidFill>
            </a:endParaRPr>
          </a:p>
        </p:txBody>
      </p:sp>
      <p:pic>
        <p:nvPicPr>
          <p:cNvPr id="4104" name="Picture 5" descr="onderka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8"/>
          <a:stretch>
            <a:fillRect/>
          </a:stretch>
        </p:blipFill>
        <p:spPr bwMode="auto">
          <a:xfrm>
            <a:off x="0" y="5721350"/>
            <a:ext cx="99060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Rectangle 6"/>
          <p:cNvSpPr>
            <a:spLocks noChangeArrowheads="1"/>
          </p:cNvSpPr>
          <p:nvPr/>
        </p:nvSpPr>
        <p:spPr bwMode="auto">
          <a:xfrm>
            <a:off x="0" y="0"/>
            <a:ext cx="9906000" cy="346075"/>
          </a:xfrm>
          <a:prstGeom prst="rect">
            <a:avLst/>
          </a:prstGeom>
          <a:solidFill>
            <a:schemeClr val="tx1">
              <a:alpha val="2509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106" name="Rectangle 7"/>
          <p:cNvSpPr>
            <a:spLocks noChangeArrowheads="1"/>
          </p:cNvSpPr>
          <p:nvPr/>
        </p:nvSpPr>
        <p:spPr bwMode="auto">
          <a:xfrm>
            <a:off x="0" y="346075"/>
            <a:ext cx="9906000" cy="344488"/>
          </a:xfrm>
          <a:prstGeom prst="rect">
            <a:avLst/>
          </a:prstGeom>
          <a:solidFill>
            <a:schemeClr val="tx1">
              <a:alpha val="349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107" name="Rectangle 8"/>
          <p:cNvSpPr>
            <a:spLocks noChangeArrowheads="1"/>
          </p:cNvSpPr>
          <p:nvPr/>
        </p:nvSpPr>
        <p:spPr bwMode="auto">
          <a:xfrm>
            <a:off x="0" y="690563"/>
            <a:ext cx="9937750" cy="346075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 defTabSz="414338" eaLnBrk="0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SzPct val="30000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388938" indent="-195263" defTabSz="414338" eaLnBrk="0">
              <a:lnSpc>
                <a:spcPct val="80000"/>
              </a:lnSpc>
              <a:spcBef>
                <a:spcPct val="0"/>
              </a:spcBef>
              <a:spcAft>
                <a:spcPts val="1038"/>
              </a:spcAft>
              <a:buSzPct val="300000"/>
              <a:buFont typeface="Symbol" pitchFamily="18" charset="2"/>
              <a:buChar char="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584200" indent="-193675" defTabSz="414338" eaLnBrk="0">
              <a:lnSpc>
                <a:spcPct val="80000"/>
              </a:lnSpc>
              <a:spcBef>
                <a:spcPct val="0"/>
              </a:spcBef>
              <a:spcAft>
                <a:spcPts val="775"/>
              </a:spcAft>
              <a:buChar char="&gt;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781050" indent="-193675" defTabSz="414338" eaLnBrk="0">
              <a:lnSpc>
                <a:spcPct val="80000"/>
              </a:lnSpc>
              <a:spcBef>
                <a:spcPct val="0"/>
              </a:spcBef>
              <a:spcAft>
                <a:spcPts val="525"/>
              </a:spcAft>
              <a:buSzPct val="75000"/>
              <a:buFont typeface="Symbol" pitchFamily="18" charset="2"/>
              <a:buChar char="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976313" indent="-195263" defTabSz="414338" eaLnBrk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1433513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1890713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2347913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2805113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eaLnBrk="1"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4108" name="Line 9"/>
          <p:cNvSpPr>
            <a:spLocks noChangeShapeType="1"/>
          </p:cNvSpPr>
          <p:nvPr/>
        </p:nvSpPr>
        <p:spPr bwMode="auto">
          <a:xfrm>
            <a:off x="0" y="346075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9" name="Line 10"/>
          <p:cNvSpPr>
            <a:spLocks noChangeShapeType="1"/>
          </p:cNvSpPr>
          <p:nvPr/>
        </p:nvSpPr>
        <p:spPr bwMode="auto">
          <a:xfrm>
            <a:off x="0" y="690563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10" name="Line 11"/>
          <p:cNvSpPr>
            <a:spLocks noChangeShapeType="1"/>
          </p:cNvSpPr>
          <p:nvPr/>
        </p:nvSpPr>
        <p:spPr bwMode="auto">
          <a:xfrm>
            <a:off x="0" y="1036638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4111" name="Picture 12" descr="woordme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23013"/>
            <a:ext cx="16700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907160" cy="319087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Delft-FEWS Configuration Course - External Modules/Models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F5C3D7-776F-47AF-AC44-23A986DCE714}" type="slidenum">
              <a:rPr lang="en-GB" altLang="en-US"/>
              <a:pPr>
                <a:defRPr/>
              </a:pPr>
              <a:t>20</a:t>
            </a:fld>
            <a:endParaRPr lang="en-GB" alt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altLang="en-US"/>
              <a:t>Burn-in profiles</a:t>
            </a:r>
            <a:endParaRPr lang="en-GB" altLang="en-US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914400" eaLnBrk="1">
              <a:buFontTx/>
              <a:buChar char="."/>
            </a:pPr>
            <a:r>
              <a:rPr lang="nl-NL" altLang="en-US"/>
              <a:t>Avoid “abrupt” shock to model on startup</a:t>
            </a:r>
          </a:p>
          <a:p>
            <a:pPr marL="342900" indent="-342900" defTabSz="914400" eaLnBrk="1">
              <a:buFontTx/>
              <a:buChar char="."/>
            </a:pPr>
            <a:r>
              <a:rPr lang="nl-NL" altLang="en-US"/>
              <a:t>Mainly relevant to HD modules (stability)</a:t>
            </a:r>
          </a:p>
          <a:p>
            <a:pPr marL="342900" indent="-342900" defTabSz="914400" eaLnBrk="1"/>
            <a:endParaRPr lang="nl-NL" altLang="en-US"/>
          </a:p>
          <a:p>
            <a:pPr marL="342900" indent="-342900" defTabSz="914400" eaLnBrk="1"/>
            <a:r>
              <a:rPr lang="nl-NL" altLang="en-US"/>
              <a:t>Only applied when starting from a cold state</a:t>
            </a:r>
          </a:p>
          <a:p>
            <a:pPr marL="742950" lvl="1" indent="-285750" defTabSz="914400" eaLnBrk="1"/>
            <a:r>
              <a:rPr lang="nl-NL" altLang="en-US"/>
              <a:t>Identify start value in cold state</a:t>
            </a:r>
          </a:p>
          <a:p>
            <a:pPr marL="742950" lvl="1" indent="-285750" defTabSz="914400" eaLnBrk="1"/>
            <a:r>
              <a:rPr lang="nl-NL" altLang="en-US"/>
              <a:t>Gradual “climb” to actual value</a:t>
            </a:r>
          </a:p>
          <a:p>
            <a:pPr marL="342900" indent="-342900" defTabSz="914400" eaLnBrk="1"/>
            <a:endParaRPr lang="en-GB" altLang="en-US"/>
          </a:p>
        </p:txBody>
      </p:sp>
      <p:pic>
        <p:nvPicPr>
          <p:cNvPr id="225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4449763"/>
            <a:ext cx="7537450" cy="185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979168" cy="319087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Delft-FEWS Configuration Course - External Modules/Models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4CA52F-AA28-4C4B-9D0E-BD9B60948349}" type="slidenum">
              <a:rPr lang="en-GB" altLang="en-US"/>
              <a:pPr>
                <a:defRPr/>
              </a:pPr>
              <a:t>21</a:t>
            </a:fld>
            <a:endParaRPr lang="en-GB" alt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altLang="en-US"/>
              <a:t>Burn-in profiles</a:t>
            </a:r>
            <a:endParaRPr lang="en-GB" altLang="en-US"/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914400" eaLnBrk="1"/>
            <a:r>
              <a:rPr lang="nl-NL" altLang="en-US"/>
              <a:t>Burn-in at Temple Sowerby</a:t>
            </a:r>
            <a:endParaRPr lang="en-GB" altLang="en-US"/>
          </a:p>
        </p:txBody>
      </p:sp>
      <p:pic>
        <p:nvPicPr>
          <p:cNvPr id="2355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2574925"/>
            <a:ext cx="7205663" cy="354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979168" cy="319087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Delft-FEWS Configuration Course - External Modules/Models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71EA73-1D92-4A71-91B2-1BB78A0FD6A8}" type="slidenum">
              <a:rPr lang="en-GB" altLang="en-US"/>
              <a:pPr>
                <a:defRPr/>
              </a:pPr>
              <a:t>22</a:t>
            </a:fld>
            <a:endParaRPr lang="en-GB" alt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altLang="en-US"/>
              <a:t>Startup/Shutdown activities</a:t>
            </a:r>
            <a:endParaRPr lang="en-GB" altLang="en-US"/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528" y="1628775"/>
            <a:ext cx="8720138" cy="4300538"/>
          </a:xfrm>
        </p:spPr>
        <p:txBody>
          <a:bodyPr/>
          <a:lstStyle/>
          <a:p>
            <a:pPr marL="342900" indent="-342900" defTabSz="914400" eaLnBrk="1"/>
            <a:r>
              <a:rPr lang="nl-NL" altLang="en-US" dirty="0"/>
              <a:t>Clean up files </a:t>
            </a:r>
            <a:r>
              <a:rPr lang="nl-NL" altLang="en-US" dirty="0" err="1"/>
              <a:t>from</a:t>
            </a:r>
            <a:r>
              <a:rPr lang="nl-NL" altLang="en-US" dirty="0"/>
              <a:t> module</a:t>
            </a:r>
          </a:p>
          <a:p>
            <a:pPr marL="742950" lvl="1" indent="-285750" defTabSz="914400" eaLnBrk="1"/>
            <a:r>
              <a:rPr lang="nl-NL" altLang="en-US" dirty="0" err="1"/>
              <a:t>Startup</a:t>
            </a:r>
            <a:r>
              <a:rPr lang="nl-NL" altLang="en-US" dirty="0"/>
              <a:t> – </a:t>
            </a:r>
            <a:r>
              <a:rPr lang="nl-NL" altLang="en-US" dirty="0" err="1"/>
              <a:t>before</a:t>
            </a:r>
            <a:r>
              <a:rPr lang="nl-NL" altLang="en-US" dirty="0"/>
              <a:t> running module</a:t>
            </a:r>
          </a:p>
          <a:p>
            <a:pPr marL="742950" lvl="1" indent="-285750" defTabSz="914400" eaLnBrk="1"/>
            <a:r>
              <a:rPr lang="nl-NL" altLang="en-US" dirty="0" err="1"/>
              <a:t>Shutdown</a:t>
            </a:r>
            <a:r>
              <a:rPr lang="nl-NL" altLang="en-US" dirty="0"/>
              <a:t> – </a:t>
            </a:r>
            <a:r>
              <a:rPr lang="nl-NL" altLang="en-US" dirty="0" err="1"/>
              <a:t>after</a:t>
            </a:r>
            <a:r>
              <a:rPr lang="nl-NL" altLang="en-US" dirty="0"/>
              <a:t> </a:t>
            </a:r>
            <a:r>
              <a:rPr lang="nl-NL" altLang="en-US" dirty="0" err="1"/>
              <a:t>completing</a:t>
            </a:r>
            <a:r>
              <a:rPr lang="nl-NL" altLang="en-US" dirty="0"/>
              <a:t> module</a:t>
            </a:r>
          </a:p>
          <a:p>
            <a:pPr marL="742950" lvl="1" indent="-285750" defTabSz="914400" eaLnBrk="1"/>
            <a:endParaRPr lang="nl-NL" altLang="en-US" dirty="0"/>
          </a:p>
          <a:p>
            <a:pPr marL="742950" lvl="1" indent="-285750" defTabSz="914400" eaLnBrk="1"/>
            <a:endParaRPr lang="en-GB" altLang="en-US" dirty="0"/>
          </a:p>
        </p:txBody>
      </p:sp>
      <p:pic>
        <p:nvPicPr>
          <p:cNvPr id="2458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4103688"/>
            <a:ext cx="5654675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763144" cy="319087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Delft-FEWS Configuration Course - External Modules/Models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2B18E-7F51-4034-90DB-57E54B2B3675}" type="slidenum">
              <a:rPr lang="en-GB" altLang="en-US"/>
              <a:pPr>
                <a:defRPr/>
              </a:pPr>
              <a:t>23</a:t>
            </a:fld>
            <a:endParaRPr lang="en-GB" alt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altLang="en-US"/>
              <a:t>Module diagnostics/debugging</a:t>
            </a:r>
            <a:endParaRPr lang="en-GB" altLang="en-US"/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412875"/>
            <a:ext cx="8720138" cy="4300538"/>
          </a:xfrm>
        </p:spPr>
        <p:txBody>
          <a:bodyPr/>
          <a:lstStyle/>
          <a:p>
            <a:pPr marL="342900" indent="-342900" defTabSz="914400" eaLnBrk="1">
              <a:lnSpc>
                <a:spcPct val="90000"/>
              </a:lnSpc>
            </a:pPr>
            <a:r>
              <a:rPr lang="nl-NL" altLang="en-US" dirty="0"/>
              <a:t>PI-XML </a:t>
            </a:r>
            <a:r>
              <a:rPr lang="nl-NL" altLang="en-US" dirty="0" err="1"/>
              <a:t>includes</a:t>
            </a:r>
            <a:r>
              <a:rPr lang="nl-NL" altLang="en-US" dirty="0"/>
              <a:t> module </a:t>
            </a:r>
            <a:r>
              <a:rPr lang="nl-NL" altLang="en-US" dirty="0" err="1"/>
              <a:t>diagnostics</a:t>
            </a:r>
            <a:r>
              <a:rPr lang="nl-NL" altLang="en-US" dirty="0"/>
              <a:t> exchange</a:t>
            </a:r>
          </a:p>
          <a:p>
            <a:pPr marL="742950" lvl="1" indent="-285750" defTabSz="914400" eaLnBrk="1">
              <a:lnSpc>
                <a:spcPct val="90000"/>
              </a:lnSpc>
            </a:pPr>
            <a:r>
              <a:rPr lang="nl-NL" altLang="en-US" dirty="0" err="1"/>
              <a:t>To</a:t>
            </a:r>
            <a:r>
              <a:rPr lang="nl-NL" altLang="en-US" dirty="0"/>
              <a:t> </a:t>
            </a:r>
            <a:r>
              <a:rPr lang="nl-NL" altLang="en-US" dirty="0" err="1"/>
              <a:t>be</a:t>
            </a:r>
            <a:r>
              <a:rPr lang="nl-NL" altLang="en-US" dirty="0"/>
              <a:t> </a:t>
            </a:r>
            <a:r>
              <a:rPr lang="nl-NL" altLang="en-US" dirty="0" err="1"/>
              <a:t>written</a:t>
            </a:r>
            <a:r>
              <a:rPr lang="nl-NL" altLang="en-US" dirty="0"/>
              <a:t> </a:t>
            </a:r>
            <a:r>
              <a:rPr lang="nl-NL" altLang="en-US" dirty="0" err="1"/>
              <a:t>by</a:t>
            </a:r>
            <a:r>
              <a:rPr lang="nl-NL" altLang="en-US" dirty="0"/>
              <a:t> module/adapter</a:t>
            </a:r>
          </a:p>
          <a:p>
            <a:pPr marL="742950" lvl="1" indent="-285750" defTabSz="914400" eaLnBrk="1">
              <a:lnSpc>
                <a:spcPct val="90000"/>
              </a:lnSpc>
            </a:pPr>
            <a:r>
              <a:rPr lang="nl-NL" altLang="en-US" dirty="0"/>
              <a:t>General Adapter </a:t>
            </a:r>
            <a:r>
              <a:rPr lang="nl-NL" altLang="en-US" dirty="0" err="1"/>
              <a:t>Defines</a:t>
            </a:r>
            <a:r>
              <a:rPr lang="nl-NL" altLang="en-US" dirty="0"/>
              <a:t> </a:t>
            </a:r>
            <a:r>
              <a:rPr lang="nl-NL" altLang="en-US" dirty="0" err="1"/>
              <a:t>where</a:t>
            </a:r>
            <a:r>
              <a:rPr lang="nl-NL" altLang="en-US" dirty="0"/>
              <a:t> </a:t>
            </a:r>
            <a:r>
              <a:rPr lang="nl-NL" altLang="en-US" dirty="0" err="1"/>
              <a:t>diagnostics</a:t>
            </a:r>
            <a:r>
              <a:rPr lang="nl-NL" altLang="en-US" dirty="0"/>
              <a:t> file is </a:t>
            </a:r>
            <a:r>
              <a:rPr lang="nl-NL" altLang="en-US" dirty="0" err="1"/>
              <a:t>expected</a:t>
            </a:r>
            <a:endParaRPr lang="nl-NL" altLang="en-US" dirty="0"/>
          </a:p>
          <a:p>
            <a:pPr marL="742950" lvl="1" indent="-285750" defTabSz="914400" eaLnBrk="1">
              <a:lnSpc>
                <a:spcPct val="90000"/>
              </a:lnSpc>
            </a:pPr>
            <a:r>
              <a:rPr lang="nl-NL" altLang="en-US" dirty="0" err="1"/>
              <a:t>Not</a:t>
            </a:r>
            <a:r>
              <a:rPr lang="nl-NL" altLang="en-US" dirty="0"/>
              <a:t> </a:t>
            </a:r>
            <a:r>
              <a:rPr lang="nl-NL" altLang="en-US" dirty="0" err="1"/>
              <a:t>all</a:t>
            </a:r>
            <a:r>
              <a:rPr lang="nl-NL" altLang="en-US" dirty="0"/>
              <a:t> </a:t>
            </a:r>
            <a:r>
              <a:rPr lang="nl-NL" altLang="en-US" dirty="0" err="1"/>
              <a:t>logging</a:t>
            </a:r>
            <a:r>
              <a:rPr lang="nl-NL" altLang="en-US" dirty="0"/>
              <a:t> </a:t>
            </a:r>
            <a:r>
              <a:rPr lang="nl-NL" altLang="en-US" dirty="0" err="1"/>
              <a:t>passed</a:t>
            </a:r>
            <a:r>
              <a:rPr lang="nl-NL" altLang="en-US" dirty="0"/>
              <a:t> – </a:t>
            </a:r>
            <a:r>
              <a:rPr lang="nl-NL" altLang="en-US" dirty="0" err="1"/>
              <a:t>use</a:t>
            </a:r>
            <a:r>
              <a:rPr lang="nl-NL" altLang="en-US" dirty="0"/>
              <a:t> native module log files</a:t>
            </a:r>
          </a:p>
          <a:p>
            <a:pPr marL="342900" indent="-342900" defTabSz="914400" eaLnBrk="1">
              <a:lnSpc>
                <a:spcPct val="90000"/>
              </a:lnSpc>
            </a:pPr>
            <a:endParaRPr lang="nl-NL" altLang="en-US" dirty="0"/>
          </a:p>
          <a:p>
            <a:pPr marL="342900" indent="-342900" defTabSz="914400" eaLnBrk="1">
              <a:lnSpc>
                <a:spcPct val="90000"/>
              </a:lnSpc>
            </a:pPr>
            <a:r>
              <a:rPr lang="nl-NL" altLang="en-US" dirty="0" err="1"/>
              <a:t>External</a:t>
            </a:r>
            <a:r>
              <a:rPr lang="nl-NL" altLang="en-US" dirty="0"/>
              <a:t> module log </a:t>
            </a:r>
            <a:r>
              <a:rPr lang="nl-NL" altLang="en-US" dirty="0" err="1"/>
              <a:t>inserted</a:t>
            </a:r>
            <a:r>
              <a:rPr lang="nl-NL" altLang="en-US" dirty="0"/>
              <a:t> </a:t>
            </a:r>
            <a:r>
              <a:rPr lang="nl-NL" altLang="en-US" dirty="0" err="1"/>
              <a:t>into</a:t>
            </a:r>
            <a:r>
              <a:rPr lang="nl-NL" altLang="en-US" dirty="0"/>
              <a:t> FEWS log</a:t>
            </a:r>
          </a:p>
          <a:p>
            <a:pPr marL="742950" lvl="1" indent="-285750" defTabSz="914400" eaLnBrk="1">
              <a:lnSpc>
                <a:spcPct val="90000"/>
              </a:lnSpc>
            </a:pPr>
            <a:r>
              <a:rPr lang="nl-NL" altLang="en-US" dirty="0"/>
              <a:t>Most </a:t>
            </a:r>
            <a:r>
              <a:rPr lang="nl-NL" altLang="en-US" dirty="0" err="1"/>
              <a:t>messages</a:t>
            </a:r>
            <a:r>
              <a:rPr lang="nl-NL" altLang="en-US" dirty="0"/>
              <a:t> DEBUG level</a:t>
            </a:r>
          </a:p>
          <a:p>
            <a:pPr marL="742950" lvl="1" indent="-285750" defTabSz="914400" eaLnBrk="1">
              <a:lnSpc>
                <a:spcPct val="90000"/>
              </a:lnSpc>
            </a:pPr>
            <a:r>
              <a:rPr lang="nl-NL" altLang="en-US" dirty="0"/>
              <a:t>Error/</a:t>
            </a:r>
            <a:r>
              <a:rPr lang="nl-NL" altLang="en-US" dirty="0" err="1"/>
              <a:t>Fatal</a:t>
            </a:r>
            <a:r>
              <a:rPr lang="nl-NL" altLang="en-US" dirty="0"/>
              <a:t>: System </a:t>
            </a:r>
            <a:r>
              <a:rPr lang="nl-NL" altLang="en-US" dirty="0" err="1"/>
              <a:t>messages</a:t>
            </a:r>
            <a:endParaRPr lang="nl-NL" altLang="en-US" dirty="0"/>
          </a:p>
          <a:p>
            <a:pPr marL="342900" indent="-342900" defTabSz="914400" eaLnBrk="1">
              <a:lnSpc>
                <a:spcPct val="90000"/>
              </a:lnSpc>
            </a:pPr>
            <a:endParaRPr lang="nl-NL" altLang="en-US" dirty="0"/>
          </a:p>
          <a:p>
            <a:pPr marL="342900" indent="-342900" defTabSz="914400" eaLnBrk="1">
              <a:lnSpc>
                <a:spcPct val="90000"/>
              </a:lnSpc>
            </a:pPr>
            <a:r>
              <a:rPr lang="nl-NL" altLang="en-US" dirty="0" err="1"/>
              <a:t>Detecting</a:t>
            </a:r>
            <a:r>
              <a:rPr lang="nl-NL" altLang="en-US" dirty="0"/>
              <a:t> module failure</a:t>
            </a:r>
          </a:p>
          <a:p>
            <a:pPr marL="342900" indent="-342900" defTabSz="914400" eaLnBrk="1">
              <a:lnSpc>
                <a:spcPct val="90000"/>
              </a:lnSpc>
              <a:buFontTx/>
              <a:buChar char="."/>
            </a:pPr>
            <a:r>
              <a:rPr lang="nl-NL" altLang="en-US" dirty="0"/>
              <a:t>Error in </a:t>
            </a:r>
            <a:r>
              <a:rPr lang="nl-NL" altLang="en-US" dirty="0" err="1"/>
              <a:t>diagnostics</a:t>
            </a:r>
            <a:r>
              <a:rPr lang="nl-NL" altLang="en-US" dirty="0"/>
              <a:t> log</a:t>
            </a:r>
          </a:p>
          <a:p>
            <a:pPr marL="342900" indent="-342900" defTabSz="914400" eaLnBrk="1">
              <a:lnSpc>
                <a:spcPct val="90000"/>
              </a:lnSpc>
              <a:buFontTx/>
              <a:buChar char="."/>
            </a:pPr>
            <a:r>
              <a:rPr lang="nl-NL" altLang="en-US" dirty="0"/>
              <a:t>non-zero return code</a:t>
            </a:r>
          </a:p>
          <a:p>
            <a:pPr marL="342900" indent="-342900" defTabSz="914400" eaLnBrk="1">
              <a:lnSpc>
                <a:spcPct val="90000"/>
              </a:lnSpc>
            </a:pPr>
            <a:endParaRPr lang="nl-NL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Delft-FEWS Configuration Course - Module Templates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3EFE20-05B5-4390-9540-D35BC5B108FC}" type="slidenum">
              <a:rPr lang="en-GB" altLang="en-US"/>
              <a:pPr>
                <a:defRPr/>
              </a:pPr>
              <a:t>24</a:t>
            </a:fld>
            <a:endParaRPr lang="en-GB" altLang="en-US"/>
          </a:p>
        </p:txBody>
      </p:sp>
      <p:sp>
        <p:nvSpPr>
          <p:cNvPr id="27653" name="Rectangle 2"/>
          <p:cNvSpPr>
            <a:spLocks noChangeArrowheads="1"/>
          </p:cNvSpPr>
          <p:nvPr/>
        </p:nvSpPr>
        <p:spPr bwMode="auto">
          <a:xfrm>
            <a:off x="0" y="1866900"/>
            <a:ext cx="9906000" cy="4991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2765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9928225" cy="663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55" name="Text Box 4"/>
          <p:cNvSpPr txBox="1">
            <a:spLocks noChangeArrowheads="1"/>
          </p:cNvSpPr>
          <p:nvPr/>
        </p:nvSpPr>
        <p:spPr bwMode="auto">
          <a:xfrm>
            <a:off x="674688" y="3732213"/>
            <a:ext cx="7877175" cy="197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2452" rIns="81639" bIns="42452">
            <a:spAutoFit/>
          </a:bodyPr>
          <a:lstStyle>
            <a:lvl1pPr defTabSz="414338" eaLnBrk="0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388938" indent="-195263" defTabSz="414338" eaLnBrk="0">
              <a:lnSpc>
                <a:spcPct val="80000"/>
              </a:lnSpc>
              <a:spcBef>
                <a:spcPct val="0"/>
              </a:spcBef>
              <a:spcAft>
                <a:spcPts val="1038"/>
              </a:spcAft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584200" indent="-193675" defTabSz="414338" eaLnBrk="0">
              <a:lnSpc>
                <a:spcPct val="80000"/>
              </a:lnSpc>
              <a:spcBef>
                <a:spcPct val="0"/>
              </a:spcBef>
              <a:spcAft>
                <a:spcPts val="775"/>
              </a:spcAft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781050" indent="-193675" defTabSz="414338" eaLnBrk="0">
              <a:lnSpc>
                <a:spcPct val="80000"/>
              </a:lnSpc>
              <a:spcBef>
                <a:spcPct val="0"/>
              </a:spcBef>
              <a:spcAft>
                <a:spcPts val="525"/>
              </a:spcAft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976313" indent="-195263" defTabSz="414338" eaLnBrk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1433513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1890713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2347913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2805113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lnSpc>
                <a:spcPct val="93000"/>
              </a:lnSpc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GB" altLang="en-US" sz="4400" b="1">
              <a:solidFill>
                <a:srgbClr val="FFFFFF"/>
              </a:solidFill>
            </a:endParaRPr>
          </a:p>
          <a:p>
            <a:pPr eaLnBrk="1">
              <a:lnSpc>
                <a:spcPct val="93000"/>
              </a:lnSpc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altLang="en-US" sz="4400" b="1">
                <a:solidFill>
                  <a:srgbClr val="FFFFFF"/>
                </a:solidFill>
              </a:rPr>
              <a:t>Using Module Configuration </a:t>
            </a:r>
          </a:p>
          <a:p>
            <a:pPr eaLnBrk="1">
              <a:lnSpc>
                <a:spcPct val="93000"/>
              </a:lnSpc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altLang="en-US" sz="4400" b="1">
                <a:solidFill>
                  <a:srgbClr val="FFFFFF"/>
                </a:solidFill>
              </a:rPr>
              <a:t>Templates</a:t>
            </a:r>
            <a:endParaRPr lang="en-GB" altLang="en-US" sz="2500" b="1">
              <a:solidFill>
                <a:srgbClr val="FFFFFF"/>
              </a:solidFill>
            </a:endParaRPr>
          </a:p>
        </p:txBody>
      </p:sp>
      <p:pic>
        <p:nvPicPr>
          <p:cNvPr id="27656" name="Picture 5" descr="onderka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8"/>
          <a:stretch>
            <a:fillRect/>
          </a:stretch>
        </p:blipFill>
        <p:spPr bwMode="auto">
          <a:xfrm>
            <a:off x="0" y="5721350"/>
            <a:ext cx="99060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7" name="Rectangle 6"/>
          <p:cNvSpPr>
            <a:spLocks noChangeArrowheads="1"/>
          </p:cNvSpPr>
          <p:nvPr/>
        </p:nvSpPr>
        <p:spPr bwMode="auto">
          <a:xfrm>
            <a:off x="0" y="0"/>
            <a:ext cx="9906000" cy="346075"/>
          </a:xfrm>
          <a:prstGeom prst="rect">
            <a:avLst/>
          </a:prstGeom>
          <a:solidFill>
            <a:schemeClr val="tx1">
              <a:alpha val="2509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7658" name="Rectangle 7"/>
          <p:cNvSpPr>
            <a:spLocks noChangeArrowheads="1"/>
          </p:cNvSpPr>
          <p:nvPr/>
        </p:nvSpPr>
        <p:spPr bwMode="auto">
          <a:xfrm>
            <a:off x="0" y="346075"/>
            <a:ext cx="9906000" cy="344488"/>
          </a:xfrm>
          <a:prstGeom prst="rect">
            <a:avLst/>
          </a:prstGeom>
          <a:solidFill>
            <a:schemeClr val="tx1">
              <a:alpha val="349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7659" name="Rectangle 8"/>
          <p:cNvSpPr>
            <a:spLocks noChangeArrowheads="1"/>
          </p:cNvSpPr>
          <p:nvPr/>
        </p:nvSpPr>
        <p:spPr bwMode="auto">
          <a:xfrm>
            <a:off x="0" y="690563"/>
            <a:ext cx="9937750" cy="346075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 defTabSz="414338" eaLnBrk="0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SzPct val="30000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388938" indent="-195263" defTabSz="414338" eaLnBrk="0">
              <a:lnSpc>
                <a:spcPct val="80000"/>
              </a:lnSpc>
              <a:spcBef>
                <a:spcPct val="0"/>
              </a:spcBef>
              <a:spcAft>
                <a:spcPts val="1038"/>
              </a:spcAft>
              <a:buSzPct val="300000"/>
              <a:buFont typeface="Symbol" pitchFamily="18" charset="2"/>
              <a:buChar char="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584200" indent="-193675" defTabSz="414338" eaLnBrk="0">
              <a:lnSpc>
                <a:spcPct val="80000"/>
              </a:lnSpc>
              <a:spcBef>
                <a:spcPct val="0"/>
              </a:spcBef>
              <a:spcAft>
                <a:spcPts val="775"/>
              </a:spcAft>
              <a:buChar char="&gt;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781050" indent="-193675" defTabSz="414338" eaLnBrk="0">
              <a:lnSpc>
                <a:spcPct val="80000"/>
              </a:lnSpc>
              <a:spcBef>
                <a:spcPct val="0"/>
              </a:spcBef>
              <a:spcAft>
                <a:spcPts val="525"/>
              </a:spcAft>
              <a:buSzPct val="75000"/>
              <a:buFont typeface="Symbol" pitchFamily="18" charset="2"/>
              <a:buChar char="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976313" indent="-195263" defTabSz="414338" eaLnBrk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1433513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1890713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2347913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2805113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eaLnBrk="1"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27660" name="Line 9"/>
          <p:cNvSpPr>
            <a:spLocks noChangeShapeType="1"/>
          </p:cNvSpPr>
          <p:nvPr/>
        </p:nvSpPr>
        <p:spPr bwMode="auto">
          <a:xfrm>
            <a:off x="0" y="346075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661" name="Line 10"/>
          <p:cNvSpPr>
            <a:spLocks noChangeShapeType="1"/>
          </p:cNvSpPr>
          <p:nvPr/>
        </p:nvSpPr>
        <p:spPr bwMode="auto">
          <a:xfrm>
            <a:off x="0" y="690563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662" name="Line 11"/>
          <p:cNvSpPr>
            <a:spLocks noChangeShapeType="1"/>
          </p:cNvSpPr>
          <p:nvPr/>
        </p:nvSpPr>
        <p:spPr bwMode="auto">
          <a:xfrm>
            <a:off x="0" y="1036638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27663" name="Picture 12" descr="woordme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23013"/>
            <a:ext cx="16700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4749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33363"/>
            <a:ext cx="8488363" cy="611187"/>
          </a:xfrm>
        </p:spPr>
        <p:txBody>
          <a:bodyPr/>
          <a:lstStyle/>
          <a:p>
            <a:r>
              <a:rPr lang="en-US" altLang="en-US"/>
              <a:t>Module Configuration Templates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800"/>
            <a:ext cx="8720138" cy="4300538"/>
          </a:xfrm>
        </p:spPr>
        <p:txBody>
          <a:bodyPr/>
          <a:lstStyle/>
          <a:p>
            <a:pPr>
              <a:defRPr/>
            </a:pPr>
            <a:r>
              <a:rPr lang="en-US" dirty="0"/>
              <a:t>Purpose:</a:t>
            </a:r>
          </a:p>
          <a:p>
            <a:pPr>
              <a:defRPr/>
            </a:pPr>
            <a:endParaRPr lang="en-US" dirty="0"/>
          </a:p>
          <a:p>
            <a:pPr marL="95250" indent="0">
              <a:defRPr/>
            </a:pPr>
            <a:r>
              <a:rPr lang="en-US" dirty="0"/>
              <a:t>- Allows for multiple instances of the same process for various modules using a single General Adapter configuration</a:t>
            </a:r>
          </a:p>
          <a:p>
            <a:pPr marL="95250" indent="0">
              <a:defRPr/>
            </a:pPr>
            <a:r>
              <a:rPr lang="en-US" dirty="0"/>
              <a:t>- Reduces configuration effort</a:t>
            </a:r>
          </a:p>
          <a:p>
            <a:pPr marL="95250" indent="0">
              <a:defRPr/>
            </a:pPr>
            <a:r>
              <a:rPr lang="en-US" dirty="0"/>
              <a:t>- Increases consistency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0" indent="0">
              <a:defRPr/>
            </a:pPr>
            <a:r>
              <a:rPr lang="en-US" dirty="0"/>
              <a:t>For example:</a:t>
            </a:r>
          </a:p>
          <a:p>
            <a:pPr marL="0" indent="0">
              <a:defRPr/>
            </a:pPr>
            <a:r>
              <a:rPr lang="en-US" dirty="0"/>
              <a:t>You want to run a Delft3D Flow simulation for two models</a:t>
            </a:r>
          </a:p>
          <a:p>
            <a:pPr marL="95250" indent="0">
              <a:defRPr/>
            </a:pPr>
            <a:r>
              <a:rPr lang="en-US" dirty="0"/>
              <a:t>- Use </a:t>
            </a:r>
            <a:r>
              <a:rPr lang="en-US" dirty="0" err="1"/>
              <a:t>moduleInstanceID</a:t>
            </a:r>
            <a:r>
              <a:rPr lang="en-US" dirty="0"/>
              <a:t>: D3D_flow_1h_hc</a:t>
            </a:r>
          </a:p>
          <a:p>
            <a:pPr marL="95250" indent="0">
              <a:defRPr/>
            </a:pPr>
            <a:r>
              <a:rPr lang="en-US" dirty="0"/>
              <a:t>- Use workflow: D3D_flow_model1 &amp; D3D_flow_model2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>
          <a:xfrm>
            <a:off x="685800" y="6615113"/>
            <a:ext cx="3187080" cy="319087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Delft-FEWS Configuration Course - Module 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01DF322-F365-492E-AD48-771A3AB4BABB}" type="slidenum">
              <a:rPr lang="en-GB" altLang="en-US" smtClean="0"/>
              <a:pPr>
                <a:defRPr/>
              </a:pPr>
              <a:t>25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10431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Module General Adapter template</a:t>
            </a:r>
            <a:endParaRPr lang="en-GB" altLang="en-US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755650" y="1216025"/>
            <a:ext cx="8529638" cy="4300538"/>
          </a:xfrm>
        </p:spPr>
        <p:txBody>
          <a:bodyPr/>
          <a:lstStyle/>
          <a:p>
            <a:r>
              <a:rPr lang="en-US" altLang="en-US"/>
              <a:t>Templates are made unique using keywords defined in the workflow</a:t>
            </a:r>
            <a:endParaRPr lang="en-GB" altLang="en-US"/>
          </a:p>
        </p:txBody>
      </p:sp>
      <p:pic>
        <p:nvPicPr>
          <p:cNvPr id="2970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81"/>
          <a:stretch>
            <a:fillRect/>
          </a:stretch>
        </p:blipFill>
        <p:spPr bwMode="auto">
          <a:xfrm>
            <a:off x="19050" y="1844675"/>
            <a:ext cx="8710613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3548063" y="2349500"/>
            <a:ext cx="1249362" cy="2873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962525" y="3789363"/>
            <a:ext cx="1247775" cy="2873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3548063" y="5013325"/>
            <a:ext cx="1608137" cy="2873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0" name="Straight Connector 9"/>
          <p:cNvCxnSpPr>
            <a:stCxn id="6" idx="4"/>
          </p:cNvCxnSpPr>
          <p:nvPr/>
        </p:nvCxnSpPr>
        <p:spPr>
          <a:xfrm flipH="1">
            <a:off x="2700338" y="2636838"/>
            <a:ext cx="1473200" cy="32480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</p:cNvCxnSpPr>
          <p:nvPr/>
        </p:nvCxnSpPr>
        <p:spPr>
          <a:xfrm flipH="1">
            <a:off x="2700338" y="3933825"/>
            <a:ext cx="2262187" cy="195103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2"/>
          </p:cNvCxnSpPr>
          <p:nvPr/>
        </p:nvCxnSpPr>
        <p:spPr>
          <a:xfrm flipH="1">
            <a:off x="2700338" y="5157788"/>
            <a:ext cx="847725" cy="72707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7" name="TextBox 15"/>
          <p:cNvSpPr txBox="1">
            <a:spLocks noChangeArrowheads="1"/>
          </p:cNvSpPr>
          <p:nvPr/>
        </p:nvSpPr>
        <p:spPr bwMode="auto">
          <a:xfrm>
            <a:off x="546100" y="5872163"/>
            <a:ext cx="6005513" cy="36988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Text between $__$  is a user-defined keyword</a:t>
            </a:r>
            <a:endParaRPr lang="en-GB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>
          <a:xfrm>
            <a:off x="685800" y="6615113"/>
            <a:ext cx="3547120" cy="319087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Delft-FEWS Configuration Course - Module 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01DF322-F365-492E-AD48-771A3AB4BABB}" type="slidenum">
              <a:rPr lang="en-GB" altLang="en-US" smtClean="0"/>
              <a:pPr>
                <a:defRPr/>
              </a:pPr>
              <a:t>26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60602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Workflow file</a:t>
            </a:r>
            <a:endParaRPr lang="en-GB" altLang="en-US"/>
          </a:p>
        </p:txBody>
      </p:sp>
      <p:pic>
        <p:nvPicPr>
          <p:cNvPr id="30723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838" y="2205038"/>
            <a:ext cx="7789862" cy="2781300"/>
          </a:xfrm>
        </p:spPr>
      </p:pic>
      <p:sp>
        <p:nvSpPr>
          <p:cNvPr id="6" name="Oval 5"/>
          <p:cNvSpPr/>
          <p:nvPr/>
        </p:nvSpPr>
        <p:spPr>
          <a:xfrm>
            <a:off x="2066925" y="3068638"/>
            <a:ext cx="2027238" cy="12239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0725" name="TextBox 6"/>
          <p:cNvSpPr txBox="1">
            <a:spLocks noChangeArrowheads="1"/>
          </p:cNvSpPr>
          <p:nvPr/>
        </p:nvSpPr>
        <p:spPr bwMode="auto">
          <a:xfrm>
            <a:off x="428625" y="1268413"/>
            <a:ext cx="8658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Keywords are passed to the General Adapter from the Workflow as properties</a:t>
            </a:r>
            <a:endParaRPr lang="en-GB" altLang="en-US"/>
          </a:p>
        </p:txBody>
      </p:sp>
      <p:cxnSp>
        <p:nvCxnSpPr>
          <p:cNvPr id="8" name="Straight Connector 7"/>
          <p:cNvCxnSpPr>
            <a:stCxn id="6" idx="4"/>
            <a:endCxn id="30727" idx="0"/>
          </p:cNvCxnSpPr>
          <p:nvPr/>
        </p:nvCxnSpPr>
        <p:spPr>
          <a:xfrm>
            <a:off x="3081338" y="4292600"/>
            <a:ext cx="330200" cy="79216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7" name="TextBox 8"/>
          <p:cNvSpPr txBox="1">
            <a:spLocks noChangeArrowheads="1"/>
          </p:cNvSpPr>
          <p:nvPr/>
        </p:nvSpPr>
        <p:spPr bwMode="auto">
          <a:xfrm>
            <a:off x="330200" y="5084763"/>
            <a:ext cx="6162675" cy="16446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$MODEL$ = dcsm5</a:t>
            </a:r>
          </a:p>
          <a:p>
            <a:r>
              <a:rPr lang="en-US" altLang="en-US"/>
              <a:t>$METEO$ = hirlam72</a:t>
            </a:r>
          </a:p>
          <a:p>
            <a:r>
              <a:rPr lang="en-US" altLang="en-US" b="1"/>
              <a:t>D3D_flow_$MODEL$_$METEO$ = D3D_flow_dcsm5_hirlam72</a:t>
            </a:r>
          </a:p>
          <a:p>
            <a:endParaRPr lang="en-GB" altLang="en-US"/>
          </a:p>
        </p:txBody>
      </p:sp>
      <p:sp>
        <p:nvSpPr>
          <p:cNvPr id="24" name="Oval 23"/>
          <p:cNvSpPr/>
          <p:nvPr/>
        </p:nvSpPr>
        <p:spPr>
          <a:xfrm>
            <a:off x="6357938" y="2924175"/>
            <a:ext cx="2027237" cy="1225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0729" name="TextBox 24"/>
          <p:cNvSpPr txBox="1">
            <a:spLocks noChangeArrowheads="1"/>
          </p:cNvSpPr>
          <p:nvPr/>
        </p:nvSpPr>
        <p:spPr bwMode="auto">
          <a:xfrm>
            <a:off x="6492875" y="4438650"/>
            <a:ext cx="3198813" cy="701675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Template configuration file!</a:t>
            </a:r>
          </a:p>
          <a:p>
            <a:endParaRPr lang="en-GB" altLang="en-US"/>
          </a:p>
        </p:txBody>
      </p:sp>
      <p:cxnSp>
        <p:nvCxnSpPr>
          <p:cNvPr id="26" name="Straight Connector 25"/>
          <p:cNvCxnSpPr>
            <a:stCxn id="24" idx="4"/>
            <a:endCxn id="30729" idx="0"/>
          </p:cNvCxnSpPr>
          <p:nvPr/>
        </p:nvCxnSpPr>
        <p:spPr>
          <a:xfrm>
            <a:off x="7370763" y="4149725"/>
            <a:ext cx="722312" cy="2889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>
          <a:xfrm>
            <a:off x="685800" y="6615113"/>
            <a:ext cx="3187080" cy="319087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Delft-FEWS Configuration Course - Module 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01DF322-F365-492E-AD48-771A3AB4BABB}" type="slidenum">
              <a:rPr lang="en-GB" altLang="en-US" smtClean="0"/>
              <a:pPr>
                <a:defRPr/>
              </a:pPr>
              <a:t>27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56335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guide and wiki for model adapters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https://publicwiki.deltares.nl/display/FEWSDOC/Quick-start+Guide+for+Adding+an+External+Module+in+FEWS</a:t>
            </a:r>
            <a:endParaRPr lang="en-GB" dirty="0"/>
          </a:p>
          <a:p>
            <a:endParaRPr lang="en-US" dirty="0"/>
          </a:p>
          <a:p>
            <a:r>
              <a:rPr lang="en-GB" dirty="0">
                <a:hlinkClick r:id="rId3"/>
              </a:rPr>
              <a:t>https://publicwiki.deltares.nl/display/FEWSDOC/Model+adapters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685800" y="6615113"/>
            <a:ext cx="3475112" cy="319087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Delft-FEWS Configuration Course - Module Templates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01DF322-F365-492E-AD48-771A3AB4BABB}" type="slidenum">
              <a:rPr lang="en-GB" altLang="en-US" smtClean="0"/>
              <a:pPr>
                <a:defRPr/>
              </a:pPr>
              <a:t>28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65148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475112" cy="319087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Delft-FEWS Configuration Course - Module Templates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BD50E-94AC-4F88-A75E-1E64F09019FB}" type="slidenum">
              <a:rPr lang="en-GB" altLang="en-US"/>
              <a:pPr>
                <a:defRPr/>
              </a:pPr>
              <a:t>29</a:t>
            </a:fld>
            <a:endParaRPr lang="en-GB" altLang="en-US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altLang="en-US"/>
              <a:t>General Adaptor - Exercise</a:t>
            </a:r>
            <a:endParaRPr lang="en-US" altLang="en-US"/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313"/>
            <a:ext cx="8720138" cy="4300537"/>
          </a:xfrm>
        </p:spPr>
        <p:txBody>
          <a:bodyPr/>
          <a:lstStyle/>
          <a:p>
            <a:pPr marL="342900" indent="-342900" defTabSz="914400" eaLnBrk="1"/>
            <a:r>
              <a:rPr lang="nl-NL" altLang="en-US" sz="2400" dirty="0" err="1">
                <a:solidFill>
                  <a:schemeClr val="tx1"/>
                </a:solidFill>
              </a:rPr>
              <a:t>Exercise</a:t>
            </a:r>
            <a:r>
              <a:rPr lang="nl-NL" altLang="en-US" sz="2400" dirty="0">
                <a:solidFill>
                  <a:schemeClr val="tx1"/>
                </a:solidFill>
              </a:rPr>
              <a:t> 12: </a:t>
            </a:r>
            <a:r>
              <a:rPr lang="nl-NL" altLang="en-US" sz="2400" dirty="0" err="1">
                <a:solidFill>
                  <a:schemeClr val="tx1"/>
                </a:solidFill>
              </a:rPr>
              <a:t>Add</a:t>
            </a:r>
            <a:r>
              <a:rPr lang="nl-NL" altLang="en-US" sz="2400" dirty="0">
                <a:solidFill>
                  <a:schemeClr val="tx1"/>
                </a:solidFill>
              </a:rPr>
              <a:t> </a:t>
            </a:r>
            <a:r>
              <a:rPr lang="nl-NL" altLang="en-US" sz="2400" dirty="0" err="1">
                <a:solidFill>
                  <a:schemeClr val="tx1"/>
                </a:solidFill>
              </a:rPr>
              <a:t>an</a:t>
            </a:r>
            <a:r>
              <a:rPr lang="nl-NL" altLang="en-US" sz="2400" dirty="0">
                <a:solidFill>
                  <a:schemeClr val="tx1"/>
                </a:solidFill>
              </a:rPr>
              <a:t> </a:t>
            </a:r>
            <a:r>
              <a:rPr lang="nl-NL" altLang="en-US" sz="2400" dirty="0" err="1">
                <a:solidFill>
                  <a:schemeClr val="tx1"/>
                </a:solidFill>
              </a:rPr>
              <a:t>external</a:t>
            </a:r>
            <a:r>
              <a:rPr lang="nl-NL" altLang="en-US" sz="2400" dirty="0">
                <a:solidFill>
                  <a:schemeClr val="tx1"/>
                </a:solidFill>
              </a:rPr>
              <a:t> module</a:t>
            </a:r>
            <a:endParaRPr lang="nl-NL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67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Arrow 11"/>
          <p:cNvSpPr/>
          <p:nvPr/>
        </p:nvSpPr>
        <p:spPr>
          <a:xfrm rot="5400000">
            <a:off x="-432594" y="3499645"/>
            <a:ext cx="5730875" cy="754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693738" y="369541"/>
            <a:ext cx="8488362" cy="611187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Generic workflow to run a model in FEWS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603250" y="1247775"/>
            <a:ext cx="3667125" cy="50323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500" dirty="0">
                <a:solidFill>
                  <a:schemeClr val="tx1"/>
                </a:solidFill>
              </a:rPr>
              <a:t>Data import</a:t>
            </a:r>
            <a:endParaRPr lang="en-GB" sz="15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3250" y="1976438"/>
            <a:ext cx="3667125" cy="55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500" dirty="0">
                <a:solidFill>
                  <a:schemeClr val="tx1"/>
                </a:solidFill>
              </a:rPr>
              <a:t>Pre-processing (transformations)</a:t>
            </a:r>
            <a:endParaRPr lang="en-GB" sz="15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3250" y="2760663"/>
            <a:ext cx="3667125" cy="196373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93775" y="2954338"/>
            <a:ext cx="2886075" cy="374650"/>
          </a:xfrm>
          <a:prstGeom prst="roundRect">
            <a:avLst/>
          </a:prstGeom>
          <a:solidFill>
            <a:srgbClr val="CEEA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500" dirty="0">
                <a:solidFill>
                  <a:schemeClr val="tx1"/>
                </a:solidFill>
              </a:rPr>
              <a:t>Pre-adapter</a:t>
            </a:r>
            <a:endParaRPr lang="en-GB" sz="15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85838" y="3584575"/>
            <a:ext cx="2894012" cy="349250"/>
          </a:xfrm>
          <a:prstGeom prst="roundRect">
            <a:avLst/>
          </a:prstGeom>
          <a:solidFill>
            <a:srgbClr val="CEEA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500" dirty="0">
                <a:solidFill>
                  <a:schemeClr val="tx1"/>
                </a:solidFill>
              </a:rPr>
              <a:t>Run model</a:t>
            </a:r>
            <a:endParaRPr lang="en-GB" sz="15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04888" y="4213225"/>
            <a:ext cx="2874962" cy="330200"/>
          </a:xfrm>
          <a:prstGeom prst="roundRect">
            <a:avLst/>
          </a:prstGeom>
          <a:solidFill>
            <a:srgbClr val="CEEA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500" dirty="0">
                <a:solidFill>
                  <a:schemeClr val="tx1"/>
                </a:solidFill>
              </a:rPr>
              <a:t>Post-adapter</a:t>
            </a:r>
            <a:endParaRPr lang="en-GB" sz="15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58813" y="4983163"/>
            <a:ext cx="3611562" cy="525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500" dirty="0">
                <a:solidFill>
                  <a:schemeClr val="tx1"/>
                </a:solidFill>
              </a:rPr>
              <a:t>Post-processing</a:t>
            </a:r>
            <a:endParaRPr lang="en-GB" sz="15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38175" y="5724525"/>
            <a:ext cx="3632200" cy="506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500" dirty="0" err="1">
                <a:solidFill>
                  <a:schemeClr val="tx1"/>
                </a:solidFill>
              </a:rPr>
              <a:t>Visualisation</a:t>
            </a:r>
            <a:endParaRPr lang="en-GB" sz="1500" dirty="0">
              <a:solidFill>
                <a:schemeClr val="tx1"/>
              </a:solidFill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4618038" y="2754313"/>
            <a:ext cx="5122862" cy="472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eaLnBrk="0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SzPct val="30000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lnSpc>
                <a:spcPct val="80000"/>
              </a:lnSpc>
              <a:spcBef>
                <a:spcPct val="0"/>
              </a:spcBef>
              <a:spcAft>
                <a:spcPts val="1038"/>
              </a:spcAft>
              <a:buSzPct val="300000"/>
              <a:buFont typeface="Symbol" pitchFamily="18" charset="2"/>
              <a:buChar char="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lnSpc>
                <a:spcPct val="80000"/>
              </a:lnSpc>
              <a:spcBef>
                <a:spcPct val="0"/>
              </a:spcBef>
              <a:spcAft>
                <a:spcPts val="775"/>
              </a:spcAft>
              <a:buChar char="&gt;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lnSpc>
                <a:spcPct val="80000"/>
              </a:lnSpc>
              <a:spcBef>
                <a:spcPct val="0"/>
              </a:spcBef>
              <a:spcAft>
                <a:spcPts val="525"/>
              </a:spcAft>
              <a:buSzPct val="75000"/>
              <a:buFont typeface="Symbol" pitchFamily="18" charset="2"/>
              <a:buChar char="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Running any external module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>
          <a:xfrm>
            <a:off x="685800" y="6615113"/>
            <a:ext cx="3932238" cy="319087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Delft-FEWS Configuration Course - External Modules/Models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01DF322-F365-492E-AD48-771A3AB4BABB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907160" cy="319087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Delft-FEWS Configuration Course - External Modules/Models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101DFC-648C-493A-B337-A169DD0392AF}" type="slidenum">
              <a:rPr lang="en-GB" altLang="en-US"/>
              <a:pPr>
                <a:defRPr/>
              </a:pPr>
              <a:t>4</a:t>
            </a:fld>
            <a:endParaRPr lang="en-GB" alt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altLang="en-US"/>
              <a:t>General Adapter -Concepts</a:t>
            </a:r>
            <a:endParaRPr lang="en-GB" altLang="en-US"/>
          </a:p>
        </p:txBody>
      </p:sp>
      <p:sp>
        <p:nvSpPr>
          <p:cNvPr id="6150" name="AutoShape 3"/>
          <p:cNvSpPr>
            <a:spLocks noChangeArrowheads="1"/>
          </p:cNvSpPr>
          <p:nvPr/>
        </p:nvSpPr>
        <p:spPr bwMode="auto">
          <a:xfrm>
            <a:off x="4005263" y="1150938"/>
            <a:ext cx="1871662" cy="576262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SzPct val="30000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457200" indent="-260350" eaLnBrk="0">
              <a:lnSpc>
                <a:spcPct val="80000"/>
              </a:lnSpc>
              <a:spcBef>
                <a:spcPct val="0"/>
              </a:spcBef>
              <a:spcAft>
                <a:spcPts val="1038"/>
              </a:spcAft>
              <a:buSzPct val="300000"/>
              <a:buFont typeface="Symbol" pitchFamily="18" charset="2"/>
              <a:buChar char="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914400" indent="-193675" eaLnBrk="0">
              <a:lnSpc>
                <a:spcPct val="80000"/>
              </a:lnSpc>
              <a:spcBef>
                <a:spcPct val="0"/>
              </a:spcBef>
              <a:spcAft>
                <a:spcPts val="775"/>
              </a:spcAft>
              <a:buChar char="&gt;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371600" indent="-192088" eaLnBrk="0">
              <a:lnSpc>
                <a:spcPct val="80000"/>
              </a:lnSpc>
              <a:spcBef>
                <a:spcPct val="0"/>
              </a:spcBef>
              <a:spcAft>
                <a:spcPts val="525"/>
              </a:spcAft>
              <a:buSzPct val="75000"/>
              <a:buFont typeface="Symbol" pitchFamily="18" charset="2"/>
              <a:buChar char="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828800" indent="-195263" eaLnBrk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defTabSz="914400" eaLnBrk="1"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nl-NL" altLang="en-US" sz="1800">
                <a:solidFill>
                  <a:schemeClr val="bg1"/>
                </a:solidFill>
              </a:rPr>
              <a:t>Delft-FEWS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6151" name="AutoShape 4"/>
          <p:cNvSpPr>
            <a:spLocks noChangeArrowheads="1"/>
          </p:cNvSpPr>
          <p:nvPr/>
        </p:nvSpPr>
        <p:spPr bwMode="auto">
          <a:xfrm>
            <a:off x="4016375" y="2063750"/>
            <a:ext cx="1871663" cy="57626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SzPct val="30000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457200" indent="-260350" eaLnBrk="0">
              <a:lnSpc>
                <a:spcPct val="80000"/>
              </a:lnSpc>
              <a:spcBef>
                <a:spcPct val="0"/>
              </a:spcBef>
              <a:spcAft>
                <a:spcPts val="1038"/>
              </a:spcAft>
              <a:buSzPct val="300000"/>
              <a:buFont typeface="Symbol" pitchFamily="18" charset="2"/>
              <a:buChar char="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914400" indent="-193675" eaLnBrk="0">
              <a:lnSpc>
                <a:spcPct val="80000"/>
              </a:lnSpc>
              <a:spcBef>
                <a:spcPct val="0"/>
              </a:spcBef>
              <a:spcAft>
                <a:spcPts val="775"/>
              </a:spcAft>
              <a:buChar char="&gt;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371600" indent="-192088" eaLnBrk="0">
              <a:lnSpc>
                <a:spcPct val="80000"/>
              </a:lnSpc>
              <a:spcBef>
                <a:spcPct val="0"/>
              </a:spcBef>
              <a:spcAft>
                <a:spcPts val="525"/>
              </a:spcAft>
              <a:buSzPct val="75000"/>
              <a:buFont typeface="Symbol" pitchFamily="18" charset="2"/>
              <a:buChar char="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828800" indent="-195263" eaLnBrk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defTabSz="914400" eaLnBrk="1"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nl-NL" altLang="en-US" sz="1800">
                <a:solidFill>
                  <a:schemeClr val="bg1"/>
                </a:solidFill>
              </a:rPr>
              <a:t>General Adapter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6152" name="AutoShape 5"/>
          <p:cNvSpPr>
            <a:spLocks noChangeArrowheads="1"/>
          </p:cNvSpPr>
          <p:nvPr/>
        </p:nvSpPr>
        <p:spPr bwMode="auto">
          <a:xfrm>
            <a:off x="4016375" y="3917950"/>
            <a:ext cx="1873250" cy="576263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SzPct val="30000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457200" indent="-260350" eaLnBrk="0">
              <a:lnSpc>
                <a:spcPct val="80000"/>
              </a:lnSpc>
              <a:spcBef>
                <a:spcPct val="0"/>
              </a:spcBef>
              <a:spcAft>
                <a:spcPts val="1038"/>
              </a:spcAft>
              <a:buSzPct val="300000"/>
              <a:buFont typeface="Symbol" pitchFamily="18" charset="2"/>
              <a:buChar char="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914400" indent="-193675" eaLnBrk="0">
              <a:lnSpc>
                <a:spcPct val="80000"/>
              </a:lnSpc>
              <a:spcBef>
                <a:spcPct val="0"/>
              </a:spcBef>
              <a:spcAft>
                <a:spcPts val="775"/>
              </a:spcAft>
              <a:buChar char="&gt;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371600" indent="-192088" eaLnBrk="0">
              <a:lnSpc>
                <a:spcPct val="80000"/>
              </a:lnSpc>
              <a:spcBef>
                <a:spcPct val="0"/>
              </a:spcBef>
              <a:spcAft>
                <a:spcPts val="525"/>
              </a:spcAft>
              <a:buSzPct val="75000"/>
              <a:buFont typeface="Symbol" pitchFamily="18" charset="2"/>
              <a:buChar char="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828800" indent="-195263" eaLnBrk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defTabSz="914400" eaLnBrk="1"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nl-NL" altLang="en-US" sz="1800">
                <a:solidFill>
                  <a:schemeClr val="bg1"/>
                </a:solidFill>
              </a:rPr>
              <a:t>Module Adapter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6153" name="Rectangle 6"/>
          <p:cNvSpPr>
            <a:spLocks noChangeArrowheads="1"/>
          </p:cNvSpPr>
          <p:nvPr/>
        </p:nvSpPr>
        <p:spPr bwMode="auto">
          <a:xfrm>
            <a:off x="4016375" y="5157788"/>
            <a:ext cx="1871663" cy="5762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SzPct val="30000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457200" indent="-260350" eaLnBrk="0">
              <a:lnSpc>
                <a:spcPct val="80000"/>
              </a:lnSpc>
              <a:spcBef>
                <a:spcPct val="0"/>
              </a:spcBef>
              <a:spcAft>
                <a:spcPts val="1038"/>
              </a:spcAft>
              <a:buSzPct val="300000"/>
              <a:buFont typeface="Symbol" pitchFamily="18" charset="2"/>
              <a:buChar char="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914400" indent="-193675" eaLnBrk="0">
              <a:lnSpc>
                <a:spcPct val="80000"/>
              </a:lnSpc>
              <a:spcBef>
                <a:spcPct val="0"/>
              </a:spcBef>
              <a:spcAft>
                <a:spcPts val="775"/>
              </a:spcAft>
              <a:buChar char="&gt;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371600" indent="-192088" eaLnBrk="0">
              <a:lnSpc>
                <a:spcPct val="80000"/>
              </a:lnSpc>
              <a:spcBef>
                <a:spcPct val="0"/>
              </a:spcBef>
              <a:spcAft>
                <a:spcPts val="525"/>
              </a:spcAft>
              <a:buSzPct val="75000"/>
              <a:buFont typeface="Symbol" pitchFamily="18" charset="2"/>
              <a:buChar char="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828800" indent="-195263" eaLnBrk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defTabSz="914400" eaLnBrk="1"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nl-NL" altLang="en-US" sz="1800">
                <a:solidFill>
                  <a:schemeClr val="tx1"/>
                </a:solidFill>
              </a:rPr>
              <a:t>Module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6154" name="AutoShape 7"/>
          <p:cNvSpPr>
            <a:spLocks noChangeArrowheads="1"/>
          </p:cNvSpPr>
          <p:nvPr/>
        </p:nvSpPr>
        <p:spPr bwMode="auto">
          <a:xfrm>
            <a:off x="1716088" y="5014913"/>
            <a:ext cx="1368425" cy="863600"/>
          </a:xfrm>
          <a:prstGeom prst="flowChartMultidocumen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SzPct val="30000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457200" indent="-260350" eaLnBrk="0">
              <a:lnSpc>
                <a:spcPct val="80000"/>
              </a:lnSpc>
              <a:spcBef>
                <a:spcPct val="0"/>
              </a:spcBef>
              <a:spcAft>
                <a:spcPts val="1038"/>
              </a:spcAft>
              <a:buSzPct val="300000"/>
              <a:buFont typeface="Symbol" pitchFamily="18" charset="2"/>
              <a:buChar char="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914400" indent="-193675" eaLnBrk="0">
              <a:lnSpc>
                <a:spcPct val="80000"/>
              </a:lnSpc>
              <a:spcBef>
                <a:spcPct val="0"/>
              </a:spcBef>
              <a:spcAft>
                <a:spcPts val="775"/>
              </a:spcAft>
              <a:buChar char="&gt;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371600" indent="-192088" eaLnBrk="0">
              <a:lnSpc>
                <a:spcPct val="80000"/>
              </a:lnSpc>
              <a:spcBef>
                <a:spcPct val="0"/>
              </a:spcBef>
              <a:spcAft>
                <a:spcPts val="525"/>
              </a:spcAft>
              <a:buSzPct val="75000"/>
              <a:buFont typeface="Symbol" pitchFamily="18" charset="2"/>
              <a:buChar char="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828800" indent="-195263" eaLnBrk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defTabSz="914400" eaLnBrk="1"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nl-NL" altLang="en-US" sz="1800">
                <a:solidFill>
                  <a:schemeClr val="tx1"/>
                </a:solidFill>
              </a:rPr>
              <a:t>module</a:t>
            </a:r>
          </a:p>
          <a:p>
            <a:pPr algn="ctr" defTabSz="914400" eaLnBrk="1"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nl-NL" altLang="en-US" sz="1800">
                <a:solidFill>
                  <a:schemeClr val="tx1"/>
                </a:solidFill>
              </a:rPr>
              <a:t>input data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6155" name="AutoShape 8"/>
          <p:cNvSpPr>
            <a:spLocks noChangeArrowheads="1"/>
          </p:cNvSpPr>
          <p:nvPr/>
        </p:nvSpPr>
        <p:spPr bwMode="auto">
          <a:xfrm>
            <a:off x="6781800" y="5008563"/>
            <a:ext cx="1368425" cy="863600"/>
          </a:xfrm>
          <a:prstGeom prst="flowChartMultidocumen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SzPct val="30000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457200" indent="-260350" eaLnBrk="0">
              <a:lnSpc>
                <a:spcPct val="80000"/>
              </a:lnSpc>
              <a:spcBef>
                <a:spcPct val="0"/>
              </a:spcBef>
              <a:spcAft>
                <a:spcPts val="1038"/>
              </a:spcAft>
              <a:buSzPct val="300000"/>
              <a:buFont typeface="Symbol" pitchFamily="18" charset="2"/>
              <a:buChar char="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914400" indent="-193675" eaLnBrk="0">
              <a:lnSpc>
                <a:spcPct val="80000"/>
              </a:lnSpc>
              <a:spcBef>
                <a:spcPct val="0"/>
              </a:spcBef>
              <a:spcAft>
                <a:spcPts val="775"/>
              </a:spcAft>
              <a:buChar char="&gt;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371600" indent="-192088" eaLnBrk="0">
              <a:lnSpc>
                <a:spcPct val="80000"/>
              </a:lnSpc>
              <a:spcBef>
                <a:spcPct val="0"/>
              </a:spcBef>
              <a:spcAft>
                <a:spcPts val="525"/>
              </a:spcAft>
              <a:buSzPct val="75000"/>
              <a:buFont typeface="Symbol" pitchFamily="18" charset="2"/>
              <a:buChar char="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828800" indent="-195263" eaLnBrk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defTabSz="914400" eaLnBrk="1"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nl-NL" altLang="en-US" sz="1800">
                <a:solidFill>
                  <a:schemeClr val="tx1"/>
                </a:solidFill>
              </a:rPr>
              <a:t>module</a:t>
            </a:r>
          </a:p>
          <a:p>
            <a:pPr algn="ctr" defTabSz="914400" eaLnBrk="1"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nl-NL" altLang="en-US" sz="1800">
                <a:solidFill>
                  <a:schemeClr val="tx1"/>
                </a:solidFill>
              </a:rPr>
              <a:t>output data</a:t>
            </a:r>
            <a:endParaRPr lang="en-US" altLang="en-US" sz="1800">
              <a:solidFill>
                <a:schemeClr val="tx1"/>
              </a:solidFill>
            </a:endParaRPr>
          </a:p>
        </p:txBody>
      </p:sp>
      <p:cxnSp>
        <p:nvCxnSpPr>
          <p:cNvPr id="6156" name="AutoShape 9"/>
          <p:cNvCxnSpPr>
            <a:cxnSpLocks noChangeShapeType="1"/>
            <a:stCxn id="6151" idx="1"/>
            <a:endCxn id="6166" idx="0"/>
          </p:cNvCxnSpPr>
          <p:nvPr/>
        </p:nvCxnSpPr>
        <p:spPr bwMode="auto">
          <a:xfrm rot="10800000" flipV="1">
            <a:off x="2401888" y="2352675"/>
            <a:ext cx="1614487" cy="284163"/>
          </a:xfrm>
          <a:prstGeom prst="bentConnector2">
            <a:avLst/>
          </a:prstGeom>
          <a:noFill/>
          <a:ln w="28575">
            <a:solidFill>
              <a:srgbClr val="80808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7" name="AutoShape 10"/>
          <p:cNvCxnSpPr>
            <a:cxnSpLocks noChangeShapeType="1"/>
            <a:stCxn id="6153" idx="3"/>
            <a:endCxn id="6155" idx="1"/>
          </p:cNvCxnSpPr>
          <p:nvPr/>
        </p:nvCxnSpPr>
        <p:spPr bwMode="auto">
          <a:xfrm flipV="1">
            <a:off x="5888038" y="5440363"/>
            <a:ext cx="893762" cy="6350"/>
          </a:xfrm>
          <a:prstGeom prst="bentConnector3">
            <a:avLst>
              <a:gd name="adj1" fmla="val 49912"/>
            </a:avLst>
          </a:prstGeom>
          <a:noFill/>
          <a:ln w="28575">
            <a:solidFill>
              <a:srgbClr val="80808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8" name="AutoShape 11"/>
          <p:cNvCxnSpPr>
            <a:cxnSpLocks noChangeShapeType="1"/>
            <a:stCxn id="6150" idx="2"/>
            <a:endCxn id="6151" idx="0"/>
          </p:cNvCxnSpPr>
          <p:nvPr/>
        </p:nvCxnSpPr>
        <p:spPr bwMode="auto">
          <a:xfrm>
            <a:off x="4941888" y="1727200"/>
            <a:ext cx="11112" cy="336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9" name="AutoShape 12"/>
          <p:cNvCxnSpPr>
            <a:cxnSpLocks noChangeShapeType="1"/>
            <a:stCxn id="6151" idx="2"/>
            <a:endCxn id="6152" idx="0"/>
          </p:cNvCxnSpPr>
          <p:nvPr/>
        </p:nvCxnSpPr>
        <p:spPr bwMode="auto">
          <a:xfrm>
            <a:off x="4953000" y="2640013"/>
            <a:ext cx="0" cy="12779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0" name="AutoShape 13"/>
          <p:cNvCxnSpPr>
            <a:cxnSpLocks noChangeShapeType="1"/>
            <a:stCxn id="6152" idx="2"/>
            <a:endCxn id="6153" idx="0"/>
          </p:cNvCxnSpPr>
          <p:nvPr/>
        </p:nvCxnSpPr>
        <p:spPr bwMode="auto">
          <a:xfrm>
            <a:off x="4953000" y="4494213"/>
            <a:ext cx="0" cy="663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1" name="AutoShape 14"/>
          <p:cNvCxnSpPr>
            <a:cxnSpLocks noChangeShapeType="1"/>
            <a:stCxn id="6171" idx="0"/>
            <a:endCxn id="6151" idx="3"/>
          </p:cNvCxnSpPr>
          <p:nvPr/>
        </p:nvCxnSpPr>
        <p:spPr bwMode="auto">
          <a:xfrm rot="5400000" flipH="1">
            <a:off x="6537326" y="1703387"/>
            <a:ext cx="279400" cy="1577975"/>
          </a:xfrm>
          <a:prstGeom prst="bentConnector2">
            <a:avLst/>
          </a:prstGeom>
          <a:noFill/>
          <a:ln w="28575">
            <a:solidFill>
              <a:srgbClr val="80808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62" name="Line 15"/>
          <p:cNvSpPr>
            <a:spLocks noChangeShapeType="1"/>
          </p:cNvSpPr>
          <p:nvPr/>
        </p:nvSpPr>
        <p:spPr bwMode="auto">
          <a:xfrm>
            <a:off x="1497013" y="3644900"/>
            <a:ext cx="6985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cxnSp>
        <p:nvCxnSpPr>
          <p:cNvPr id="6163" name="AutoShape 16"/>
          <p:cNvCxnSpPr>
            <a:cxnSpLocks noChangeShapeType="1"/>
            <a:stCxn id="6154" idx="3"/>
            <a:endCxn id="6153" idx="1"/>
          </p:cNvCxnSpPr>
          <p:nvPr/>
        </p:nvCxnSpPr>
        <p:spPr bwMode="auto">
          <a:xfrm>
            <a:off x="3084513" y="5446713"/>
            <a:ext cx="931862" cy="0"/>
          </a:xfrm>
          <a:prstGeom prst="straightConnector1">
            <a:avLst/>
          </a:prstGeom>
          <a:noFill/>
          <a:ln w="28575">
            <a:solidFill>
              <a:srgbClr val="80808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64" name="Line 17"/>
          <p:cNvSpPr>
            <a:spLocks noChangeShapeType="1"/>
          </p:cNvSpPr>
          <p:nvPr/>
        </p:nvSpPr>
        <p:spPr bwMode="auto">
          <a:xfrm>
            <a:off x="344488" y="1628775"/>
            <a:ext cx="792162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65" name="Text Box 18"/>
          <p:cNvSpPr txBox="1">
            <a:spLocks noChangeArrowheads="1"/>
          </p:cNvSpPr>
          <p:nvPr/>
        </p:nvSpPr>
        <p:spPr bwMode="auto">
          <a:xfrm>
            <a:off x="1100138" y="1455738"/>
            <a:ext cx="21018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SzPct val="30000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457200" indent="-260350" eaLnBrk="0">
              <a:lnSpc>
                <a:spcPct val="80000"/>
              </a:lnSpc>
              <a:spcBef>
                <a:spcPct val="0"/>
              </a:spcBef>
              <a:spcAft>
                <a:spcPts val="1038"/>
              </a:spcAft>
              <a:buSzPct val="300000"/>
              <a:buFont typeface="Symbol" pitchFamily="18" charset="2"/>
              <a:buChar char="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914400" indent="-193675" eaLnBrk="0">
              <a:lnSpc>
                <a:spcPct val="80000"/>
              </a:lnSpc>
              <a:spcBef>
                <a:spcPct val="0"/>
              </a:spcBef>
              <a:spcAft>
                <a:spcPts val="775"/>
              </a:spcAft>
              <a:buChar char="&gt;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371600" indent="-192088" eaLnBrk="0">
              <a:lnSpc>
                <a:spcPct val="80000"/>
              </a:lnSpc>
              <a:spcBef>
                <a:spcPct val="0"/>
              </a:spcBef>
              <a:spcAft>
                <a:spcPts val="525"/>
              </a:spcAft>
              <a:buSzPct val="75000"/>
              <a:buFont typeface="Symbol" pitchFamily="18" charset="2"/>
              <a:buChar char="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828800" indent="-195263" eaLnBrk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 eaLnBrk="1"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nl-NL" altLang="en-US" sz="1800">
                <a:solidFill>
                  <a:schemeClr val="tx1"/>
                </a:solidFill>
              </a:rPr>
              <a:t>published</a:t>
            </a:r>
            <a:r>
              <a:rPr lang="nl-NL" altLang="en-US" sz="1800">
                <a:solidFill>
                  <a:schemeClr val="bg1"/>
                </a:solidFill>
              </a:rPr>
              <a:t> </a:t>
            </a:r>
            <a:r>
              <a:rPr lang="nl-NL" altLang="en-US" sz="1800">
                <a:solidFill>
                  <a:schemeClr val="tx1"/>
                </a:solidFill>
              </a:rPr>
              <a:t>interface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6166" name="AutoShape 19"/>
          <p:cNvSpPr>
            <a:spLocks noChangeArrowheads="1"/>
          </p:cNvSpPr>
          <p:nvPr/>
        </p:nvSpPr>
        <p:spPr bwMode="auto">
          <a:xfrm>
            <a:off x="1717675" y="2636838"/>
            <a:ext cx="1368425" cy="863600"/>
          </a:xfrm>
          <a:prstGeom prst="flowChartMultidocumen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SzPct val="30000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457200" indent="-260350" eaLnBrk="0">
              <a:lnSpc>
                <a:spcPct val="80000"/>
              </a:lnSpc>
              <a:spcBef>
                <a:spcPct val="0"/>
              </a:spcBef>
              <a:spcAft>
                <a:spcPts val="1038"/>
              </a:spcAft>
              <a:buSzPct val="300000"/>
              <a:buFont typeface="Symbol" pitchFamily="18" charset="2"/>
              <a:buChar char="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914400" indent="-193675" eaLnBrk="0">
              <a:lnSpc>
                <a:spcPct val="80000"/>
              </a:lnSpc>
              <a:spcBef>
                <a:spcPct val="0"/>
              </a:spcBef>
              <a:spcAft>
                <a:spcPts val="775"/>
              </a:spcAft>
              <a:buChar char="&gt;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371600" indent="-192088" eaLnBrk="0">
              <a:lnSpc>
                <a:spcPct val="80000"/>
              </a:lnSpc>
              <a:spcBef>
                <a:spcPct val="0"/>
              </a:spcBef>
              <a:spcAft>
                <a:spcPts val="525"/>
              </a:spcAft>
              <a:buSzPct val="75000"/>
              <a:buFont typeface="Symbol" pitchFamily="18" charset="2"/>
              <a:buChar char="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828800" indent="-195263" eaLnBrk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defTabSz="914400" eaLnBrk="1"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nl-NL" altLang="en-US" sz="1800">
                <a:solidFill>
                  <a:schemeClr val="tx1"/>
                </a:solidFill>
              </a:rPr>
              <a:t>input data</a:t>
            </a:r>
          </a:p>
          <a:p>
            <a:pPr algn="ctr" defTabSz="914400" eaLnBrk="1"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nl-NL" altLang="en-US" sz="1800">
                <a:solidFill>
                  <a:schemeClr val="tx1"/>
                </a:solidFill>
              </a:rPr>
              <a:t>(pi xml)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6167" name="AutoShape 20"/>
          <p:cNvSpPr>
            <a:spLocks noChangeArrowheads="1"/>
          </p:cNvSpPr>
          <p:nvPr/>
        </p:nvSpPr>
        <p:spPr bwMode="auto">
          <a:xfrm>
            <a:off x="2112963" y="3932238"/>
            <a:ext cx="576262" cy="576262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SzPct val="30000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457200" indent="-260350" eaLnBrk="0">
              <a:lnSpc>
                <a:spcPct val="80000"/>
              </a:lnSpc>
              <a:spcBef>
                <a:spcPct val="0"/>
              </a:spcBef>
              <a:spcAft>
                <a:spcPts val="1038"/>
              </a:spcAft>
              <a:buSzPct val="300000"/>
              <a:buFont typeface="Symbol" pitchFamily="18" charset="2"/>
              <a:buChar char="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914400" indent="-193675" eaLnBrk="0">
              <a:lnSpc>
                <a:spcPct val="80000"/>
              </a:lnSpc>
              <a:spcBef>
                <a:spcPct val="0"/>
              </a:spcBef>
              <a:spcAft>
                <a:spcPts val="775"/>
              </a:spcAft>
              <a:buChar char="&gt;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371600" indent="-192088" eaLnBrk="0">
              <a:lnSpc>
                <a:spcPct val="80000"/>
              </a:lnSpc>
              <a:spcBef>
                <a:spcPct val="0"/>
              </a:spcBef>
              <a:spcAft>
                <a:spcPts val="525"/>
              </a:spcAft>
              <a:buSzPct val="75000"/>
              <a:buFont typeface="Symbol" pitchFamily="18" charset="2"/>
              <a:buChar char="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828800" indent="-195263" eaLnBrk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defTabSz="914400" eaLnBrk="1"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nl-NL" altLang="en-US" sz="1800">
                <a:solidFill>
                  <a:schemeClr val="bg1"/>
                </a:solidFill>
              </a:rPr>
              <a:t>Pre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6168" name="AutoShape 21"/>
          <p:cNvSpPr>
            <a:spLocks noChangeArrowheads="1"/>
          </p:cNvSpPr>
          <p:nvPr/>
        </p:nvSpPr>
        <p:spPr bwMode="auto">
          <a:xfrm>
            <a:off x="7177088" y="3927475"/>
            <a:ext cx="576262" cy="576263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SzPct val="30000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457200" indent="-260350" eaLnBrk="0">
              <a:lnSpc>
                <a:spcPct val="80000"/>
              </a:lnSpc>
              <a:spcBef>
                <a:spcPct val="0"/>
              </a:spcBef>
              <a:spcAft>
                <a:spcPts val="1038"/>
              </a:spcAft>
              <a:buSzPct val="300000"/>
              <a:buFont typeface="Symbol" pitchFamily="18" charset="2"/>
              <a:buChar char="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914400" indent="-193675" eaLnBrk="0">
              <a:lnSpc>
                <a:spcPct val="80000"/>
              </a:lnSpc>
              <a:spcBef>
                <a:spcPct val="0"/>
              </a:spcBef>
              <a:spcAft>
                <a:spcPts val="775"/>
              </a:spcAft>
              <a:buChar char="&gt;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371600" indent="-192088" eaLnBrk="0">
              <a:lnSpc>
                <a:spcPct val="80000"/>
              </a:lnSpc>
              <a:spcBef>
                <a:spcPct val="0"/>
              </a:spcBef>
              <a:spcAft>
                <a:spcPts val="525"/>
              </a:spcAft>
              <a:buSzPct val="75000"/>
              <a:buFont typeface="Symbol" pitchFamily="18" charset="2"/>
              <a:buChar char="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828800" indent="-195263" eaLnBrk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defTabSz="914400" eaLnBrk="1"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nl-NL" altLang="en-US" sz="1800">
                <a:solidFill>
                  <a:schemeClr val="bg1"/>
                </a:solidFill>
              </a:rPr>
              <a:t>Post</a:t>
            </a:r>
            <a:endParaRPr lang="en-US" altLang="en-US" sz="1800">
              <a:solidFill>
                <a:schemeClr val="bg1"/>
              </a:solidFill>
            </a:endParaRPr>
          </a:p>
        </p:txBody>
      </p:sp>
      <p:cxnSp>
        <p:nvCxnSpPr>
          <p:cNvPr id="6169" name="AutoShape 22"/>
          <p:cNvCxnSpPr>
            <a:cxnSpLocks noChangeShapeType="1"/>
            <a:stCxn id="6166" idx="2"/>
            <a:endCxn id="6167" idx="0"/>
          </p:cNvCxnSpPr>
          <p:nvPr/>
        </p:nvCxnSpPr>
        <p:spPr bwMode="auto">
          <a:xfrm rot="5400000">
            <a:off x="2151856" y="3682207"/>
            <a:ext cx="500063" cy="0"/>
          </a:xfrm>
          <a:prstGeom prst="straightConnector1">
            <a:avLst/>
          </a:prstGeom>
          <a:noFill/>
          <a:ln w="28575">
            <a:solidFill>
              <a:srgbClr val="80808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70" name="AutoShape 23"/>
          <p:cNvCxnSpPr>
            <a:cxnSpLocks noChangeShapeType="1"/>
            <a:stCxn id="6167" idx="2"/>
            <a:endCxn id="6154" idx="0"/>
          </p:cNvCxnSpPr>
          <p:nvPr/>
        </p:nvCxnSpPr>
        <p:spPr bwMode="auto">
          <a:xfrm rot="5400000">
            <a:off x="2147887" y="4760913"/>
            <a:ext cx="506413" cy="1588"/>
          </a:xfrm>
          <a:prstGeom prst="bentConnector3">
            <a:avLst>
              <a:gd name="adj1" fmla="val 49843"/>
            </a:avLst>
          </a:prstGeom>
          <a:noFill/>
          <a:ln w="28575">
            <a:solidFill>
              <a:srgbClr val="80808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71" name="AutoShape 24"/>
          <p:cNvSpPr>
            <a:spLocks noChangeArrowheads="1"/>
          </p:cNvSpPr>
          <p:nvPr/>
        </p:nvSpPr>
        <p:spPr bwMode="auto">
          <a:xfrm>
            <a:off x="6781800" y="2632075"/>
            <a:ext cx="1368425" cy="863600"/>
          </a:xfrm>
          <a:prstGeom prst="flowChartMultidocumen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SzPct val="30000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457200" indent="-260350" eaLnBrk="0">
              <a:lnSpc>
                <a:spcPct val="80000"/>
              </a:lnSpc>
              <a:spcBef>
                <a:spcPct val="0"/>
              </a:spcBef>
              <a:spcAft>
                <a:spcPts val="1038"/>
              </a:spcAft>
              <a:buSzPct val="300000"/>
              <a:buFont typeface="Symbol" pitchFamily="18" charset="2"/>
              <a:buChar char="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914400" indent="-193675" eaLnBrk="0">
              <a:lnSpc>
                <a:spcPct val="80000"/>
              </a:lnSpc>
              <a:spcBef>
                <a:spcPct val="0"/>
              </a:spcBef>
              <a:spcAft>
                <a:spcPts val="775"/>
              </a:spcAft>
              <a:buChar char="&gt;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371600" indent="-192088" eaLnBrk="0">
              <a:lnSpc>
                <a:spcPct val="80000"/>
              </a:lnSpc>
              <a:spcBef>
                <a:spcPct val="0"/>
              </a:spcBef>
              <a:spcAft>
                <a:spcPts val="525"/>
              </a:spcAft>
              <a:buSzPct val="75000"/>
              <a:buFont typeface="Symbol" pitchFamily="18" charset="2"/>
              <a:buChar char="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828800" indent="-195263" eaLnBrk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defTabSz="914400" eaLnBrk="1"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nl-NL" altLang="en-US" sz="1800">
                <a:solidFill>
                  <a:schemeClr val="tx1"/>
                </a:solidFill>
              </a:rPr>
              <a:t>output data</a:t>
            </a:r>
          </a:p>
          <a:p>
            <a:pPr algn="ctr" defTabSz="914400" eaLnBrk="1"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nl-NL" altLang="en-US" sz="1800">
                <a:solidFill>
                  <a:schemeClr val="tx1"/>
                </a:solidFill>
              </a:rPr>
              <a:t>(pi xml)</a:t>
            </a:r>
            <a:endParaRPr lang="en-US" altLang="en-US" sz="1800">
              <a:solidFill>
                <a:schemeClr val="tx1"/>
              </a:solidFill>
            </a:endParaRPr>
          </a:p>
        </p:txBody>
      </p:sp>
      <p:cxnSp>
        <p:nvCxnSpPr>
          <p:cNvPr id="6172" name="AutoShape 25"/>
          <p:cNvCxnSpPr>
            <a:cxnSpLocks noChangeShapeType="1"/>
            <a:stCxn id="6171" idx="2"/>
            <a:endCxn id="6168" idx="0"/>
          </p:cNvCxnSpPr>
          <p:nvPr/>
        </p:nvCxnSpPr>
        <p:spPr bwMode="auto">
          <a:xfrm rot="5400000">
            <a:off x="7215982" y="3677444"/>
            <a:ext cx="500062" cy="0"/>
          </a:xfrm>
          <a:prstGeom prst="straightConnector1">
            <a:avLst/>
          </a:prstGeom>
          <a:noFill/>
          <a:ln w="28575">
            <a:solidFill>
              <a:srgbClr val="80808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73" name="AutoShape 26"/>
          <p:cNvCxnSpPr>
            <a:cxnSpLocks noChangeShapeType="1"/>
            <a:stCxn id="6168" idx="2"/>
            <a:endCxn id="6155" idx="0"/>
          </p:cNvCxnSpPr>
          <p:nvPr/>
        </p:nvCxnSpPr>
        <p:spPr bwMode="auto">
          <a:xfrm rot="5400000">
            <a:off x="7213600" y="4756151"/>
            <a:ext cx="504825" cy="0"/>
          </a:xfrm>
          <a:prstGeom prst="straightConnector1">
            <a:avLst/>
          </a:prstGeom>
          <a:noFill/>
          <a:ln w="28575">
            <a:solidFill>
              <a:srgbClr val="80808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74" name="AutoShape 27"/>
          <p:cNvCxnSpPr>
            <a:cxnSpLocks noChangeShapeType="1"/>
            <a:stCxn id="6151" idx="2"/>
            <a:endCxn id="6167" idx="3"/>
          </p:cNvCxnSpPr>
          <p:nvPr/>
        </p:nvCxnSpPr>
        <p:spPr bwMode="auto">
          <a:xfrm flipH="1">
            <a:off x="2689225" y="2640013"/>
            <a:ext cx="2263775" cy="1581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75" name="AutoShape 28"/>
          <p:cNvCxnSpPr>
            <a:cxnSpLocks noChangeShapeType="1"/>
            <a:stCxn id="6151" idx="2"/>
            <a:endCxn id="6168" idx="1"/>
          </p:cNvCxnSpPr>
          <p:nvPr/>
        </p:nvCxnSpPr>
        <p:spPr bwMode="auto">
          <a:xfrm>
            <a:off x="4953000" y="2640013"/>
            <a:ext cx="2224088" cy="1576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777456" cy="319087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Delft-FEWS Configuration Course - External Modules/Models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F07A4D-041A-4FB1-8E98-A263F49BF4F1}" type="slidenum">
              <a:rPr lang="en-GB" altLang="en-US"/>
              <a:pPr>
                <a:defRPr/>
              </a:pPr>
              <a:t>5</a:t>
            </a:fld>
            <a:endParaRPr lang="en-GB" alt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altLang="en-US"/>
              <a:t>General Adapter – Configuration</a:t>
            </a:r>
            <a:endParaRPr lang="en-GB" altLang="en-US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914400" eaLnBrk="1"/>
            <a:endParaRPr lang="en-US" altLang="en-US"/>
          </a:p>
        </p:txBody>
      </p:sp>
      <p:pic>
        <p:nvPicPr>
          <p:cNvPr id="717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1760538"/>
            <a:ext cx="7412037" cy="429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0837" name="Text Box 5"/>
          <p:cNvSpPr txBox="1">
            <a:spLocks noChangeArrowheads="1"/>
          </p:cNvSpPr>
          <p:nvPr/>
        </p:nvSpPr>
        <p:spPr bwMode="auto">
          <a:xfrm>
            <a:off x="7305675" y="3133725"/>
            <a:ext cx="2381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SzPct val="30000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457200" indent="-260350" eaLnBrk="0">
              <a:lnSpc>
                <a:spcPct val="80000"/>
              </a:lnSpc>
              <a:spcBef>
                <a:spcPct val="0"/>
              </a:spcBef>
              <a:spcAft>
                <a:spcPts val="1038"/>
              </a:spcAft>
              <a:buSzPct val="300000"/>
              <a:buFont typeface="Symbol" pitchFamily="18" charset="2"/>
              <a:buChar char="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914400" indent="-193675" eaLnBrk="0">
              <a:lnSpc>
                <a:spcPct val="80000"/>
              </a:lnSpc>
              <a:spcBef>
                <a:spcPct val="0"/>
              </a:spcBef>
              <a:spcAft>
                <a:spcPts val="775"/>
              </a:spcAft>
              <a:buChar char="&gt;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371600" indent="-192088" eaLnBrk="0">
              <a:lnSpc>
                <a:spcPct val="80000"/>
              </a:lnSpc>
              <a:spcBef>
                <a:spcPct val="0"/>
              </a:spcBef>
              <a:spcAft>
                <a:spcPts val="525"/>
              </a:spcAft>
              <a:buSzPct val="75000"/>
              <a:buFont typeface="Symbol" pitchFamily="18" charset="2"/>
              <a:buChar char="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828800" indent="-195263" eaLnBrk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nl-NL" altLang="en-US" sz="1800" b="1">
                <a:solidFill>
                  <a:srgbClr val="003366"/>
                </a:solidFill>
              </a:rPr>
              <a:t>From global.properties</a:t>
            </a:r>
            <a:endParaRPr lang="en-GB" altLang="en-US" sz="1800" b="1">
              <a:solidFill>
                <a:srgbClr val="003366"/>
              </a:solidFill>
            </a:endParaRPr>
          </a:p>
        </p:txBody>
      </p:sp>
      <p:sp>
        <p:nvSpPr>
          <p:cNvPr id="760838" name="Line 6"/>
          <p:cNvSpPr>
            <a:spLocks noChangeShapeType="1"/>
          </p:cNvSpPr>
          <p:nvPr/>
        </p:nvSpPr>
        <p:spPr bwMode="auto">
          <a:xfrm flipH="1">
            <a:off x="5926138" y="3595688"/>
            <a:ext cx="1360487" cy="247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0839" name="Text Box 7"/>
          <p:cNvSpPr txBox="1">
            <a:spLocks noChangeArrowheads="1"/>
          </p:cNvSpPr>
          <p:nvPr/>
        </p:nvSpPr>
        <p:spPr bwMode="auto">
          <a:xfrm>
            <a:off x="7237413" y="4757738"/>
            <a:ext cx="23161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SzPct val="30000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457200" indent="-260350" eaLnBrk="0">
              <a:lnSpc>
                <a:spcPct val="80000"/>
              </a:lnSpc>
              <a:spcBef>
                <a:spcPct val="0"/>
              </a:spcBef>
              <a:spcAft>
                <a:spcPts val="1038"/>
              </a:spcAft>
              <a:buSzPct val="300000"/>
              <a:buFont typeface="Symbol" pitchFamily="18" charset="2"/>
              <a:buChar char="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914400" indent="-193675" eaLnBrk="0">
              <a:lnSpc>
                <a:spcPct val="80000"/>
              </a:lnSpc>
              <a:spcBef>
                <a:spcPct val="0"/>
              </a:spcBef>
              <a:spcAft>
                <a:spcPts val="775"/>
              </a:spcAft>
              <a:buChar char="&gt;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371600" indent="-192088" eaLnBrk="0">
              <a:lnSpc>
                <a:spcPct val="80000"/>
              </a:lnSpc>
              <a:spcBef>
                <a:spcPct val="0"/>
              </a:spcBef>
              <a:spcAft>
                <a:spcPts val="525"/>
              </a:spcAft>
              <a:buSzPct val="75000"/>
              <a:buFont typeface="Symbol" pitchFamily="18" charset="2"/>
              <a:buChar char="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828800" indent="-195263" eaLnBrk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nl-NL" altLang="en-US" sz="1800" b="1">
                <a:solidFill>
                  <a:srgbClr val="003366"/>
                </a:solidFill>
              </a:rPr>
              <a:t>General Adapter keywords</a:t>
            </a:r>
            <a:endParaRPr lang="en-GB" altLang="en-US" sz="1800" b="1">
              <a:solidFill>
                <a:srgbClr val="003366"/>
              </a:solidFill>
            </a:endParaRPr>
          </a:p>
        </p:txBody>
      </p:sp>
      <p:sp>
        <p:nvSpPr>
          <p:cNvPr id="760840" name="Line 8"/>
          <p:cNvSpPr>
            <a:spLocks noChangeShapeType="1"/>
          </p:cNvSpPr>
          <p:nvPr/>
        </p:nvSpPr>
        <p:spPr bwMode="auto">
          <a:xfrm flipH="1" flipV="1">
            <a:off x="4819650" y="4540250"/>
            <a:ext cx="2282825" cy="496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0841" name="Line 9"/>
          <p:cNvSpPr>
            <a:spLocks noChangeShapeType="1"/>
          </p:cNvSpPr>
          <p:nvPr/>
        </p:nvSpPr>
        <p:spPr bwMode="auto">
          <a:xfrm flipH="1">
            <a:off x="5487988" y="1879600"/>
            <a:ext cx="2062162" cy="373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0842" name="Text Box 10"/>
          <p:cNvSpPr txBox="1">
            <a:spLocks noChangeArrowheads="1"/>
          </p:cNvSpPr>
          <p:nvPr/>
        </p:nvSpPr>
        <p:spPr bwMode="auto">
          <a:xfrm>
            <a:off x="7589838" y="1500188"/>
            <a:ext cx="23161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SzPct val="30000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457200" indent="-260350" eaLnBrk="0">
              <a:lnSpc>
                <a:spcPct val="80000"/>
              </a:lnSpc>
              <a:spcBef>
                <a:spcPct val="0"/>
              </a:spcBef>
              <a:spcAft>
                <a:spcPts val="1038"/>
              </a:spcAft>
              <a:buSzPct val="300000"/>
              <a:buFont typeface="Symbol" pitchFamily="18" charset="2"/>
              <a:buChar char="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914400" indent="-193675" eaLnBrk="0">
              <a:lnSpc>
                <a:spcPct val="80000"/>
              </a:lnSpc>
              <a:spcBef>
                <a:spcPct val="0"/>
              </a:spcBef>
              <a:spcAft>
                <a:spcPts val="775"/>
              </a:spcAft>
              <a:buChar char="&gt;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371600" indent="-192088" eaLnBrk="0">
              <a:lnSpc>
                <a:spcPct val="80000"/>
              </a:lnSpc>
              <a:spcBef>
                <a:spcPct val="0"/>
              </a:spcBef>
              <a:spcAft>
                <a:spcPts val="525"/>
              </a:spcAft>
              <a:buSzPct val="75000"/>
              <a:buFont typeface="Symbol" pitchFamily="18" charset="2"/>
              <a:buChar char="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828800" indent="-195263" eaLnBrk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indent="-195263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nl-NL" altLang="en-US" sz="1800" b="1">
                <a:solidFill>
                  <a:srgbClr val="003366"/>
                </a:solidFill>
              </a:rPr>
              <a:t>DELFT-FEWS reserved keyword</a:t>
            </a:r>
            <a:endParaRPr lang="en-GB" altLang="en-US" sz="1800" b="1">
              <a:solidFill>
                <a:srgbClr val="003366"/>
              </a:solidFill>
            </a:endParaRPr>
          </a:p>
        </p:txBody>
      </p:sp>
      <p:sp>
        <p:nvSpPr>
          <p:cNvPr id="760843" name="Oval 11"/>
          <p:cNvSpPr>
            <a:spLocks noChangeArrowheads="1"/>
          </p:cNvSpPr>
          <p:nvPr/>
        </p:nvSpPr>
        <p:spPr bwMode="auto">
          <a:xfrm>
            <a:off x="3629025" y="2027238"/>
            <a:ext cx="2146300" cy="762000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60844" name="Oval 12"/>
          <p:cNvSpPr>
            <a:spLocks noChangeArrowheads="1"/>
          </p:cNvSpPr>
          <p:nvPr/>
        </p:nvSpPr>
        <p:spPr bwMode="auto">
          <a:xfrm>
            <a:off x="3776663" y="3465513"/>
            <a:ext cx="2146300" cy="762000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60845" name="Oval 13"/>
          <p:cNvSpPr>
            <a:spLocks noChangeArrowheads="1"/>
          </p:cNvSpPr>
          <p:nvPr/>
        </p:nvSpPr>
        <p:spPr bwMode="auto">
          <a:xfrm>
            <a:off x="3690938" y="4005263"/>
            <a:ext cx="2146300" cy="762000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37" grpId="0"/>
      <p:bldP spid="760838" grpId="0" animBg="1"/>
      <p:bldP spid="760839" grpId="0"/>
      <p:bldP spid="760840" grpId="0" animBg="1"/>
      <p:bldP spid="760841" grpId="0" animBg="1"/>
      <p:bldP spid="760842" grpId="0"/>
      <p:bldP spid="760843" grpId="0" animBg="1"/>
      <p:bldP spid="760844" grpId="0" animBg="1"/>
      <p:bldP spid="7608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763144" cy="319087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Delft-FEWS Configuration Course - External Modules/Models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5B7BE-32DD-47B4-ACEC-C5ECCC14B8AA}" type="slidenum">
              <a:rPr lang="en-GB" altLang="en-US"/>
              <a:pPr>
                <a:defRPr/>
              </a:pPr>
              <a:t>6</a:t>
            </a:fld>
            <a:endParaRPr lang="en-GB" alt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altLang="en-US"/>
              <a:t>General Adapter – Export Activities</a:t>
            </a:r>
            <a:endParaRPr lang="en-GB" altLang="en-US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981200"/>
            <a:ext cx="8420100" cy="4557713"/>
          </a:xfrm>
        </p:spPr>
        <p:txBody>
          <a:bodyPr/>
          <a:lstStyle/>
          <a:p>
            <a:pPr marL="342900" indent="-342900" defTabSz="914400" eaLnBrk="1"/>
            <a:r>
              <a:rPr lang="en-GB" altLang="en-US"/>
              <a:t>Export Activities</a:t>
            </a:r>
          </a:p>
          <a:p>
            <a:pPr marL="342900" indent="-342900" defTabSz="914400" eaLnBrk="1"/>
            <a:endParaRPr lang="nl-NL" altLang="en-US"/>
          </a:p>
          <a:p>
            <a:pPr marL="342900" indent="-342900" defTabSz="914400" eaLnBrk="1"/>
            <a:r>
              <a:rPr lang="nl-NL" altLang="en-US"/>
              <a:t>Time Series – scalar</a:t>
            </a:r>
          </a:p>
          <a:p>
            <a:pPr marL="342900" indent="-342900" defTabSz="914400" eaLnBrk="1"/>
            <a:r>
              <a:rPr lang="nl-NL" altLang="en-US"/>
              <a:t>Time Series – grids</a:t>
            </a:r>
            <a:br>
              <a:rPr lang="nl-NL" altLang="en-US"/>
            </a:br>
            <a:r>
              <a:rPr lang="nl-NL" altLang="en-US"/>
              <a:t>(map stacks)</a:t>
            </a:r>
          </a:p>
          <a:p>
            <a:pPr marL="342900" indent="-342900" defTabSz="914400" eaLnBrk="1"/>
            <a:r>
              <a:rPr lang="nl-NL" altLang="en-US"/>
              <a:t>Time Series – profile</a:t>
            </a:r>
          </a:p>
          <a:p>
            <a:pPr marL="342900" indent="-342900" defTabSz="914400" eaLnBrk="1"/>
            <a:endParaRPr lang="nl-NL" altLang="en-US"/>
          </a:p>
          <a:p>
            <a:pPr marL="342900" indent="-342900" defTabSz="914400" eaLnBrk="1"/>
            <a:r>
              <a:rPr lang="nl-NL" altLang="en-US"/>
              <a:t>States</a:t>
            </a:r>
          </a:p>
          <a:p>
            <a:pPr marL="342900" indent="-342900" defTabSz="914400" eaLnBrk="1"/>
            <a:endParaRPr lang="nl-NL" altLang="en-US"/>
          </a:p>
          <a:p>
            <a:pPr marL="342900" indent="-342900" defTabSz="914400" eaLnBrk="1"/>
            <a:r>
              <a:rPr lang="nl-NL" altLang="en-US"/>
              <a:t>ModuleDataSet</a:t>
            </a:r>
          </a:p>
          <a:p>
            <a:pPr marL="342900" indent="-342900" defTabSz="914400" eaLnBrk="1"/>
            <a:r>
              <a:rPr lang="nl-NL" altLang="en-US"/>
              <a:t>ModuleParameters</a:t>
            </a:r>
          </a:p>
          <a:p>
            <a:pPr marL="342900" indent="-342900" defTabSz="914400" eaLnBrk="1"/>
            <a:endParaRPr lang="en-GB" altLang="en-US"/>
          </a:p>
        </p:txBody>
      </p:sp>
      <p:pic>
        <p:nvPicPr>
          <p:cNvPr id="81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2"/>
          <a:stretch>
            <a:fillRect/>
          </a:stretch>
        </p:blipFill>
        <p:spPr bwMode="auto">
          <a:xfrm>
            <a:off x="6556375" y="1847850"/>
            <a:ext cx="2935288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979168" cy="319087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Delft-FEWS Configuration Course - External Modules/Models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A060B-C22E-41F2-AAFA-0DF47072C89A}" type="slidenum">
              <a:rPr lang="en-GB" altLang="en-US"/>
              <a:pPr>
                <a:defRPr/>
              </a:pPr>
              <a:t>7</a:t>
            </a:fld>
            <a:endParaRPr lang="en-GB" alt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altLang="en-US" sz="2400"/>
              <a:t>Export Activities – Scalar/longitudinal time Series</a:t>
            </a:r>
            <a:endParaRPr lang="en-GB" altLang="en-US" sz="2400"/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914400" eaLnBrk="1"/>
            <a:r>
              <a:rPr lang="nl-NL" altLang="en-US"/>
              <a:t>Exports time series from database to a PI-XML file</a:t>
            </a:r>
          </a:p>
          <a:p>
            <a:pPr marL="342900" indent="-342900" defTabSz="914400" eaLnBrk="1"/>
            <a:r>
              <a:rPr lang="nl-NL" altLang="en-US"/>
              <a:t>Assign File name to export data to</a:t>
            </a:r>
          </a:p>
          <a:p>
            <a:pPr marL="342900" indent="-342900" defTabSz="914400" eaLnBrk="1"/>
            <a:r>
              <a:rPr lang="nl-NL" altLang="en-US"/>
              <a:t>Assign Time Series Sets to export</a:t>
            </a:r>
          </a:p>
          <a:p>
            <a:pPr marL="342900" indent="-342900" defTabSz="914400" eaLnBrk="1"/>
            <a:r>
              <a:rPr lang="nl-NL" altLang="en-US"/>
              <a:t>Written to exportDir</a:t>
            </a:r>
          </a:p>
          <a:p>
            <a:pPr marL="342900" indent="-342900" defTabSz="914400" eaLnBrk="1"/>
            <a:r>
              <a:rPr lang="nl-NL" altLang="en-US"/>
              <a:t>LocationID’s &amp; ParameterID’s will be translated on export (as indicated in IdMapping)</a:t>
            </a:r>
            <a:endParaRPr lang="en-GB" altLang="en-US"/>
          </a:p>
        </p:txBody>
      </p:sp>
      <p:pic>
        <p:nvPicPr>
          <p:cNvPr id="92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394200"/>
            <a:ext cx="73152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835152" cy="319087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Delft-FEWS Configuration Course - External Modules/Models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68875-82EA-45D3-9891-40BF8795337F}" type="slidenum">
              <a:rPr lang="en-GB" altLang="en-US"/>
              <a:pPr>
                <a:defRPr/>
              </a:pPr>
              <a:t>8</a:t>
            </a:fld>
            <a:endParaRPr lang="en-GB" alt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altLang="en-US"/>
              <a:t>Export activities - grid time series</a:t>
            </a:r>
            <a:endParaRPr lang="en-GB" altLang="en-US"/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914400" eaLnBrk="1">
              <a:lnSpc>
                <a:spcPct val="90000"/>
              </a:lnSpc>
            </a:pPr>
            <a:r>
              <a:rPr lang="nl-NL" altLang="en-US"/>
              <a:t>Same principle as exporting scalar time series</a:t>
            </a:r>
          </a:p>
          <a:p>
            <a:pPr marL="342900" indent="-342900" defTabSz="914400" eaLnBrk="1"/>
            <a:endParaRPr lang="nl-NL" altLang="en-US"/>
          </a:p>
          <a:p>
            <a:pPr marL="342900" indent="-342900" defTabSz="914400" eaLnBrk="1"/>
            <a:r>
              <a:rPr lang="nl-NL" altLang="en-US"/>
              <a:t>Supported grid file formats</a:t>
            </a:r>
          </a:p>
          <a:p>
            <a:pPr marL="342900" indent="-342900" defTabSz="914400" eaLnBrk="1"/>
            <a:endParaRPr lang="nl-NL" altLang="en-US"/>
          </a:p>
          <a:p>
            <a:pPr marL="342900" indent="-342900" defTabSz="914400" eaLnBrk="1"/>
            <a:r>
              <a:rPr lang="nl-NL" altLang="en-US"/>
              <a:t>ASC: ArcView/ARC-INFO grid interchange file</a:t>
            </a:r>
          </a:p>
          <a:p>
            <a:pPr marL="742950" lvl="1" indent="-285750" defTabSz="914400" eaLnBrk="1"/>
            <a:r>
              <a:rPr lang="nl-NL" altLang="en-US"/>
              <a:t>Time Series as map stack</a:t>
            </a:r>
          </a:p>
          <a:p>
            <a:pPr marL="342900" indent="-342900" defTabSz="914400" eaLnBrk="1"/>
            <a:r>
              <a:rPr lang="nl-NL" altLang="en-US"/>
              <a:t>PCR: PCRaster file format</a:t>
            </a:r>
          </a:p>
          <a:p>
            <a:pPr marL="742950" lvl="1" indent="-285750" defTabSz="914400" eaLnBrk="1"/>
            <a:r>
              <a:rPr lang="nl-NL" altLang="en-US"/>
              <a:t>Time Series as map stack</a:t>
            </a:r>
          </a:p>
          <a:p>
            <a:pPr marL="342900" indent="-342900" defTabSz="914400" eaLnBrk="1"/>
            <a:r>
              <a:rPr lang="nl-NL" altLang="en-US"/>
              <a:t>BIL: USGS standard grid format</a:t>
            </a:r>
          </a:p>
          <a:p>
            <a:pPr marL="742950" lvl="1" indent="-285750" defTabSz="914400" eaLnBrk="1"/>
            <a:r>
              <a:rPr lang="nl-NL" altLang="en-US"/>
              <a:t>Time series in one file</a:t>
            </a:r>
            <a:endParaRPr lang="en-GB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835152" cy="319087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Delft-FEWS Configuration Course - External Modules/Models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C51FF-960C-4D4F-B760-B5D32ED30332}" type="slidenum">
              <a:rPr lang="en-GB" altLang="en-US"/>
              <a:pPr>
                <a:defRPr/>
              </a:pPr>
              <a:t>9</a:t>
            </a:fld>
            <a:endParaRPr lang="en-GB" alt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altLang="en-US"/>
              <a:t>Export Activities – Module parameters </a:t>
            </a:r>
            <a:endParaRPr lang="en-GB" altLang="en-US"/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914400" eaLnBrk="1"/>
            <a:r>
              <a:rPr lang="nl-NL" altLang="en-US"/>
              <a:t>DELFT-FEWS administers module parameters</a:t>
            </a:r>
          </a:p>
          <a:p>
            <a:pPr marL="342900" indent="-342900" defTabSz="914400" eaLnBrk="1"/>
            <a:r>
              <a:rPr lang="nl-NL" altLang="en-US"/>
              <a:t>Exports to external module as PI-XML file</a:t>
            </a:r>
          </a:p>
          <a:p>
            <a:pPr marL="342900" indent="-342900" defTabSz="914400" eaLnBrk="1"/>
            <a:r>
              <a:rPr lang="nl-NL" altLang="en-US"/>
              <a:t>Held in Config\ModuleParFiles</a:t>
            </a:r>
          </a:p>
          <a:p>
            <a:pPr marL="342900" indent="-342900" defTabSz="914400" eaLnBrk="1"/>
            <a:endParaRPr lang="nl-NL" altLang="en-US"/>
          </a:p>
          <a:p>
            <a:pPr marL="342900" indent="-342900" defTabSz="914400" eaLnBrk="1"/>
            <a:endParaRPr lang="nl-NL" altLang="en-US"/>
          </a:p>
          <a:p>
            <a:pPr marL="342900" indent="-342900" defTabSz="914400" eaLnBrk="1"/>
            <a:endParaRPr lang="nl-NL" altLang="en-US"/>
          </a:p>
          <a:p>
            <a:pPr marL="342900" indent="-342900" defTabSz="914400" eaLnBrk="1"/>
            <a:endParaRPr lang="nl-NL" altLang="en-US"/>
          </a:p>
        </p:txBody>
      </p:sp>
      <p:pic>
        <p:nvPicPr>
          <p:cNvPr id="1127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508375"/>
            <a:ext cx="7018338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uisstijl">
  <a:themeElements>
    <a:clrScheme name="">
      <a:dk1>
        <a:srgbClr val="000000"/>
      </a:dk1>
      <a:lt1>
        <a:srgbClr val="FFFFFF"/>
      </a:lt1>
      <a:dk2>
        <a:srgbClr val="000000"/>
      </a:dk2>
      <a:lt2>
        <a:srgbClr val="008FC5"/>
      </a:lt2>
      <a:accent1>
        <a:srgbClr val="FFFFFF"/>
      </a:accent1>
      <a:accent2>
        <a:srgbClr val="A6A698"/>
      </a:accent2>
      <a:accent3>
        <a:srgbClr val="FFFFFF"/>
      </a:accent3>
      <a:accent4>
        <a:srgbClr val="000000"/>
      </a:accent4>
      <a:accent5>
        <a:srgbClr val="FFFFFF"/>
      </a:accent5>
      <a:accent6>
        <a:srgbClr val="969689"/>
      </a:accent6>
      <a:hlink>
        <a:srgbClr val="008FC5"/>
      </a:hlink>
      <a:folHlink>
        <a:srgbClr val="B2B2B2"/>
      </a:folHlink>
    </a:clrScheme>
    <a:fontScheme name="huisstijl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 typeface="Times New Roman" pitchFamily="18" charset="0"/>
          <a:buChar char="–"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itchFamily="18" charset="0"/>
            <a:ea typeface="MS Gothic" pitchFamily="4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 typeface="Times New Roman" pitchFamily="18" charset="0"/>
          <a:buChar char="–"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itchFamily="18" charset="0"/>
            <a:ea typeface="MS Gothic" pitchFamily="49" charset="-128"/>
          </a:defRPr>
        </a:defPPr>
      </a:lstStyle>
    </a:lnDef>
  </a:objectDefaults>
  <a:extraClrSchemeLst>
    <a:extraClrScheme>
      <a:clrScheme name="huisstij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isstij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huisstijl</Template>
  <TotalTime>3711</TotalTime>
  <Words>1030</Words>
  <Application>Microsoft Office PowerPoint</Application>
  <PresentationFormat>A4 Paper (210x297 mm)</PresentationFormat>
  <Paragraphs>287</Paragraphs>
  <Slides>29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MS Gothic</vt:lpstr>
      <vt:lpstr>Symbol</vt:lpstr>
      <vt:lpstr>Times New Roman</vt:lpstr>
      <vt:lpstr>Wingdings</vt:lpstr>
      <vt:lpstr>huisstijl</vt:lpstr>
      <vt:lpstr>PowerPoint Presentation</vt:lpstr>
      <vt:lpstr>PowerPoint Presentation</vt:lpstr>
      <vt:lpstr>Generic workflow to run a model in FEWS</vt:lpstr>
      <vt:lpstr>General Adapter -Concepts</vt:lpstr>
      <vt:lpstr>General Adapter – Configuration</vt:lpstr>
      <vt:lpstr>General Adapter – Export Activities</vt:lpstr>
      <vt:lpstr>Export Activities – Scalar/longitudinal time Series</vt:lpstr>
      <vt:lpstr>Export activities - grid time series</vt:lpstr>
      <vt:lpstr>Export Activities – Module parameters </vt:lpstr>
      <vt:lpstr>Export Activities – Module dataset</vt:lpstr>
      <vt:lpstr>Exporting States</vt:lpstr>
      <vt:lpstr>Exporting States</vt:lpstr>
      <vt:lpstr>Exporting States</vt:lpstr>
      <vt:lpstr>Exporting States</vt:lpstr>
      <vt:lpstr>PowerPoint Presentation</vt:lpstr>
      <vt:lpstr>General Adapter – Execute Activities</vt:lpstr>
      <vt:lpstr>General Adapter – Import Activities</vt:lpstr>
      <vt:lpstr>General Adapter – Import Activities</vt:lpstr>
      <vt:lpstr>General Adapter – Import Activities</vt:lpstr>
      <vt:lpstr>Burn-in profiles</vt:lpstr>
      <vt:lpstr>Burn-in profiles</vt:lpstr>
      <vt:lpstr>Startup/Shutdown activities</vt:lpstr>
      <vt:lpstr>Module diagnostics/debugging</vt:lpstr>
      <vt:lpstr>PowerPoint Presentation</vt:lpstr>
      <vt:lpstr>Module Configuration Templates</vt:lpstr>
      <vt:lpstr>Module General Adapter template</vt:lpstr>
      <vt:lpstr>Workflow file</vt:lpstr>
      <vt:lpstr>Quick guide and wiki for model adapters</vt:lpstr>
      <vt:lpstr>General Adaptor - Exercise</vt:lpstr>
    </vt:vector>
  </TitlesOfParts>
  <Company>WL | Delft Hydraulics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minett</dc:creator>
  <cp:lastModifiedBy>Edwin</cp:lastModifiedBy>
  <cp:revision>111</cp:revision>
  <cp:lastPrinted>2007-09-10T07:19:41Z</cp:lastPrinted>
  <dcterms:created xsi:type="dcterms:W3CDTF">2008-01-22T10:52:40Z</dcterms:created>
  <dcterms:modified xsi:type="dcterms:W3CDTF">2016-03-02T22:35:26Z</dcterms:modified>
</cp:coreProperties>
</file>