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2"/>
  </p:notesMasterIdLst>
  <p:handoutMasterIdLst>
    <p:handoutMasterId r:id="rId43"/>
  </p:handoutMasterIdLst>
  <p:sldIdLst>
    <p:sldId id="606" r:id="rId2"/>
    <p:sldId id="599" r:id="rId3"/>
    <p:sldId id="693" r:id="rId4"/>
    <p:sldId id="591" r:id="rId5"/>
    <p:sldId id="589" r:id="rId6"/>
    <p:sldId id="594" r:id="rId7"/>
    <p:sldId id="657" r:id="rId8"/>
    <p:sldId id="658" r:id="rId9"/>
    <p:sldId id="659" r:id="rId10"/>
    <p:sldId id="660" r:id="rId11"/>
    <p:sldId id="661" r:id="rId12"/>
    <p:sldId id="662" r:id="rId13"/>
    <p:sldId id="663" r:id="rId14"/>
    <p:sldId id="664" r:id="rId15"/>
    <p:sldId id="665" r:id="rId16"/>
    <p:sldId id="666" r:id="rId17"/>
    <p:sldId id="667" r:id="rId18"/>
    <p:sldId id="670" r:id="rId19"/>
    <p:sldId id="672" r:id="rId20"/>
    <p:sldId id="673" r:id="rId21"/>
    <p:sldId id="674" r:id="rId22"/>
    <p:sldId id="675" r:id="rId23"/>
    <p:sldId id="677" r:id="rId24"/>
    <p:sldId id="678" r:id="rId25"/>
    <p:sldId id="676" r:id="rId26"/>
    <p:sldId id="679" r:id="rId27"/>
    <p:sldId id="680" r:id="rId28"/>
    <p:sldId id="683" r:id="rId29"/>
    <p:sldId id="609" r:id="rId30"/>
    <p:sldId id="616" r:id="rId31"/>
    <p:sldId id="620" r:id="rId32"/>
    <p:sldId id="621" r:id="rId33"/>
    <p:sldId id="622" r:id="rId34"/>
    <p:sldId id="623" r:id="rId35"/>
    <p:sldId id="684" r:id="rId36"/>
    <p:sldId id="692" r:id="rId37"/>
    <p:sldId id="685" r:id="rId38"/>
    <p:sldId id="681" r:id="rId39"/>
    <p:sldId id="688" r:id="rId40"/>
    <p:sldId id="686" r:id="rId41"/>
  </p:sldIdLst>
  <p:sldSz cx="9906000" cy="6858000" type="A4"/>
  <p:notesSz cx="7102475" cy="10234613"/>
  <p:defaultTextStyle>
    <a:defPPr>
      <a:defRPr lang="en-GB"/>
    </a:defPPr>
    <a:lvl1pPr algn="l" defTabSz="457200" rtl="0" fontAlgn="base" hangingPunct="0">
      <a:lnSpc>
        <a:spcPct val="80000"/>
      </a:lnSpc>
      <a:spcBef>
        <a:spcPct val="0"/>
      </a:spcBef>
      <a:spcAft>
        <a:spcPct val="0"/>
      </a:spcAft>
      <a:buClr>
        <a:srgbClr val="000000"/>
      </a:buClr>
      <a:buSzPct val="45000"/>
      <a:buFont typeface="Wingdings" pitchFamily="2" charset="2"/>
      <a:defRPr kern="1200">
        <a:solidFill>
          <a:schemeClr val="bg1"/>
        </a:solidFill>
        <a:latin typeface="Arial" charset="0"/>
        <a:ea typeface="MS Gothic" pitchFamily="49" charset="-128"/>
        <a:cs typeface="+mn-cs"/>
      </a:defRPr>
    </a:lvl1pPr>
    <a:lvl2pPr marL="428625" indent="-215900" algn="l" defTabSz="457200" rtl="0" fontAlgn="base" hangingPunct="0">
      <a:lnSpc>
        <a:spcPct val="80000"/>
      </a:lnSpc>
      <a:spcBef>
        <a:spcPct val="0"/>
      </a:spcBef>
      <a:spcAft>
        <a:spcPct val="0"/>
      </a:spcAft>
      <a:buClr>
        <a:srgbClr val="000000"/>
      </a:buClr>
      <a:buSzPct val="45000"/>
      <a:buFont typeface="Wingdings" pitchFamily="2" charset="2"/>
      <a:defRPr kern="1200">
        <a:solidFill>
          <a:schemeClr val="bg1"/>
        </a:solidFill>
        <a:latin typeface="Arial" charset="0"/>
        <a:ea typeface="MS Gothic" pitchFamily="49" charset="-128"/>
        <a:cs typeface="+mn-cs"/>
      </a:defRPr>
    </a:lvl2pPr>
    <a:lvl3pPr marL="644525" indent="-214313" algn="l" defTabSz="457200" rtl="0" fontAlgn="base" hangingPunct="0">
      <a:lnSpc>
        <a:spcPct val="80000"/>
      </a:lnSpc>
      <a:spcBef>
        <a:spcPct val="0"/>
      </a:spcBef>
      <a:spcAft>
        <a:spcPct val="0"/>
      </a:spcAft>
      <a:buClr>
        <a:srgbClr val="000000"/>
      </a:buClr>
      <a:buSzPct val="45000"/>
      <a:buFont typeface="Wingdings" pitchFamily="2" charset="2"/>
      <a:defRPr kern="1200">
        <a:solidFill>
          <a:schemeClr val="bg1"/>
        </a:solidFill>
        <a:latin typeface="Arial" charset="0"/>
        <a:ea typeface="MS Gothic" pitchFamily="49" charset="-128"/>
        <a:cs typeface="+mn-cs"/>
      </a:defRPr>
    </a:lvl3pPr>
    <a:lvl4pPr marL="860425" indent="-212725" algn="l" defTabSz="457200" rtl="0" fontAlgn="base" hangingPunct="0">
      <a:lnSpc>
        <a:spcPct val="80000"/>
      </a:lnSpc>
      <a:spcBef>
        <a:spcPct val="0"/>
      </a:spcBef>
      <a:spcAft>
        <a:spcPct val="0"/>
      </a:spcAft>
      <a:buClr>
        <a:srgbClr val="000000"/>
      </a:buClr>
      <a:buSzPct val="45000"/>
      <a:buFont typeface="Wingdings" pitchFamily="2" charset="2"/>
      <a:defRPr kern="1200">
        <a:solidFill>
          <a:schemeClr val="bg1"/>
        </a:solidFill>
        <a:latin typeface="Arial" charset="0"/>
        <a:ea typeface="MS Gothic" pitchFamily="49" charset="-128"/>
        <a:cs typeface="+mn-cs"/>
      </a:defRPr>
    </a:lvl4pPr>
    <a:lvl5pPr marL="1076325" indent="-215900" algn="l" defTabSz="457200" rtl="0" fontAlgn="base" hangingPunct="0">
      <a:lnSpc>
        <a:spcPct val="80000"/>
      </a:lnSpc>
      <a:spcBef>
        <a:spcPct val="0"/>
      </a:spcBef>
      <a:spcAft>
        <a:spcPct val="0"/>
      </a:spcAft>
      <a:buClr>
        <a:srgbClr val="000000"/>
      </a:buClr>
      <a:buSzPct val="45000"/>
      <a:buFont typeface="Wingdings" pitchFamily="2" charset="2"/>
      <a:defRPr kern="1200">
        <a:solidFill>
          <a:schemeClr val="bg1"/>
        </a:solidFill>
        <a:latin typeface="Arial" charset="0"/>
        <a:ea typeface="MS Gothic" pitchFamily="49" charset="-128"/>
        <a:cs typeface="+mn-cs"/>
      </a:defRPr>
    </a:lvl5pPr>
    <a:lvl6pPr marL="2286000" algn="l" defTabSz="914400" rtl="0" eaLnBrk="1" latinLnBrk="0" hangingPunct="1">
      <a:defRPr kern="1200">
        <a:solidFill>
          <a:schemeClr val="bg1"/>
        </a:solidFill>
        <a:latin typeface="Arial" charset="0"/>
        <a:ea typeface="MS Gothic" pitchFamily="49" charset="-128"/>
        <a:cs typeface="+mn-cs"/>
      </a:defRPr>
    </a:lvl6pPr>
    <a:lvl7pPr marL="2743200" algn="l" defTabSz="914400" rtl="0" eaLnBrk="1" latinLnBrk="0" hangingPunct="1">
      <a:defRPr kern="1200">
        <a:solidFill>
          <a:schemeClr val="bg1"/>
        </a:solidFill>
        <a:latin typeface="Arial" charset="0"/>
        <a:ea typeface="MS Gothic" pitchFamily="49" charset="-128"/>
        <a:cs typeface="+mn-cs"/>
      </a:defRPr>
    </a:lvl7pPr>
    <a:lvl8pPr marL="3200400" algn="l" defTabSz="914400" rtl="0" eaLnBrk="1" latinLnBrk="0" hangingPunct="1">
      <a:defRPr kern="1200">
        <a:solidFill>
          <a:schemeClr val="bg1"/>
        </a:solidFill>
        <a:latin typeface="Arial" charset="0"/>
        <a:ea typeface="MS Gothic" pitchFamily="49" charset="-128"/>
        <a:cs typeface="+mn-cs"/>
      </a:defRPr>
    </a:lvl8pPr>
    <a:lvl9pPr marL="3657600" algn="l" defTabSz="914400" rtl="0" eaLnBrk="1" latinLnBrk="0" hangingPunct="1">
      <a:defRPr kern="1200">
        <a:solidFill>
          <a:schemeClr val="bg1"/>
        </a:solidFill>
        <a:latin typeface="Arial" charset="0"/>
        <a:ea typeface="MS Gothic" pitchFamily="49"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0AC2E"/>
    <a:srgbClr val="D0EBB3"/>
    <a:srgbClr val="64C800"/>
    <a:srgbClr val="33660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912" autoAdjust="0"/>
    <p:restoredTop sz="83246" autoAdjust="0"/>
  </p:normalViewPr>
  <p:slideViewPr>
    <p:cSldViewPr snapToGrid="0" showGuides="1">
      <p:cViewPr>
        <p:scale>
          <a:sx n="75" d="100"/>
          <a:sy n="75" d="100"/>
        </p:scale>
        <p:origin x="-1680" y="-504"/>
      </p:cViewPr>
      <p:guideLst>
        <p:guide orient="horz" pos="2160"/>
        <p:guide orient="horz" pos="736"/>
        <p:guide pos="3992"/>
      </p:guideLst>
    </p:cSldViewPr>
  </p:slideViewPr>
  <p:notesTextViewPr>
    <p:cViewPr>
      <p:scale>
        <a:sx n="100" d="100"/>
        <a:sy n="100" d="100"/>
      </p:scale>
      <p:origin x="0" y="0"/>
    </p:cViewPr>
  </p:notesTextViewPr>
  <p:sorterViewPr>
    <p:cViewPr>
      <p:scale>
        <a:sx n="100" d="100"/>
        <a:sy n="100" d="100"/>
      </p:scale>
      <p:origin x="0" y="7896"/>
    </p:cViewPr>
  </p:sorter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5" Type="http://schemas.openxmlformats.org/officeDocument/2006/relationships/image" Target="../media/image15.emf"/><Relationship Id="rId4" Type="http://schemas.openxmlformats.org/officeDocument/2006/relationships/image" Target="../media/image1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3078163"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99" tIns="44449" rIns="88899" bIns="44449" numCol="1" anchor="t" anchorCtr="0" compatLnSpc="1">
            <a:prstTxWarp prst="textNoShape">
              <a:avLst/>
            </a:prstTxWarp>
          </a:bodyPr>
          <a:lstStyle>
            <a:lvl1pPr defTabSz="446088">
              <a:defRPr sz="1100">
                <a:solidFill>
                  <a:srgbClr val="000000"/>
                </a:solidFill>
              </a:defRPr>
            </a:lvl1pPr>
          </a:lstStyle>
          <a:p>
            <a:pPr>
              <a:defRPr/>
            </a:pPr>
            <a:endParaRPr lang="en-US"/>
          </a:p>
        </p:txBody>
      </p:sp>
      <p:sp>
        <p:nvSpPr>
          <p:cNvPr id="151555" name="Rectangle 3"/>
          <p:cNvSpPr>
            <a:spLocks noGrp="1" noChangeArrowheads="1"/>
          </p:cNvSpPr>
          <p:nvPr>
            <p:ph type="dt" sz="quarter" idx="1"/>
          </p:nvPr>
        </p:nvSpPr>
        <p:spPr bwMode="auto">
          <a:xfrm>
            <a:off x="4022725" y="0"/>
            <a:ext cx="3078163"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99" tIns="44449" rIns="88899" bIns="44449" numCol="1" anchor="t" anchorCtr="0" compatLnSpc="1">
            <a:prstTxWarp prst="textNoShape">
              <a:avLst/>
            </a:prstTxWarp>
          </a:bodyPr>
          <a:lstStyle>
            <a:lvl1pPr algn="r" defTabSz="446088">
              <a:defRPr sz="1100">
                <a:solidFill>
                  <a:srgbClr val="000000"/>
                </a:solidFill>
              </a:defRPr>
            </a:lvl1pPr>
          </a:lstStyle>
          <a:p>
            <a:pPr>
              <a:defRPr/>
            </a:pPr>
            <a:endParaRPr lang="en-US"/>
          </a:p>
        </p:txBody>
      </p:sp>
      <p:sp>
        <p:nvSpPr>
          <p:cNvPr id="151556" name="Rectangle 4"/>
          <p:cNvSpPr>
            <a:spLocks noGrp="1" noChangeArrowheads="1"/>
          </p:cNvSpPr>
          <p:nvPr>
            <p:ph type="ftr" sz="quarter" idx="2"/>
          </p:nvPr>
        </p:nvSpPr>
        <p:spPr bwMode="auto">
          <a:xfrm>
            <a:off x="0" y="9720263"/>
            <a:ext cx="307816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99" tIns="44449" rIns="88899" bIns="44449" numCol="1" anchor="b" anchorCtr="0" compatLnSpc="1">
            <a:prstTxWarp prst="textNoShape">
              <a:avLst/>
            </a:prstTxWarp>
          </a:bodyPr>
          <a:lstStyle>
            <a:lvl1pPr defTabSz="446088">
              <a:defRPr sz="1100">
                <a:solidFill>
                  <a:srgbClr val="000000"/>
                </a:solidFill>
              </a:defRPr>
            </a:lvl1pPr>
          </a:lstStyle>
          <a:p>
            <a:pPr>
              <a:defRPr/>
            </a:pPr>
            <a:endParaRPr lang="en-US"/>
          </a:p>
        </p:txBody>
      </p:sp>
      <p:sp>
        <p:nvSpPr>
          <p:cNvPr id="151557" name="Rectangle 5"/>
          <p:cNvSpPr>
            <a:spLocks noGrp="1" noChangeArrowheads="1"/>
          </p:cNvSpPr>
          <p:nvPr>
            <p:ph type="sldNum" sz="quarter" idx="3"/>
          </p:nvPr>
        </p:nvSpPr>
        <p:spPr bwMode="auto">
          <a:xfrm>
            <a:off x="4022725" y="9720263"/>
            <a:ext cx="307816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99" tIns="44449" rIns="88899" bIns="44449" numCol="1" anchor="b" anchorCtr="0" compatLnSpc="1">
            <a:prstTxWarp prst="textNoShape">
              <a:avLst/>
            </a:prstTxWarp>
          </a:bodyPr>
          <a:lstStyle>
            <a:lvl1pPr algn="r" defTabSz="446088">
              <a:defRPr sz="1100">
                <a:solidFill>
                  <a:srgbClr val="000000"/>
                </a:solidFill>
              </a:defRPr>
            </a:lvl1pPr>
          </a:lstStyle>
          <a:p>
            <a:pPr>
              <a:defRPr/>
            </a:pPr>
            <a:fld id="{595CBC36-13DA-47EA-9940-817A70AD1995}" type="slidenum">
              <a:rPr lang="en-US"/>
              <a:pPr>
                <a:defRPr/>
              </a:pPr>
              <a:t>‹#›</a:t>
            </a:fld>
            <a:endParaRPr lang="en-US"/>
          </a:p>
        </p:txBody>
      </p:sp>
    </p:spTree>
    <p:extLst>
      <p:ext uri="{BB962C8B-B14F-4D97-AF65-F5344CB8AC3E}">
        <p14:creationId xmlns:p14="http://schemas.microsoft.com/office/powerpoint/2010/main" val="3905492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AutoShape 1"/>
          <p:cNvSpPr>
            <a:spLocks noChangeArrowheads="1"/>
          </p:cNvSpPr>
          <p:nvPr/>
        </p:nvSpPr>
        <p:spPr bwMode="auto">
          <a:xfrm>
            <a:off x="0" y="0"/>
            <a:ext cx="7102475" cy="10234613"/>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083" name="AutoShape 2"/>
          <p:cNvSpPr>
            <a:spLocks noChangeArrowheads="1"/>
          </p:cNvSpPr>
          <p:nvPr/>
        </p:nvSpPr>
        <p:spPr bwMode="auto">
          <a:xfrm>
            <a:off x="0" y="0"/>
            <a:ext cx="7102475"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084" name="Rectangle 3"/>
          <p:cNvSpPr>
            <a:spLocks noGrp="1" noRot="1" noChangeAspect="1" noChangeArrowheads="1"/>
          </p:cNvSpPr>
          <p:nvPr>
            <p:ph type="sldImg"/>
          </p:nvPr>
        </p:nvSpPr>
        <p:spPr bwMode="auto">
          <a:xfrm>
            <a:off x="779463" y="776288"/>
            <a:ext cx="5540375" cy="383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2" name="Rectangle 4"/>
          <p:cNvSpPr>
            <a:spLocks noGrp="1" noChangeArrowheads="1"/>
          </p:cNvSpPr>
          <p:nvPr>
            <p:ph type="body"/>
          </p:nvPr>
        </p:nvSpPr>
        <p:spPr bwMode="auto">
          <a:xfrm>
            <a:off x="711200" y="4859338"/>
            <a:ext cx="5678488" cy="460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2053" name="Rectangle 5"/>
          <p:cNvSpPr>
            <a:spLocks noGrp="1" noChangeArrowheads="1"/>
          </p:cNvSpPr>
          <p:nvPr>
            <p:ph type="hdr"/>
          </p:nvPr>
        </p:nvSpPr>
        <p:spPr bwMode="auto">
          <a:xfrm>
            <a:off x="0" y="0"/>
            <a:ext cx="3078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446088">
              <a:lnSpc>
                <a:spcPct val="92000"/>
              </a:lnSpc>
              <a:tabLst>
                <a:tab pos="0" algn="l"/>
                <a:tab pos="446088" algn="l"/>
                <a:tab pos="889000" algn="l"/>
                <a:tab pos="1333500" algn="l"/>
                <a:tab pos="1778000" algn="l"/>
                <a:tab pos="2222500" algn="l"/>
                <a:tab pos="2667000" algn="l"/>
                <a:tab pos="3111500" algn="l"/>
                <a:tab pos="3556000" algn="l"/>
                <a:tab pos="4000500" algn="l"/>
                <a:tab pos="4445000" algn="l"/>
                <a:tab pos="4889500" algn="l"/>
                <a:tab pos="5334000" algn="l"/>
                <a:tab pos="5778500" algn="l"/>
                <a:tab pos="6223000" algn="l"/>
                <a:tab pos="6667500" algn="l"/>
                <a:tab pos="7112000" algn="l"/>
                <a:tab pos="7556500" algn="l"/>
                <a:tab pos="8001000" algn="l"/>
                <a:tab pos="8445500" algn="l"/>
                <a:tab pos="8890000" algn="l"/>
              </a:tabLst>
              <a:defRPr sz="1400">
                <a:solidFill>
                  <a:srgbClr val="000000"/>
                </a:solidFill>
                <a:latin typeface="Times New Roman" pitchFamily="18" charset="0"/>
              </a:defRPr>
            </a:lvl1pPr>
          </a:lstStyle>
          <a:p>
            <a:pPr>
              <a:defRPr/>
            </a:pPr>
            <a:endParaRPr lang="en-GB"/>
          </a:p>
        </p:txBody>
      </p:sp>
      <p:sp>
        <p:nvSpPr>
          <p:cNvPr id="2054" name="Rectangle 6"/>
          <p:cNvSpPr>
            <a:spLocks noGrp="1" noChangeArrowheads="1"/>
          </p:cNvSpPr>
          <p:nvPr>
            <p:ph type="dt"/>
          </p:nvPr>
        </p:nvSpPr>
        <p:spPr bwMode="auto">
          <a:xfrm>
            <a:off x="4019550" y="0"/>
            <a:ext cx="3078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446088">
              <a:lnSpc>
                <a:spcPct val="92000"/>
              </a:lnSpc>
              <a:tabLst>
                <a:tab pos="0" algn="l"/>
                <a:tab pos="446088" algn="l"/>
                <a:tab pos="889000" algn="l"/>
                <a:tab pos="1333500" algn="l"/>
                <a:tab pos="1778000" algn="l"/>
                <a:tab pos="2222500" algn="l"/>
                <a:tab pos="2667000" algn="l"/>
                <a:tab pos="3111500" algn="l"/>
                <a:tab pos="3556000" algn="l"/>
                <a:tab pos="4000500" algn="l"/>
                <a:tab pos="4445000" algn="l"/>
                <a:tab pos="4889500" algn="l"/>
                <a:tab pos="5334000" algn="l"/>
                <a:tab pos="5778500" algn="l"/>
                <a:tab pos="6223000" algn="l"/>
                <a:tab pos="6667500" algn="l"/>
                <a:tab pos="7112000" algn="l"/>
                <a:tab pos="7556500" algn="l"/>
                <a:tab pos="8001000" algn="l"/>
                <a:tab pos="8445500" algn="l"/>
                <a:tab pos="8890000" algn="l"/>
              </a:tabLst>
              <a:defRPr sz="1400">
                <a:solidFill>
                  <a:srgbClr val="000000"/>
                </a:solidFill>
                <a:latin typeface="Times New Roman" pitchFamily="18" charset="0"/>
              </a:defRPr>
            </a:lvl1pPr>
          </a:lstStyle>
          <a:p>
            <a:pPr>
              <a:defRPr/>
            </a:pPr>
            <a:endParaRPr lang="en-GB"/>
          </a:p>
        </p:txBody>
      </p:sp>
      <p:sp>
        <p:nvSpPr>
          <p:cNvPr id="2055" name="Rectangle 7"/>
          <p:cNvSpPr>
            <a:spLocks noGrp="1" noChangeArrowheads="1"/>
          </p:cNvSpPr>
          <p:nvPr>
            <p:ph type="ftr"/>
          </p:nvPr>
        </p:nvSpPr>
        <p:spPr bwMode="auto">
          <a:xfrm>
            <a:off x="0" y="9721850"/>
            <a:ext cx="3078163"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446088">
              <a:lnSpc>
                <a:spcPct val="92000"/>
              </a:lnSpc>
              <a:tabLst>
                <a:tab pos="0" algn="l"/>
                <a:tab pos="446088" algn="l"/>
                <a:tab pos="889000" algn="l"/>
                <a:tab pos="1333500" algn="l"/>
                <a:tab pos="1778000" algn="l"/>
                <a:tab pos="2222500" algn="l"/>
                <a:tab pos="2667000" algn="l"/>
                <a:tab pos="3111500" algn="l"/>
                <a:tab pos="3556000" algn="l"/>
                <a:tab pos="4000500" algn="l"/>
                <a:tab pos="4445000" algn="l"/>
                <a:tab pos="4889500" algn="l"/>
                <a:tab pos="5334000" algn="l"/>
                <a:tab pos="5778500" algn="l"/>
                <a:tab pos="6223000" algn="l"/>
                <a:tab pos="6667500" algn="l"/>
                <a:tab pos="7112000" algn="l"/>
                <a:tab pos="7556500" algn="l"/>
                <a:tab pos="8001000" algn="l"/>
                <a:tab pos="8445500" algn="l"/>
                <a:tab pos="8890000" algn="l"/>
              </a:tabLst>
              <a:defRPr sz="1400">
                <a:solidFill>
                  <a:srgbClr val="000000"/>
                </a:solidFill>
                <a:latin typeface="Times New Roman" pitchFamily="18" charset="0"/>
              </a:defRPr>
            </a:lvl1pPr>
          </a:lstStyle>
          <a:p>
            <a:pPr>
              <a:defRPr/>
            </a:pPr>
            <a:endParaRPr lang="en-GB"/>
          </a:p>
        </p:txBody>
      </p:sp>
      <p:sp>
        <p:nvSpPr>
          <p:cNvPr id="2056" name="Rectangle 8"/>
          <p:cNvSpPr>
            <a:spLocks noGrp="1" noChangeArrowheads="1"/>
          </p:cNvSpPr>
          <p:nvPr>
            <p:ph type="sldNum"/>
          </p:nvPr>
        </p:nvSpPr>
        <p:spPr bwMode="auto">
          <a:xfrm>
            <a:off x="4019550" y="9721850"/>
            <a:ext cx="3078163"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446088">
              <a:lnSpc>
                <a:spcPct val="92000"/>
              </a:lnSpc>
              <a:tabLst>
                <a:tab pos="0" algn="l"/>
                <a:tab pos="446088" algn="l"/>
                <a:tab pos="889000" algn="l"/>
                <a:tab pos="1333500" algn="l"/>
                <a:tab pos="1778000" algn="l"/>
                <a:tab pos="2222500" algn="l"/>
                <a:tab pos="2667000" algn="l"/>
                <a:tab pos="3111500" algn="l"/>
                <a:tab pos="3556000" algn="l"/>
                <a:tab pos="4000500" algn="l"/>
                <a:tab pos="4445000" algn="l"/>
                <a:tab pos="4889500" algn="l"/>
                <a:tab pos="5334000" algn="l"/>
                <a:tab pos="5778500" algn="l"/>
                <a:tab pos="6223000" algn="l"/>
                <a:tab pos="6667500" algn="l"/>
                <a:tab pos="7112000" algn="l"/>
                <a:tab pos="7556500" algn="l"/>
                <a:tab pos="8001000" algn="l"/>
                <a:tab pos="8445500" algn="l"/>
                <a:tab pos="8890000" algn="l"/>
              </a:tabLst>
              <a:defRPr sz="1400">
                <a:solidFill>
                  <a:srgbClr val="000000"/>
                </a:solidFill>
                <a:latin typeface="Times New Roman" pitchFamily="18" charset="0"/>
              </a:defRPr>
            </a:lvl1pPr>
          </a:lstStyle>
          <a:p>
            <a:pPr>
              <a:defRPr/>
            </a:pPr>
            <a:fld id="{0A83A22C-8B9A-4226-9F7C-1CE94CD7DFC3}" type="slidenum">
              <a:rPr lang="en-GB"/>
              <a:pPr>
                <a:defRPr/>
              </a:pPr>
              <a:t>‹#›</a:t>
            </a:fld>
            <a:endParaRPr lang="en-GB"/>
          </a:p>
        </p:txBody>
      </p:sp>
    </p:spTree>
    <p:extLst>
      <p:ext uri="{BB962C8B-B14F-4D97-AF65-F5344CB8AC3E}">
        <p14:creationId xmlns:p14="http://schemas.microsoft.com/office/powerpoint/2010/main" val="331083295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5pPr>
            <a:lvl6pPr marL="2514600" indent="-228600" defTabSz="457200" eaLnBrk="0" fontAlgn="base" hangingPunct="0">
              <a:lnSpc>
                <a:spcPct val="80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6pPr>
            <a:lvl7pPr marL="2971800" indent="-228600" defTabSz="457200" eaLnBrk="0" fontAlgn="base" hangingPunct="0">
              <a:lnSpc>
                <a:spcPct val="80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7pPr>
            <a:lvl8pPr marL="3429000" indent="-228600" defTabSz="457200" eaLnBrk="0" fontAlgn="base" hangingPunct="0">
              <a:lnSpc>
                <a:spcPct val="80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8pPr>
            <a:lvl9pPr marL="3886200" indent="-228600" defTabSz="457200" eaLnBrk="0" fontAlgn="base" hangingPunct="0">
              <a:lnSpc>
                <a:spcPct val="80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9pPr>
          </a:lstStyle>
          <a:p>
            <a:pPr eaLnBrk="1"/>
            <a:fld id="{549F8FC9-6AB4-4009-8EBD-59DBB65CE730}" type="slidenum">
              <a:rPr lang="en-GB" smtClean="0">
                <a:solidFill>
                  <a:srgbClr val="000000"/>
                </a:solidFill>
                <a:latin typeface="Times New Roman" pitchFamily="18" charset="0"/>
              </a:rPr>
              <a:pPr eaLnBrk="1"/>
              <a:t>1</a:t>
            </a:fld>
            <a:endParaRPr lang="en-GB" smtClean="0">
              <a:solidFill>
                <a:srgbClr val="000000"/>
              </a:solidFill>
              <a:latin typeface="Times New Roman" pitchFamily="18" charset="0"/>
            </a:endParaRPr>
          </a:p>
        </p:txBody>
      </p:sp>
      <p:sp>
        <p:nvSpPr>
          <p:cNvPr id="57347" name="Text Box 2"/>
          <p:cNvSpPr txBox="1">
            <a:spLocks noChangeArrowheads="1"/>
          </p:cNvSpPr>
          <p:nvPr/>
        </p:nvSpPr>
        <p:spPr bwMode="auto">
          <a:xfrm>
            <a:off x="1253378" y="776965"/>
            <a:ext cx="4595719" cy="383798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a:solidFill>
                  <a:schemeClr val="bg1"/>
                </a:solidFill>
                <a:latin typeface="Arial" charset="0"/>
                <a:ea typeface="MS Gothic" pitchFamily="49" charset="-128"/>
              </a:defRPr>
            </a:lvl1pPr>
            <a:lvl2pPr marL="742950" indent="-285750" eaLnBrk="0">
              <a:defRPr>
                <a:solidFill>
                  <a:schemeClr val="bg1"/>
                </a:solidFill>
                <a:latin typeface="Arial" charset="0"/>
                <a:ea typeface="MS Gothic" pitchFamily="49" charset="-128"/>
              </a:defRPr>
            </a:lvl2pPr>
            <a:lvl3pPr marL="1143000" indent="-228600" eaLnBrk="0">
              <a:defRPr>
                <a:solidFill>
                  <a:schemeClr val="bg1"/>
                </a:solidFill>
                <a:latin typeface="Arial" charset="0"/>
                <a:ea typeface="MS Gothic" pitchFamily="49" charset="-128"/>
              </a:defRPr>
            </a:lvl3pPr>
            <a:lvl4pPr marL="1600200" indent="-228600" eaLnBrk="0">
              <a:defRPr>
                <a:solidFill>
                  <a:schemeClr val="bg1"/>
                </a:solidFill>
                <a:latin typeface="Arial" charset="0"/>
                <a:ea typeface="MS Gothic" pitchFamily="49" charset="-128"/>
              </a:defRPr>
            </a:lvl4pPr>
            <a:lvl5pPr marL="2057400" indent="-228600" eaLnBrk="0">
              <a:defRPr>
                <a:solidFill>
                  <a:schemeClr val="bg1"/>
                </a:solidFill>
                <a:latin typeface="Arial" charset="0"/>
                <a:ea typeface="MS Gothic" pitchFamily="49" charset="-128"/>
              </a:defRPr>
            </a:lvl5pPr>
            <a:lvl6pPr marL="25146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6pPr>
            <a:lvl7pPr marL="29718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7pPr>
            <a:lvl8pPr marL="34290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8pPr>
            <a:lvl9pPr marL="38862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9pPr>
          </a:lstStyle>
          <a:p>
            <a:pPr eaLnBrk="1"/>
            <a:endParaRPr lang="en-US"/>
          </a:p>
        </p:txBody>
      </p:sp>
      <p:sp>
        <p:nvSpPr>
          <p:cNvPr id="57348" name="Rectangle 3"/>
          <p:cNvSpPr>
            <a:spLocks noGrp="1" noChangeArrowheads="1"/>
          </p:cNvSpPr>
          <p:nvPr>
            <p:ph type="body"/>
          </p:nvPr>
        </p:nvSpPr>
        <p:spPr>
          <a:xfrm>
            <a:off x="710828" y="4860473"/>
            <a:ext cx="5679369" cy="4605252"/>
          </a:xfrm>
          <a:noFill/>
        </p:spPr>
        <p:txBody>
          <a:bodyPr wrap="none" anchor="ctr"/>
          <a:lstStyle/>
          <a:p>
            <a:r>
              <a:rPr lang="en-US" sz="1200" b="1" kern="1200" dirty="0" smtClean="0">
                <a:solidFill>
                  <a:srgbClr val="000000"/>
                </a:solidFill>
                <a:effectLst/>
                <a:latin typeface="Times New Roman" pitchFamily="18" charset="0"/>
                <a:ea typeface="+mn-ea"/>
                <a:cs typeface="+mn-cs"/>
              </a:rPr>
              <a:t>Live System Aspects</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 </a:t>
            </a:r>
            <a:endParaRPr lang="en-GB" sz="1200" kern="1200" dirty="0" smtClean="0">
              <a:solidFill>
                <a:srgbClr val="000000"/>
              </a:solidFill>
              <a:effectLst/>
              <a:latin typeface="Times New Roman" pitchFamily="18" charset="0"/>
              <a:ea typeface="+mn-ea"/>
              <a:cs typeface="+mn-cs"/>
            </a:endParaRPr>
          </a:p>
          <a:p>
            <a:r>
              <a:rPr lang="en-US" sz="1200" b="1" kern="1200" dirty="0" err="1" smtClean="0">
                <a:solidFill>
                  <a:srgbClr val="000000"/>
                </a:solidFill>
                <a:effectLst/>
                <a:latin typeface="Times New Roman" pitchFamily="18" charset="0"/>
                <a:ea typeface="+mn-ea"/>
                <a:cs typeface="+mn-cs"/>
              </a:rPr>
              <a:t>Organising</a:t>
            </a:r>
            <a:r>
              <a:rPr lang="en-US" sz="1200" b="1" kern="1200" dirty="0" smtClean="0">
                <a:solidFill>
                  <a:srgbClr val="000000"/>
                </a:solidFill>
                <a:effectLst/>
                <a:latin typeface="Times New Roman" pitchFamily="18" charset="0"/>
                <a:ea typeface="+mn-ea"/>
                <a:cs typeface="+mn-cs"/>
              </a:rPr>
              <a:t> the live system</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 </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Components of a live system</a:t>
            </a:r>
            <a:endParaRPr lang="en-GB" sz="1200" kern="1200" dirty="0" smtClean="0">
              <a:solidFill>
                <a:srgbClr val="000000"/>
              </a:solidFill>
              <a:effectLst/>
              <a:latin typeface="Times New Roman" pitchFamily="18" charset="0"/>
              <a:ea typeface="+mn-ea"/>
              <a:cs typeface="+mn-cs"/>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Workflows -  Running</a:t>
            </a:r>
          </a:p>
          <a:p>
            <a:r>
              <a:rPr lang="en-US" sz="1200" kern="1200" dirty="0" smtClean="0">
                <a:solidFill>
                  <a:srgbClr val="000000"/>
                </a:solidFill>
                <a:effectLst/>
                <a:latin typeface="Times New Roman" pitchFamily="18" charset="0"/>
                <a:ea typeface="+mn-ea"/>
                <a:cs typeface="+mn-cs"/>
              </a:rPr>
              <a:t>Workflows – Scheduling</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Triggered Workflows (het </a:t>
            </a:r>
            <a:r>
              <a:rPr lang="en-US" sz="1200" kern="1200" dirty="0" err="1" smtClean="0">
                <a:solidFill>
                  <a:srgbClr val="000000"/>
                </a:solidFill>
                <a:effectLst/>
                <a:latin typeface="Times New Roman" pitchFamily="18" charset="0"/>
                <a:ea typeface="+mn-ea"/>
                <a:cs typeface="+mn-cs"/>
              </a:rPr>
              <a:t>principe</a:t>
            </a:r>
            <a:r>
              <a:rPr lang="en-US" sz="1200" kern="1200" dirty="0" smtClean="0">
                <a:solidFill>
                  <a:srgbClr val="000000"/>
                </a:solidFill>
                <a:effectLst/>
                <a:latin typeface="Times New Roman" pitchFamily="18" charset="0"/>
                <a:ea typeface="+mn-ea"/>
                <a:cs typeface="+mn-cs"/>
              </a:rPr>
              <a:t>)</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a:t>
            </a:r>
            <a:r>
              <a:rPr lang="en-US" sz="1200" kern="1200" dirty="0" err="1" smtClean="0">
                <a:solidFill>
                  <a:srgbClr val="000000"/>
                </a:solidFill>
                <a:effectLst/>
                <a:latin typeface="Times New Roman" pitchFamily="18" charset="0"/>
                <a:ea typeface="+mn-ea"/>
                <a:cs typeface="+mn-cs"/>
              </a:rPr>
              <a:t>Synchronisation</a:t>
            </a:r>
            <a:r>
              <a:rPr lang="en-US" sz="1200" kern="1200" dirty="0" smtClean="0">
                <a:solidFill>
                  <a:srgbClr val="000000"/>
                </a:solidFill>
                <a:effectLst/>
                <a:latin typeface="Times New Roman" pitchFamily="18" charset="0"/>
                <a:ea typeface="+mn-ea"/>
                <a:cs typeface="+mn-cs"/>
              </a:rPr>
              <a:t>)</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 </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Tool – Admin Interface:</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Health Checking/Status Information</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Workflow Load Balancing (mapping)</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Workflow Overview (Scheduled Tasks)</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Scheduling</a:t>
            </a:r>
            <a:endParaRPr lang="en-GB" sz="1200" kern="1200" dirty="0" smtClean="0">
              <a:solidFill>
                <a:srgbClr val="000000"/>
              </a:solidFill>
              <a:effectLst/>
              <a:latin typeface="Times New Roman" pitchFamily="18" charset="0"/>
              <a:ea typeface="+mn-ea"/>
              <a:cs typeface="+mn-cs"/>
            </a:endParaRPr>
          </a:p>
          <a:p>
            <a:r>
              <a:rPr lang="en-US" sz="1200" b="1" kern="1200" dirty="0" smtClean="0">
                <a:solidFill>
                  <a:srgbClr val="000000"/>
                </a:solidFill>
                <a:effectLst/>
                <a:latin typeface="Times New Roman" pitchFamily="18" charset="0"/>
                <a:ea typeface="+mn-ea"/>
                <a:cs typeface="+mn-cs"/>
              </a:rPr>
              <a:t> </a:t>
            </a:r>
            <a:endParaRPr lang="en-GB" sz="1200" kern="1200" dirty="0" smtClean="0">
              <a:solidFill>
                <a:srgbClr val="000000"/>
              </a:solidFill>
              <a:effectLst/>
              <a:latin typeface="Times New Roman" pitchFamily="18" charset="0"/>
              <a:ea typeface="+mn-ea"/>
              <a:cs typeface="+mn-cs"/>
            </a:endParaRPr>
          </a:p>
          <a:p>
            <a:r>
              <a:rPr lang="en-US" sz="1200" b="1" kern="1200" dirty="0" smtClean="0">
                <a:solidFill>
                  <a:srgbClr val="000000"/>
                </a:solidFill>
                <a:effectLst/>
                <a:latin typeface="Times New Roman" pitchFamily="18" charset="0"/>
                <a:ea typeface="+mn-ea"/>
                <a:cs typeface="+mn-cs"/>
              </a:rPr>
              <a:t>Configuration</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 </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Configuration Manager</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How </a:t>
            </a:r>
            <a:r>
              <a:rPr lang="en-US" sz="1200" kern="1200" dirty="0" err="1" smtClean="0">
                <a:solidFill>
                  <a:srgbClr val="000000"/>
                </a:solidFill>
                <a:effectLst/>
                <a:latin typeface="Times New Roman" pitchFamily="18" charset="0"/>
                <a:ea typeface="+mn-ea"/>
                <a:cs typeface="+mn-cs"/>
              </a:rPr>
              <a:t>Config</a:t>
            </a:r>
            <a:r>
              <a:rPr lang="en-US" sz="1200" kern="1200" dirty="0" smtClean="0">
                <a:solidFill>
                  <a:srgbClr val="000000"/>
                </a:solidFill>
                <a:effectLst/>
                <a:latin typeface="Times New Roman" pitchFamily="18" charset="0"/>
                <a:ea typeface="+mn-ea"/>
                <a:cs typeface="+mn-cs"/>
              </a:rPr>
              <a:t> Files/Patches are being distributed?</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 </a:t>
            </a:r>
            <a:endParaRPr lang="en-GB" sz="1200" kern="1200" dirty="0" smtClean="0">
              <a:solidFill>
                <a:srgbClr val="000000"/>
              </a:solidFill>
              <a:effectLst/>
              <a:latin typeface="Times New Roman" pitchFamily="18" charset="0"/>
              <a:ea typeface="+mn-ea"/>
              <a:cs typeface="+mn-cs"/>
            </a:endParaRPr>
          </a:p>
          <a:p>
            <a:r>
              <a:rPr lang="en-US" sz="1200" b="1" kern="1200" dirty="0" smtClean="0">
                <a:solidFill>
                  <a:srgbClr val="000000"/>
                </a:solidFill>
                <a:effectLst/>
                <a:latin typeface="Times New Roman" pitchFamily="18" charset="0"/>
                <a:ea typeface="+mn-ea"/>
                <a:cs typeface="+mn-cs"/>
              </a:rPr>
              <a:t>Optimizing the Live System</a:t>
            </a:r>
            <a:endParaRPr lang="en-GB" sz="1200" kern="1200" dirty="0" smtClean="0">
              <a:solidFill>
                <a:srgbClr val="000000"/>
              </a:solidFill>
              <a:effectLst/>
              <a:latin typeface="Times New Roman" pitchFamily="18" charset="0"/>
              <a:ea typeface="+mn-ea"/>
              <a:cs typeface="+mn-cs"/>
            </a:endParaRPr>
          </a:p>
          <a:p>
            <a:r>
              <a:rPr lang="en-US" sz="1200" b="1" kern="1200" dirty="0" smtClean="0">
                <a:solidFill>
                  <a:srgbClr val="000000"/>
                </a:solidFill>
                <a:effectLst/>
                <a:latin typeface="Times New Roman" pitchFamily="18" charset="0"/>
                <a:ea typeface="+mn-ea"/>
                <a:cs typeface="+mn-cs"/>
              </a:rPr>
              <a:t> </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Monitoring</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Configuration aspects (expiry time, </a:t>
            </a:r>
            <a:r>
              <a:rPr lang="en-US" sz="1200" kern="1200" dirty="0" err="1" smtClean="0">
                <a:solidFill>
                  <a:srgbClr val="000000"/>
                </a:solidFill>
                <a:effectLst/>
                <a:latin typeface="Times New Roman" pitchFamily="18" charset="0"/>
                <a:ea typeface="+mn-ea"/>
                <a:cs typeface="+mn-cs"/>
              </a:rPr>
              <a:t>synchLevel</a:t>
            </a:r>
            <a:r>
              <a:rPr lang="en-US" sz="1200" kern="1200" dirty="0" smtClean="0">
                <a:solidFill>
                  <a:srgbClr val="000000"/>
                </a:solidFill>
                <a:effectLst/>
                <a:latin typeface="Times New Roman" pitchFamily="18" charset="0"/>
                <a:ea typeface="+mn-ea"/>
                <a:cs typeface="+mn-cs"/>
              </a:rPr>
              <a:t>, </a:t>
            </a:r>
            <a:r>
              <a:rPr lang="en-US" sz="1200" kern="1200" dirty="0" err="1" smtClean="0">
                <a:solidFill>
                  <a:srgbClr val="000000"/>
                </a:solidFill>
                <a:effectLst/>
                <a:latin typeface="Times New Roman" pitchFamily="18" charset="0"/>
                <a:ea typeface="+mn-ea"/>
                <a:cs typeface="+mn-cs"/>
              </a:rPr>
              <a:t>valueResolution</a:t>
            </a:r>
            <a:r>
              <a:rPr lang="en-US" sz="1200" kern="1200" dirty="0" smtClean="0">
                <a:solidFill>
                  <a:srgbClr val="000000"/>
                </a:solidFill>
                <a:effectLst/>
                <a:latin typeface="Times New Roman" pitchFamily="18" charset="0"/>
                <a:ea typeface="+mn-ea"/>
                <a:cs typeface="+mn-cs"/>
              </a:rPr>
              <a:t>)</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Maintenance Workflows</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Amalgamate</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Database Analysis</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 </a:t>
            </a:r>
            <a:endParaRPr lang="en-GB" sz="1200" kern="1200" dirty="0" smtClean="0">
              <a:solidFill>
                <a:srgbClr val="000000"/>
              </a:solidFill>
              <a:effectLst/>
              <a:latin typeface="Times New Roman" pitchFamily="18" charset="0"/>
              <a:ea typeface="+mn-ea"/>
              <a:cs typeface="+mn-cs"/>
            </a:endParaRPr>
          </a:p>
          <a:p>
            <a:r>
              <a:rPr lang="en-US" sz="1200" b="1" kern="1200" dirty="0" smtClean="0">
                <a:solidFill>
                  <a:srgbClr val="000000"/>
                </a:solidFill>
                <a:effectLst/>
                <a:latin typeface="Times New Roman" pitchFamily="18" charset="0"/>
                <a:ea typeface="+mn-ea"/>
                <a:cs typeface="+mn-cs"/>
              </a:rPr>
              <a:t>Advanced </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 </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Multi MC Systems</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Duty-standby</a:t>
            </a:r>
            <a:endParaRPr lang="en-GB"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Event-action configuration</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26454A4-3ED6-419C-B7F1-7FE5C5B710C0}" type="slidenum">
              <a:rPr lang="en-GB" altLang="en-US"/>
              <a:pPr/>
              <a:t>30</a:t>
            </a:fld>
            <a:endParaRPr lang="en-GB" altLang="en-US"/>
          </a:p>
        </p:txBody>
      </p:sp>
      <p:sp>
        <p:nvSpPr>
          <p:cNvPr id="875522" name="Rectangle 2"/>
          <p:cNvSpPr>
            <a:spLocks noGrp="1" noRot="1" noChangeAspect="1" noChangeArrowheads="1" noTextEdit="1"/>
          </p:cNvSpPr>
          <p:nvPr>
            <p:ph type="sldImg"/>
          </p:nvPr>
        </p:nvSpPr>
        <p:spPr/>
      </p:sp>
      <p:sp>
        <p:nvSpPr>
          <p:cNvPr id="875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511C016-AA30-4FD6-BD65-1E953F794961}" type="slidenum">
              <a:rPr lang="en-GB" altLang="en-US"/>
              <a:pPr/>
              <a:t>31</a:t>
            </a:fld>
            <a:endParaRPr lang="en-GB" altLang="en-US"/>
          </a:p>
        </p:txBody>
      </p:sp>
      <p:sp>
        <p:nvSpPr>
          <p:cNvPr id="1028098" name="Rectangle 2"/>
          <p:cNvSpPr>
            <a:spLocks noGrp="1" noRot="1" noChangeAspect="1" noChangeArrowheads="1" noTextEdit="1"/>
          </p:cNvSpPr>
          <p:nvPr>
            <p:ph type="sldImg"/>
          </p:nvPr>
        </p:nvSpPr>
        <p:spPr/>
      </p:sp>
      <p:sp>
        <p:nvSpPr>
          <p:cNvPr id="1028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A259E2F-DAF0-4B22-B694-E1FA51B73999}" type="slidenum">
              <a:rPr lang="en-GB" altLang="en-US"/>
              <a:pPr/>
              <a:t>32</a:t>
            </a:fld>
            <a:endParaRPr lang="en-GB" altLang="en-US"/>
          </a:p>
        </p:txBody>
      </p:sp>
      <p:sp>
        <p:nvSpPr>
          <p:cNvPr id="1029122" name="Rectangle 2"/>
          <p:cNvSpPr>
            <a:spLocks noGrp="1" noRot="1" noChangeAspect="1" noChangeArrowheads="1" noTextEdit="1"/>
          </p:cNvSpPr>
          <p:nvPr>
            <p:ph type="sldImg"/>
          </p:nvPr>
        </p:nvSpPr>
        <p:spPr/>
      </p:sp>
      <p:sp>
        <p:nvSpPr>
          <p:cNvPr id="10291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4095E48-5A98-47C8-B81E-7FD3B4CC6A0B}" type="slidenum">
              <a:rPr lang="en-GB" altLang="en-US"/>
              <a:pPr/>
              <a:t>33</a:t>
            </a:fld>
            <a:endParaRPr lang="en-GB" altLang="en-US"/>
          </a:p>
        </p:txBody>
      </p:sp>
      <p:sp>
        <p:nvSpPr>
          <p:cNvPr id="1030146" name="Rectangle 2"/>
          <p:cNvSpPr>
            <a:spLocks noGrp="1" noRot="1" noChangeAspect="1" noChangeArrowheads="1" noTextEdit="1"/>
          </p:cNvSpPr>
          <p:nvPr>
            <p:ph type="sldImg"/>
          </p:nvPr>
        </p:nvSpPr>
        <p:spPr/>
      </p:sp>
      <p:sp>
        <p:nvSpPr>
          <p:cNvPr id="10301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9565866-EE13-4C83-89DA-70AE2FA3ACAD}" type="slidenum">
              <a:rPr lang="en-GB" altLang="en-US"/>
              <a:pPr/>
              <a:t>34</a:t>
            </a:fld>
            <a:endParaRPr lang="en-GB" altLang="en-US"/>
          </a:p>
        </p:txBody>
      </p:sp>
      <p:sp>
        <p:nvSpPr>
          <p:cNvPr id="1031170" name="Rectangle 2"/>
          <p:cNvSpPr>
            <a:spLocks noGrp="1" noRot="1" noChangeAspect="1" noChangeArrowheads="1" noTextEdit="1"/>
          </p:cNvSpPr>
          <p:nvPr>
            <p:ph type="sldImg"/>
          </p:nvPr>
        </p:nvSpPr>
        <p:spPr/>
      </p:sp>
      <p:sp>
        <p:nvSpPr>
          <p:cNvPr id="10311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F97C2C5-D15C-44A5-8768-14AFB192D247}" type="slidenum">
              <a:rPr lang="en-GB"/>
              <a:pPr/>
              <a:t>2</a:t>
            </a:fld>
            <a:endParaRPr lang="en-GB"/>
          </a:p>
        </p:txBody>
      </p:sp>
      <p:sp>
        <p:nvSpPr>
          <p:cNvPr id="548866" name="Text Box 2"/>
          <p:cNvSpPr txBox="1">
            <a:spLocks noChangeArrowheads="1"/>
          </p:cNvSpPr>
          <p:nvPr/>
        </p:nvSpPr>
        <p:spPr bwMode="auto">
          <a:xfrm>
            <a:off x="1254126" y="776288"/>
            <a:ext cx="4594225" cy="38385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1" tIns="45716" rIns="91431" bIns="45716" anchor="ctr"/>
          <a:lstStyle/>
          <a:p>
            <a:endParaRPr lang="en-GB"/>
          </a:p>
        </p:txBody>
      </p:sp>
      <p:sp>
        <p:nvSpPr>
          <p:cNvPr id="548867" name="Rectangle 3"/>
          <p:cNvSpPr txBox="1">
            <a:spLocks noGrp="1" noChangeArrowheads="1"/>
          </p:cNvSpPr>
          <p:nvPr>
            <p:ph type="body"/>
          </p:nvPr>
        </p:nvSpPr>
        <p:spPr>
          <a:xfrm>
            <a:off x="711200" y="4860925"/>
            <a:ext cx="5678488" cy="4605338"/>
          </a:xfrm>
          <a:noFill/>
          <a:ln/>
        </p:spPr>
        <p:txBody>
          <a:bodyPr wrap="none" anchor="ct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0B1A853-325B-431A-A762-176E8F988E74}" type="slidenum">
              <a:rPr lang="en-GB"/>
              <a:pPr/>
              <a:t>4</a:t>
            </a:fld>
            <a:endParaRPr lang="en-GB"/>
          </a:p>
        </p:txBody>
      </p:sp>
      <p:sp>
        <p:nvSpPr>
          <p:cNvPr id="719874" name="Rectangle 2"/>
          <p:cNvSpPr>
            <a:spLocks noGrp="1" noRot="1" noChangeAspect="1" noChangeArrowheads="1" noTextEdit="1"/>
          </p:cNvSpPr>
          <p:nvPr>
            <p:ph type="sldImg"/>
          </p:nvPr>
        </p:nvSpPr>
        <p:spPr>
          <a:xfrm>
            <a:off x="781050" y="768350"/>
            <a:ext cx="5541963" cy="3836988"/>
          </a:xfrm>
        </p:spPr>
      </p:sp>
      <p:sp>
        <p:nvSpPr>
          <p:cNvPr id="719875" name="Rectangle 3"/>
          <p:cNvSpPr>
            <a:spLocks noGrp="1" noChangeArrowheads="1"/>
          </p:cNvSpPr>
          <p:nvPr>
            <p:ph type="body" idx="1"/>
          </p:nvPr>
        </p:nvSpPr>
        <p:spPr>
          <a:xfrm>
            <a:off x="709614" y="4860925"/>
            <a:ext cx="5683249" cy="4605338"/>
          </a:xfrm>
        </p:spPr>
        <p:txBody>
          <a:bodyPr/>
          <a:lstStyle/>
          <a:p>
            <a:pPr defTabSz="914312"/>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D65673A-E2B3-43FB-A81E-92005AC595EC}" type="slidenum">
              <a:rPr lang="en-GB"/>
              <a:pPr/>
              <a:t>5</a:t>
            </a:fld>
            <a:endParaRPr lang="en-GB"/>
          </a:p>
        </p:txBody>
      </p:sp>
      <p:sp>
        <p:nvSpPr>
          <p:cNvPr id="723970" name="Rectangle 2"/>
          <p:cNvSpPr>
            <a:spLocks noGrp="1" noRot="1" noChangeAspect="1" noChangeArrowheads="1" noTextEdit="1"/>
          </p:cNvSpPr>
          <p:nvPr>
            <p:ph type="sldImg"/>
          </p:nvPr>
        </p:nvSpPr>
        <p:spPr>
          <a:xfrm>
            <a:off x="781050" y="768350"/>
            <a:ext cx="5541963" cy="3836988"/>
          </a:xfrm>
        </p:spPr>
      </p:sp>
      <p:sp>
        <p:nvSpPr>
          <p:cNvPr id="723971" name="Rectangle 3"/>
          <p:cNvSpPr>
            <a:spLocks noGrp="1" noChangeArrowheads="1"/>
          </p:cNvSpPr>
          <p:nvPr>
            <p:ph type="body" idx="1"/>
          </p:nvPr>
        </p:nvSpPr>
        <p:spPr>
          <a:xfrm>
            <a:off x="709614" y="4860925"/>
            <a:ext cx="5683249" cy="4605338"/>
          </a:xfrm>
        </p:spPr>
        <p:txBody>
          <a:bodyPr/>
          <a:lstStyle/>
          <a:p>
            <a:pPr defTabSz="914312"/>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774D1BC-92C2-4D03-B2AA-DF877A8FA80A}" type="slidenum">
              <a:rPr lang="en-GB"/>
              <a:pPr/>
              <a:t>6</a:t>
            </a:fld>
            <a:endParaRPr lang="en-GB"/>
          </a:p>
        </p:txBody>
      </p:sp>
      <p:sp>
        <p:nvSpPr>
          <p:cNvPr id="559106" name="Rectangle 2"/>
          <p:cNvSpPr>
            <a:spLocks noGrp="1" noRot="1" noChangeAspect="1" noChangeArrowheads="1" noTextEdit="1"/>
          </p:cNvSpPr>
          <p:nvPr>
            <p:ph type="sldImg"/>
          </p:nvPr>
        </p:nvSpPr>
        <p:spPr>
          <a:xfrm>
            <a:off x="779463" y="766763"/>
            <a:ext cx="5546725" cy="3840162"/>
          </a:xfrm>
        </p:spPr>
      </p:sp>
      <p:sp>
        <p:nvSpPr>
          <p:cNvPr id="559107" name="Rectangle 3"/>
          <p:cNvSpPr>
            <a:spLocks noGrp="1" noChangeArrowheads="1"/>
          </p:cNvSpPr>
          <p:nvPr>
            <p:ph type="body" idx="1"/>
          </p:nvPr>
        </p:nvSpPr>
        <p:spPr>
          <a:xfrm>
            <a:off x="949326" y="4862514"/>
            <a:ext cx="5203825" cy="4605337"/>
          </a:xfrm>
        </p:spPr>
        <p:txBody>
          <a:bodyPr/>
          <a:lstStyle/>
          <a:p>
            <a:pPr defTabSz="914312"/>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097CDA6-3D8C-4642-A4A8-E0A71DCD4306}" type="slidenum">
              <a:rPr lang="en-GB"/>
              <a:pPr/>
              <a:t>22</a:t>
            </a:fld>
            <a:endParaRPr lang="en-GB"/>
          </a:p>
        </p:txBody>
      </p:sp>
      <p:sp>
        <p:nvSpPr>
          <p:cNvPr id="483330" name="Rectangle 2"/>
          <p:cNvSpPr>
            <a:spLocks noGrp="1" noRot="1" noChangeAspect="1" noChangeArrowheads="1" noTextEdit="1"/>
          </p:cNvSpPr>
          <p:nvPr>
            <p:ph type="sldImg"/>
          </p:nvPr>
        </p:nvSpPr>
        <p:spPr/>
      </p:sp>
      <p:sp>
        <p:nvSpPr>
          <p:cNvPr id="48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6CDB89B-9610-4040-B76C-88228E8F3632}" type="slidenum">
              <a:rPr lang="en-GB"/>
              <a:pPr/>
              <a:t>23</a:t>
            </a:fld>
            <a:endParaRPr lang="en-GB"/>
          </a:p>
        </p:txBody>
      </p:sp>
      <p:sp>
        <p:nvSpPr>
          <p:cNvPr id="557058" name="Rectangle 2"/>
          <p:cNvSpPr>
            <a:spLocks noGrp="1" noRot="1" noChangeAspect="1" noChangeArrowheads="1" noTextEdit="1"/>
          </p:cNvSpPr>
          <p:nvPr>
            <p:ph type="sldImg"/>
          </p:nvPr>
        </p:nvSpPr>
        <p:spPr>
          <a:xfrm>
            <a:off x="779463" y="766763"/>
            <a:ext cx="5546725" cy="3840162"/>
          </a:xfrm>
        </p:spPr>
      </p:sp>
      <p:sp>
        <p:nvSpPr>
          <p:cNvPr id="557059" name="Rectangle 3"/>
          <p:cNvSpPr>
            <a:spLocks noGrp="1" noChangeArrowheads="1"/>
          </p:cNvSpPr>
          <p:nvPr>
            <p:ph type="body" idx="1"/>
          </p:nvPr>
        </p:nvSpPr>
        <p:spPr>
          <a:xfrm>
            <a:off x="949326" y="4862514"/>
            <a:ext cx="5203825" cy="4605337"/>
          </a:xfrm>
        </p:spPr>
        <p:txBody>
          <a:bodyPr/>
          <a:lstStyle/>
          <a:p>
            <a:pPr defTabSz="914312"/>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defRPr/>
            </a:pPr>
            <a:fld id="{0A83A22C-8B9A-4226-9F7C-1CE94CD7DFC3}" type="slidenum">
              <a:rPr lang="en-GB" smtClean="0"/>
              <a:pPr>
                <a:defRPr/>
              </a:pPr>
              <a:t>28</a:t>
            </a:fld>
            <a:endParaRPr lang="en-GB"/>
          </a:p>
        </p:txBody>
      </p:sp>
    </p:spTree>
    <p:extLst>
      <p:ext uri="{BB962C8B-B14F-4D97-AF65-F5344CB8AC3E}">
        <p14:creationId xmlns:p14="http://schemas.microsoft.com/office/powerpoint/2010/main" val="3604374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646ED69-97FF-4081-BEE8-69056300DCC2}" type="slidenum">
              <a:rPr lang="en-GB" altLang="en-US"/>
              <a:pPr/>
              <a:t>29</a:t>
            </a:fld>
            <a:endParaRPr lang="en-GB" altLang="en-US"/>
          </a:p>
        </p:txBody>
      </p:sp>
      <p:sp>
        <p:nvSpPr>
          <p:cNvPr id="1021954" name="Rectangle 2"/>
          <p:cNvSpPr>
            <a:spLocks noGrp="1" noRot="1" noChangeAspect="1" noChangeArrowheads="1" noTextEdit="1"/>
          </p:cNvSpPr>
          <p:nvPr>
            <p:ph type="sldImg"/>
          </p:nvPr>
        </p:nvSpPr>
        <p:spPr/>
      </p:sp>
      <p:sp>
        <p:nvSpPr>
          <p:cNvPr id="102195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5"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6" name="Rectangle 5"/>
          <p:cNvSpPr>
            <a:spLocks noGrp="1" noChangeArrowheads="1"/>
          </p:cNvSpPr>
          <p:nvPr>
            <p:ph type="sldNum" idx="12"/>
          </p:nvPr>
        </p:nvSpPr>
        <p:spPr>
          <a:ln/>
        </p:spPr>
        <p:txBody>
          <a:bodyPr/>
          <a:lstStyle>
            <a:lvl1pPr>
              <a:defRPr/>
            </a:lvl1pPr>
          </a:lstStyle>
          <a:p>
            <a:pPr>
              <a:defRPr/>
            </a:pPr>
            <a:fld id="{09496C0D-C675-4B27-BB69-FA394213C8C3}" type="slidenum">
              <a:rPr lang="en-GB"/>
              <a:pPr>
                <a:defRPr/>
              </a:pPr>
              <a:t>‹#›</a:t>
            </a:fld>
            <a:endParaRPr lang="en-GB"/>
          </a:p>
        </p:txBody>
      </p:sp>
    </p:spTree>
    <p:extLst>
      <p:ext uri="{BB962C8B-B14F-4D97-AF65-F5344CB8AC3E}">
        <p14:creationId xmlns:p14="http://schemas.microsoft.com/office/powerpoint/2010/main" val="356587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5"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6" name="Rectangle 5"/>
          <p:cNvSpPr>
            <a:spLocks noGrp="1" noChangeArrowheads="1"/>
          </p:cNvSpPr>
          <p:nvPr>
            <p:ph type="sldNum" idx="12"/>
          </p:nvPr>
        </p:nvSpPr>
        <p:spPr>
          <a:ln/>
        </p:spPr>
        <p:txBody>
          <a:bodyPr/>
          <a:lstStyle>
            <a:lvl1pPr>
              <a:defRPr/>
            </a:lvl1pPr>
          </a:lstStyle>
          <a:p>
            <a:pPr>
              <a:defRPr/>
            </a:pPr>
            <a:fld id="{55893A86-59F0-4DE9-BB7B-6AF71025ED96}" type="slidenum">
              <a:rPr lang="en-GB"/>
              <a:pPr>
                <a:defRPr/>
              </a:pPr>
              <a:t>‹#›</a:t>
            </a:fld>
            <a:endParaRPr lang="en-GB"/>
          </a:p>
        </p:txBody>
      </p:sp>
    </p:spTree>
    <p:extLst>
      <p:ext uri="{BB962C8B-B14F-4D97-AF65-F5344CB8AC3E}">
        <p14:creationId xmlns:p14="http://schemas.microsoft.com/office/powerpoint/2010/main" val="189044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7250" y="368300"/>
            <a:ext cx="2198688" cy="5761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368300"/>
            <a:ext cx="644525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5"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6" name="Rectangle 5"/>
          <p:cNvSpPr>
            <a:spLocks noGrp="1" noChangeArrowheads="1"/>
          </p:cNvSpPr>
          <p:nvPr>
            <p:ph type="sldNum" idx="12"/>
          </p:nvPr>
        </p:nvSpPr>
        <p:spPr>
          <a:ln/>
        </p:spPr>
        <p:txBody>
          <a:bodyPr/>
          <a:lstStyle>
            <a:lvl1pPr>
              <a:defRPr/>
            </a:lvl1pPr>
          </a:lstStyle>
          <a:p>
            <a:pPr>
              <a:defRPr/>
            </a:pPr>
            <a:fld id="{994B85CA-96FB-41F4-85EB-E71321BD2149}" type="slidenum">
              <a:rPr lang="en-GB"/>
              <a:pPr>
                <a:defRPr/>
              </a:pPr>
              <a:t>‹#›</a:t>
            </a:fld>
            <a:endParaRPr lang="en-GB"/>
          </a:p>
        </p:txBody>
      </p:sp>
    </p:spTree>
    <p:extLst>
      <p:ext uri="{BB962C8B-B14F-4D97-AF65-F5344CB8AC3E}">
        <p14:creationId xmlns:p14="http://schemas.microsoft.com/office/powerpoint/2010/main" val="798361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8300"/>
            <a:ext cx="8382000" cy="7747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828800"/>
            <a:ext cx="4283075" cy="4300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21275" y="1828800"/>
            <a:ext cx="4284663" cy="4300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6"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7" name="Rectangle 5"/>
          <p:cNvSpPr>
            <a:spLocks noGrp="1" noChangeArrowheads="1"/>
          </p:cNvSpPr>
          <p:nvPr>
            <p:ph type="sldNum" idx="12"/>
          </p:nvPr>
        </p:nvSpPr>
        <p:spPr>
          <a:ln/>
        </p:spPr>
        <p:txBody>
          <a:bodyPr/>
          <a:lstStyle>
            <a:lvl1pPr>
              <a:defRPr/>
            </a:lvl1pPr>
          </a:lstStyle>
          <a:p>
            <a:pPr>
              <a:defRPr/>
            </a:pPr>
            <a:fld id="{08246678-A0D2-4250-80DA-12C504F22768}" type="slidenum">
              <a:rPr lang="en-GB"/>
              <a:pPr>
                <a:defRPr/>
              </a:pPr>
              <a:t>‹#›</a:t>
            </a:fld>
            <a:endParaRPr lang="en-GB"/>
          </a:p>
        </p:txBody>
      </p:sp>
    </p:spTree>
    <p:extLst>
      <p:ext uri="{BB962C8B-B14F-4D97-AF65-F5344CB8AC3E}">
        <p14:creationId xmlns:p14="http://schemas.microsoft.com/office/powerpoint/2010/main" val="3473282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68300"/>
            <a:ext cx="8382000" cy="7747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828800"/>
            <a:ext cx="8720138" cy="4300538"/>
          </a:xfrm>
        </p:spPr>
        <p:txBody>
          <a:bodyPr/>
          <a:lstStyle/>
          <a:p>
            <a:pPr lvl="0"/>
            <a:endParaRPr lang="en-GB" noProof="0" smtClean="0"/>
          </a:p>
        </p:txBody>
      </p:sp>
      <p:sp>
        <p:nvSpPr>
          <p:cNvPr id="4"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5"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6" name="Rectangle 5"/>
          <p:cNvSpPr>
            <a:spLocks noGrp="1" noChangeArrowheads="1"/>
          </p:cNvSpPr>
          <p:nvPr>
            <p:ph type="sldNum" idx="12"/>
          </p:nvPr>
        </p:nvSpPr>
        <p:spPr>
          <a:ln/>
        </p:spPr>
        <p:txBody>
          <a:bodyPr/>
          <a:lstStyle>
            <a:lvl1pPr>
              <a:defRPr/>
            </a:lvl1pPr>
          </a:lstStyle>
          <a:p>
            <a:pPr>
              <a:defRPr/>
            </a:pPr>
            <a:fld id="{AFC3AC7B-66D1-4436-81CA-C533A5C7544E}" type="slidenum">
              <a:rPr lang="en-GB"/>
              <a:pPr>
                <a:defRPr/>
              </a:pPr>
              <a:t>‹#›</a:t>
            </a:fld>
            <a:endParaRPr lang="en-GB"/>
          </a:p>
        </p:txBody>
      </p:sp>
    </p:spTree>
    <p:extLst>
      <p:ext uri="{BB962C8B-B14F-4D97-AF65-F5344CB8AC3E}">
        <p14:creationId xmlns:p14="http://schemas.microsoft.com/office/powerpoint/2010/main" val="4238883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8300"/>
            <a:ext cx="8382000" cy="7747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828800"/>
            <a:ext cx="4283075" cy="4300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5121275" y="1828800"/>
            <a:ext cx="4284663" cy="2073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5121275" y="4054475"/>
            <a:ext cx="4284663" cy="2074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7"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8" name="Rectangle 5"/>
          <p:cNvSpPr>
            <a:spLocks noGrp="1" noChangeArrowheads="1"/>
          </p:cNvSpPr>
          <p:nvPr>
            <p:ph type="sldNum" idx="12"/>
          </p:nvPr>
        </p:nvSpPr>
        <p:spPr>
          <a:ln/>
        </p:spPr>
        <p:txBody>
          <a:bodyPr/>
          <a:lstStyle>
            <a:lvl1pPr>
              <a:defRPr/>
            </a:lvl1pPr>
          </a:lstStyle>
          <a:p>
            <a:pPr>
              <a:defRPr/>
            </a:pPr>
            <a:fld id="{4B0006A8-9BA0-4102-94C4-4D5E0710EE26}" type="slidenum">
              <a:rPr lang="en-GB"/>
              <a:pPr>
                <a:defRPr/>
              </a:pPr>
              <a:t>‹#›</a:t>
            </a:fld>
            <a:endParaRPr lang="en-GB"/>
          </a:p>
        </p:txBody>
      </p:sp>
    </p:spTree>
    <p:extLst>
      <p:ext uri="{BB962C8B-B14F-4D97-AF65-F5344CB8AC3E}">
        <p14:creationId xmlns:p14="http://schemas.microsoft.com/office/powerpoint/2010/main" val="2044206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8300"/>
            <a:ext cx="8382000" cy="7747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828800"/>
            <a:ext cx="4283075" cy="4300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5121275" y="1828800"/>
            <a:ext cx="4284663" cy="2073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5121275" y="4054475"/>
            <a:ext cx="4284663" cy="2074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7"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8" name="Rectangle 5"/>
          <p:cNvSpPr>
            <a:spLocks noGrp="1" noChangeArrowheads="1"/>
          </p:cNvSpPr>
          <p:nvPr>
            <p:ph type="sldNum" idx="12"/>
          </p:nvPr>
        </p:nvSpPr>
        <p:spPr>
          <a:ln/>
        </p:spPr>
        <p:txBody>
          <a:bodyPr/>
          <a:lstStyle>
            <a:lvl1pPr>
              <a:defRPr/>
            </a:lvl1pPr>
          </a:lstStyle>
          <a:p>
            <a:pPr>
              <a:defRPr/>
            </a:pPr>
            <a:fld id="{CBFF8BBE-27FB-4735-B69C-D0886626CF13}" type="slidenum">
              <a:rPr lang="en-GB"/>
              <a:pPr>
                <a:defRPr/>
              </a:pPr>
              <a:t>‹#›</a:t>
            </a:fld>
            <a:endParaRPr lang="en-GB"/>
          </a:p>
        </p:txBody>
      </p:sp>
    </p:spTree>
    <p:extLst>
      <p:ext uri="{BB962C8B-B14F-4D97-AF65-F5344CB8AC3E}">
        <p14:creationId xmlns:p14="http://schemas.microsoft.com/office/powerpoint/2010/main" val="1116828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68300"/>
            <a:ext cx="8382000" cy="7747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828800"/>
            <a:ext cx="4283075" cy="4300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121275" y="1828800"/>
            <a:ext cx="4284663" cy="4300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idx="10"/>
          </p:nvPr>
        </p:nvSpPr>
        <p:spPr>
          <a:xfrm>
            <a:off x="3124200" y="6615113"/>
            <a:ext cx="1436688" cy="319087"/>
          </a:xfrm>
        </p:spPr>
        <p:txBody>
          <a:bodyPr/>
          <a:lstStyle>
            <a:lvl1pPr>
              <a:defRPr/>
            </a:lvl1pPr>
          </a:lstStyle>
          <a:p>
            <a:r>
              <a:rPr lang="en-US" altLang="en-US" smtClean="0"/>
              <a:t>September 2013</a:t>
            </a:r>
            <a:endParaRPr lang="en-GB" altLang="en-US"/>
          </a:p>
        </p:txBody>
      </p:sp>
      <p:sp>
        <p:nvSpPr>
          <p:cNvPr id="6" name="Footer Placeholder 5"/>
          <p:cNvSpPr>
            <a:spLocks noGrp="1"/>
          </p:cNvSpPr>
          <p:nvPr>
            <p:ph type="ftr" idx="11"/>
          </p:nvPr>
        </p:nvSpPr>
        <p:spPr>
          <a:xfrm>
            <a:off x="685800" y="6615113"/>
            <a:ext cx="2438400" cy="319087"/>
          </a:xfrm>
        </p:spPr>
        <p:txBody>
          <a:bodyPr/>
          <a:lstStyle>
            <a:lvl1pPr>
              <a:defRPr/>
            </a:lvl1pPr>
          </a:lstStyle>
          <a:p>
            <a:r>
              <a:rPr lang="en-GB" altLang="en-US"/>
              <a:t>Deltares Configuration Course </a:t>
            </a:r>
          </a:p>
        </p:txBody>
      </p:sp>
      <p:sp>
        <p:nvSpPr>
          <p:cNvPr id="7" name="Slide Number Placeholder 6"/>
          <p:cNvSpPr>
            <a:spLocks noGrp="1"/>
          </p:cNvSpPr>
          <p:nvPr>
            <p:ph type="sldNum" idx="12"/>
          </p:nvPr>
        </p:nvSpPr>
        <p:spPr>
          <a:xfrm>
            <a:off x="4484688" y="6615113"/>
            <a:ext cx="468312" cy="319087"/>
          </a:xfrm>
        </p:spPr>
        <p:txBody>
          <a:bodyPr/>
          <a:lstStyle>
            <a:lvl1pPr>
              <a:defRPr/>
            </a:lvl1pPr>
          </a:lstStyle>
          <a:p>
            <a:fld id="{BF7970D3-A36B-4671-9358-950E5F5330EE}" type="slidenum">
              <a:rPr lang="en-GB" altLang="en-US"/>
              <a:pPr/>
              <a:t>‹#›</a:t>
            </a:fld>
            <a:endParaRPr lang="en-GB" altLang="en-US"/>
          </a:p>
        </p:txBody>
      </p:sp>
    </p:spTree>
    <p:extLst>
      <p:ext uri="{BB962C8B-B14F-4D97-AF65-F5344CB8AC3E}">
        <p14:creationId xmlns:p14="http://schemas.microsoft.com/office/powerpoint/2010/main" val="255738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5"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6" name="Rectangle 5"/>
          <p:cNvSpPr>
            <a:spLocks noGrp="1" noChangeArrowheads="1"/>
          </p:cNvSpPr>
          <p:nvPr>
            <p:ph type="sldNum" idx="12"/>
          </p:nvPr>
        </p:nvSpPr>
        <p:spPr>
          <a:ln/>
        </p:spPr>
        <p:txBody>
          <a:bodyPr/>
          <a:lstStyle>
            <a:lvl1pPr>
              <a:defRPr/>
            </a:lvl1pPr>
          </a:lstStyle>
          <a:p>
            <a:pPr>
              <a:defRPr/>
            </a:pPr>
            <a:fld id="{F264A7C4-66A3-4002-B857-4204DCD72E50}" type="slidenum">
              <a:rPr lang="en-GB"/>
              <a:pPr>
                <a:defRPr/>
              </a:pPr>
              <a:t>‹#›</a:t>
            </a:fld>
            <a:endParaRPr lang="en-GB"/>
          </a:p>
        </p:txBody>
      </p:sp>
    </p:spTree>
    <p:extLst>
      <p:ext uri="{BB962C8B-B14F-4D97-AF65-F5344CB8AC3E}">
        <p14:creationId xmlns:p14="http://schemas.microsoft.com/office/powerpoint/2010/main" val="21094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5"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6" name="Rectangle 5"/>
          <p:cNvSpPr>
            <a:spLocks noGrp="1" noChangeArrowheads="1"/>
          </p:cNvSpPr>
          <p:nvPr>
            <p:ph type="sldNum" idx="12"/>
          </p:nvPr>
        </p:nvSpPr>
        <p:spPr>
          <a:ln/>
        </p:spPr>
        <p:txBody>
          <a:bodyPr/>
          <a:lstStyle>
            <a:lvl1pPr>
              <a:defRPr/>
            </a:lvl1pPr>
          </a:lstStyle>
          <a:p>
            <a:pPr>
              <a:defRPr/>
            </a:pPr>
            <a:fld id="{9B7222A3-C44B-4327-90D7-93BC45E3824D}" type="slidenum">
              <a:rPr lang="en-GB"/>
              <a:pPr>
                <a:defRPr/>
              </a:pPr>
              <a:t>‹#›</a:t>
            </a:fld>
            <a:endParaRPr lang="en-GB"/>
          </a:p>
        </p:txBody>
      </p:sp>
    </p:spTree>
    <p:extLst>
      <p:ext uri="{BB962C8B-B14F-4D97-AF65-F5344CB8AC3E}">
        <p14:creationId xmlns:p14="http://schemas.microsoft.com/office/powerpoint/2010/main" val="305634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828800"/>
            <a:ext cx="4283075" cy="4300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21275" y="1828800"/>
            <a:ext cx="4284663" cy="4300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6"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7" name="Rectangle 5"/>
          <p:cNvSpPr>
            <a:spLocks noGrp="1" noChangeArrowheads="1"/>
          </p:cNvSpPr>
          <p:nvPr>
            <p:ph type="sldNum" idx="12"/>
          </p:nvPr>
        </p:nvSpPr>
        <p:spPr>
          <a:ln/>
        </p:spPr>
        <p:txBody>
          <a:bodyPr/>
          <a:lstStyle>
            <a:lvl1pPr>
              <a:defRPr/>
            </a:lvl1pPr>
          </a:lstStyle>
          <a:p>
            <a:pPr>
              <a:defRPr/>
            </a:pPr>
            <a:fld id="{6B92F692-624F-428D-878C-02C945E846AE}" type="slidenum">
              <a:rPr lang="en-GB"/>
              <a:pPr>
                <a:defRPr/>
              </a:pPr>
              <a:t>‹#›</a:t>
            </a:fld>
            <a:endParaRPr lang="en-GB"/>
          </a:p>
        </p:txBody>
      </p:sp>
    </p:spTree>
    <p:extLst>
      <p:ext uri="{BB962C8B-B14F-4D97-AF65-F5344CB8AC3E}">
        <p14:creationId xmlns:p14="http://schemas.microsoft.com/office/powerpoint/2010/main" val="259349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8"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9" name="Rectangle 5"/>
          <p:cNvSpPr>
            <a:spLocks noGrp="1" noChangeArrowheads="1"/>
          </p:cNvSpPr>
          <p:nvPr>
            <p:ph type="sldNum" idx="12"/>
          </p:nvPr>
        </p:nvSpPr>
        <p:spPr>
          <a:ln/>
        </p:spPr>
        <p:txBody>
          <a:bodyPr/>
          <a:lstStyle>
            <a:lvl1pPr>
              <a:defRPr/>
            </a:lvl1pPr>
          </a:lstStyle>
          <a:p>
            <a:pPr>
              <a:defRPr/>
            </a:pPr>
            <a:fld id="{E2CBC193-606E-4CB8-BE85-EAB5F9376200}" type="slidenum">
              <a:rPr lang="en-GB"/>
              <a:pPr>
                <a:defRPr/>
              </a:pPr>
              <a:t>‹#›</a:t>
            </a:fld>
            <a:endParaRPr lang="en-GB"/>
          </a:p>
        </p:txBody>
      </p:sp>
    </p:spTree>
    <p:extLst>
      <p:ext uri="{BB962C8B-B14F-4D97-AF65-F5344CB8AC3E}">
        <p14:creationId xmlns:p14="http://schemas.microsoft.com/office/powerpoint/2010/main" val="204472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4"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5" name="Rectangle 5"/>
          <p:cNvSpPr>
            <a:spLocks noGrp="1" noChangeArrowheads="1"/>
          </p:cNvSpPr>
          <p:nvPr>
            <p:ph type="sldNum" idx="12"/>
          </p:nvPr>
        </p:nvSpPr>
        <p:spPr>
          <a:ln/>
        </p:spPr>
        <p:txBody>
          <a:bodyPr/>
          <a:lstStyle>
            <a:lvl1pPr>
              <a:defRPr/>
            </a:lvl1pPr>
          </a:lstStyle>
          <a:p>
            <a:pPr>
              <a:defRPr/>
            </a:pPr>
            <a:fld id="{891A99FC-EDC6-4F16-AC68-0C3C92A74981}" type="slidenum">
              <a:rPr lang="en-GB"/>
              <a:pPr>
                <a:defRPr/>
              </a:pPr>
              <a:t>‹#›</a:t>
            </a:fld>
            <a:endParaRPr lang="en-GB"/>
          </a:p>
        </p:txBody>
      </p:sp>
    </p:spTree>
    <p:extLst>
      <p:ext uri="{BB962C8B-B14F-4D97-AF65-F5344CB8AC3E}">
        <p14:creationId xmlns:p14="http://schemas.microsoft.com/office/powerpoint/2010/main" val="309234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3"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4" name="Rectangle 5"/>
          <p:cNvSpPr>
            <a:spLocks noGrp="1" noChangeArrowheads="1"/>
          </p:cNvSpPr>
          <p:nvPr>
            <p:ph type="sldNum" idx="12"/>
          </p:nvPr>
        </p:nvSpPr>
        <p:spPr>
          <a:ln/>
        </p:spPr>
        <p:txBody>
          <a:bodyPr/>
          <a:lstStyle>
            <a:lvl1pPr>
              <a:defRPr/>
            </a:lvl1pPr>
          </a:lstStyle>
          <a:p>
            <a:pPr>
              <a:defRPr/>
            </a:pPr>
            <a:fld id="{436706E3-855A-44BF-A4EA-5563DA731563}" type="slidenum">
              <a:rPr lang="en-GB"/>
              <a:pPr>
                <a:defRPr/>
              </a:pPr>
              <a:t>‹#›</a:t>
            </a:fld>
            <a:endParaRPr lang="en-GB"/>
          </a:p>
        </p:txBody>
      </p:sp>
    </p:spTree>
    <p:extLst>
      <p:ext uri="{BB962C8B-B14F-4D97-AF65-F5344CB8AC3E}">
        <p14:creationId xmlns:p14="http://schemas.microsoft.com/office/powerpoint/2010/main" val="61086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6"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7" name="Rectangle 5"/>
          <p:cNvSpPr>
            <a:spLocks noGrp="1" noChangeArrowheads="1"/>
          </p:cNvSpPr>
          <p:nvPr>
            <p:ph type="sldNum" idx="12"/>
          </p:nvPr>
        </p:nvSpPr>
        <p:spPr>
          <a:ln/>
        </p:spPr>
        <p:txBody>
          <a:bodyPr/>
          <a:lstStyle>
            <a:lvl1pPr>
              <a:defRPr/>
            </a:lvl1pPr>
          </a:lstStyle>
          <a:p>
            <a:pPr>
              <a:defRPr/>
            </a:pPr>
            <a:fld id="{838E51B9-094D-44B5-AFAD-232DD663A29F}" type="slidenum">
              <a:rPr lang="en-GB"/>
              <a:pPr>
                <a:defRPr/>
              </a:pPr>
              <a:t>‹#›</a:t>
            </a:fld>
            <a:endParaRPr lang="en-GB"/>
          </a:p>
        </p:txBody>
      </p:sp>
    </p:spTree>
    <p:extLst>
      <p:ext uri="{BB962C8B-B14F-4D97-AF65-F5344CB8AC3E}">
        <p14:creationId xmlns:p14="http://schemas.microsoft.com/office/powerpoint/2010/main" val="170163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smtClean="0"/>
              <a:t>September 2013</a:t>
            </a:r>
            <a:endParaRPr lang="en-GB"/>
          </a:p>
        </p:txBody>
      </p:sp>
      <p:sp>
        <p:nvSpPr>
          <p:cNvPr id="6" name="Rectangle 4"/>
          <p:cNvSpPr>
            <a:spLocks noGrp="1" noChangeArrowheads="1"/>
          </p:cNvSpPr>
          <p:nvPr>
            <p:ph type="ftr" idx="11"/>
          </p:nvPr>
        </p:nvSpPr>
        <p:spPr>
          <a:ln/>
        </p:spPr>
        <p:txBody>
          <a:bodyPr/>
          <a:lstStyle>
            <a:lvl1pPr>
              <a:defRPr/>
            </a:lvl1pPr>
          </a:lstStyle>
          <a:p>
            <a:pPr>
              <a:defRPr/>
            </a:pPr>
            <a:r>
              <a:rPr lang="en-US" smtClean="0"/>
              <a:t>Deltares Configuration Course </a:t>
            </a:r>
            <a:endParaRPr lang="en-GB"/>
          </a:p>
        </p:txBody>
      </p:sp>
      <p:sp>
        <p:nvSpPr>
          <p:cNvPr id="7" name="Rectangle 5"/>
          <p:cNvSpPr>
            <a:spLocks noGrp="1" noChangeArrowheads="1"/>
          </p:cNvSpPr>
          <p:nvPr>
            <p:ph type="sldNum" idx="12"/>
          </p:nvPr>
        </p:nvSpPr>
        <p:spPr>
          <a:ln/>
        </p:spPr>
        <p:txBody>
          <a:bodyPr/>
          <a:lstStyle>
            <a:lvl1pPr>
              <a:defRPr/>
            </a:lvl1pPr>
          </a:lstStyle>
          <a:p>
            <a:pPr>
              <a:defRPr/>
            </a:pPr>
            <a:fld id="{13F7B18B-4B03-4930-ACDB-71243FFCDBE8}" type="slidenum">
              <a:rPr lang="en-GB"/>
              <a:pPr>
                <a:defRPr/>
              </a:pPr>
              <a:t>‹#›</a:t>
            </a:fld>
            <a:endParaRPr lang="en-GB"/>
          </a:p>
        </p:txBody>
      </p:sp>
    </p:spTree>
    <p:extLst>
      <p:ext uri="{BB962C8B-B14F-4D97-AF65-F5344CB8AC3E}">
        <p14:creationId xmlns:p14="http://schemas.microsoft.com/office/powerpoint/2010/main" val="1325296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0"/>
            <a:ext cx="9906000" cy="10366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27"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12150" y="0"/>
            <a:ext cx="1616075" cy="1038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8" name="Picture 11" descr="D111-00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89675" y="-22225"/>
            <a:ext cx="1722438"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2"/>
          <p:cNvSpPr>
            <a:spLocks noChangeArrowheads="1"/>
          </p:cNvSpPr>
          <p:nvPr/>
        </p:nvSpPr>
        <p:spPr bwMode="auto">
          <a:xfrm>
            <a:off x="0" y="0"/>
            <a:ext cx="9906000" cy="346075"/>
          </a:xfrm>
          <a:prstGeom prst="rect">
            <a:avLst/>
          </a:prstGeom>
          <a:solidFill>
            <a:schemeClr val="tx1">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Rectangle 13"/>
          <p:cNvSpPr>
            <a:spLocks noChangeArrowheads="1"/>
          </p:cNvSpPr>
          <p:nvPr/>
        </p:nvSpPr>
        <p:spPr bwMode="auto">
          <a:xfrm>
            <a:off x="0" y="346075"/>
            <a:ext cx="9906000" cy="346075"/>
          </a:xfrm>
          <a:prstGeom prst="rect">
            <a:avLst/>
          </a:prstGeom>
          <a:solidFill>
            <a:schemeClr val="tx1">
              <a:alpha val="3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Rectangle 14"/>
          <p:cNvSpPr>
            <a:spLocks noChangeArrowheads="1"/>
          </p:cNvSpPr>
          <p:nvPr/>
        </p:nvSpPr>
        <p:spPr bwMode="auto">
          <a:xfrm>
            <a:off x="0" y="692150"/>
            <a:ext cx="9906000" cy="344488"/>
          </a:xfrm>
          <a:prstGeom prst="rect">
            <a:avLst/>
          </a:prstGeom>
          <a:solidFill>
            <a:schemeClr val="tx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defTabSz="414338"/>
            <a:endParaRPr lang="en-US" sz="1600"/>
          </a:p>
        </p:txBody>
      </p:sp>
      <p:sp>
        <p:nvSpPr>
          <p:cNvPr id="1032" name="Line 15"/>
          <p:cNvSpPr>
            <a:spLocks noChangeShapeType="1"/>
          </p:cNvSpPr>
          <p:nvPr/>
        </p:nvSpPr>
        <p:spPr bwMode="auto">
          <a:xfrm>
            <a:off x="0" y="346075"/>
            <a:ext cx="9906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3" name="Line 16"/>
          <p:cNvSpPr>
            <a:spLocks noChangeShapeType="1"/>
          </p:cNvSpPr>
          <p:nvPr/>
        </p:nvSpPr>
        <p:spPr bwMode="auto">
          <a:xfrm>
            <a:off x="0" y="692150"/>
            <a:ext cx="9906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4" name="Line 17"/>
          <p:cNvSpPr>
            <a:spLocks noChangeShapeType="1"/>
          </p:cNvSpPr>
          <p:nvPr/>
        </p:nvSpPr>
        <p:spPr bwMode="auto">
          <a:xfrm>
            <a:off x="0" y="1036638"/>
            <a:ext cx="9906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5" name="Rectangle 2"/>
          <p:cNvSpPr>
            <a:spLocks noGrp="1" noChangeArrowheads="1"/>
          </p:cNvSpPr>
          <p:nvPr>
            <p:ph type="body" idx="1"/>
          </p:nvPr>
        </p:nvSpPr>
        <p:spPr bwMode="auto">
          <a:xfrm>
            <a:off x="685800" y="1828800"/>
            <a:ext cx="8720138" cy="430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 name="Rectangle 3"/>
          <p:cNvSpPr>
            <a:spLocks noGrp="1" noChangeArrowheads="1"/>
          </p:cNvSpPr>
          <p:nvPr>
            <p:ph type="dt"/>
          </p:nvPr>
        </p:nvSpPr>
        <p:spPr bwMode="auto">
          <a:xfrm>
            <a:off x="3124200" y="6615113"/>
            <a:ext cx="1436688"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414338">
              <a:lnSpc>
                <a:spcPct val="92000"/>
              </a:lnSpc>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900" smtClean="0">
                <a:solidFill>
                  <a:schemeClr val="bg2"/>
                </a:solidFill>
              </a:defRPr>
            </a:lvl1pPr>
          </a:lstStyle>
          <a:p>
            <a:pPr>
              <a:defRPr/>
            </a:pPr>
            <a:r>
              <a:rPr lang="en-US" smtClean="0"/>
              <a:t>September 2013</a:t>
            </a:r>
            <a:endParaRPr lang="en-GB"/>
          </a:p>
        </p:txBody>
      </p:sp>
      <p:sp>
        <p:nvSpPr>
          <p:cNvPr id="3" name="Rectangle 4"/>
          <p:cNvSpPr>
            <a:spLocks noGrp="1" noChangeArrowheads="1"/>
          </p:cNvSpPr>
          <p:nvPr>
            <p:ph type="ftr"/>
          </p:nvPr>
        </p:nvSpPr>
        <p:spPr bwMode="auto">
          <a:xfrm>
            <a:off x="685800" y="6615113"/>
            <a:ext cx="2438400"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414338">
              <a:lnSpc>
                <a:spcPct val="92000"/>
              </a:lnSpc>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900" smtClean="0">
                <a:solidFill>
                  <a:schemeClr val="bg2"/>
                </a:solidFill>
              </a:defRPr>
            </a:lvl1pPr>
          </a:lstStyle>
          <a:p>
            <a:pPr>
              <a:defRPr/>
            </a:pPr>
            <a:r>
              <a:rPr lang="en-US" smtClean="0"/>
              <a:t>Deltares Configuration Course </a:t>
            </a:r>
            <a:endParaRPr lang="en-GB"/>
          </a:p>
        </p:txBody>
      </p:sp>
      <p:sp>
        <p:nvSpPr>
          <p:cNvPr id="4" name="Rectangle 5"/>
          <p:cNvSpPr>
            <a:spLocks noGrp="1" noChangeArrowheads="1"/>
          </p:cNvSpPr>
          <p:nvPr>
            <p:ph type="sldNum"/>
          </p:nvPr>
        </p:nvSpPr>
        <p:spPr bwMode="auto">
          <a:xfrm>
            <a:off x="4484688" y="6615113"/>
            <a:ext cx="468312"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414338">
              <a:lnSpc>
                <a:spcPct val="92000"/>
              </a:lnSpc>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900">
                <a:solidFill>
                  <a:schemeClr val="bg2"/>
                </a:solidFill>
              </a:defRPr>
            </a:lvl1pPr>
          </a:lstStyle>
          <a:p>
            <a:pPr>
              <a:defRPr/>
            </a:pPr>
            <a:fld id="{E7EDFA1D-07C2-44CC-A4D7-237F881F8F7B}" type="slidenum">
              <a:rPr lang="en-GB"/>
              <a:pPr>
                <a:defRPr/>
              </a:pPr>
              <a:t>‹#›</a:t>
            </a:fld>
            <a:endParaRPr lang="en-GB"/>
          </a:p>
        </p:txBody>
      </p:sp>
      <p:sp>
        <p:nvSpPr>
          <p:cNvPr id="1039" name="Rectangle 22"/>
          <p:cNvSpPr>
            <a:spLocks noGrp="1" noChangeArrowheads="1"/>
          </p:cNvSpPr>
          <p:nvPr>
            <p:ph type="title"/>
          </p:nvPr>
        </p:nvSpPr>
        <p:spPr bwMode="auto">
          <a:xfrm>
            <a:off x="609600" y="368300"/>
            <a:ext cx="8382000" cy="7747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title style</a:t>
            </a:r>
            <a:endParaRPr lang="en-US" smtClean="0"/>
          </a:p>
        </p:txBody>
      </p:sp>
      <p:pic>
        <p:nvPicPr>
          <p:cNvPr id="1040" name="Picture 23" descr="woordmerk"/>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48600" y="6323013"/>
            <a:ext cx="16700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Line 25"/>
          <p:cNvSpPr>
            <a:spLocks noChangeShapeType="1"/>
          </p:cNvSpPr>
          <p:nvPr/>
        </p:nvSpPr>
        <p:spPr bwMode="auto">
          <a:xfrm flipH="1">
            <a:off x="0" y="6477000"/>
            <a:ext cx="7467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414338" rtl="0" eaLnBrk="0" fontAlgn="base" hangingPunct="0">
        <a:lnSpc>
          <a:spcPct val="80000"/>
        </a:lnSpc>
        <a:spcBef>
          <a:spcPct val="0"/>
        </a:spcBef>
        <a:spcAft>
          <a:spcPct val="0"/>
        </a:spcAft>
        <a:buClr>
          <a:srgbClr val="000000"/>
        </a:buClr>
        <a:buSzPct val="45000"/>
        <a:buFont typeface="Wingdings" pitchFamily="2" charset="2"/>
        <a:defRPr sz="2800" b="1">
          <a:solidFill>
            <a:schemeClr val="bg1"/>
          </a:solidFill>
          <a:latin typeface="+mj-lt"/>
          <a:ea typeface="+mj-ea"/>
          <a:cs typeface="+mj-cs"/>
        </a:defRPr>
      </a:lvl1pPr>
      <a:lvl2pPr algn="l" defTabSz="414338" rtl="0" eaLnBrk="0" fontAlgn="base" hangingPunct="0">
        <a:lnSpc>
          <a:spcPct val="80000"/>
        </a:lnSpc>
        <a:spcBef>
          <a:spcPct val="0"/>
        </a:spcBef>
        <a:spcAft>
          <a:spcPct val="0"/>
        </a:spcAft>
        <a:buClr>
          <a:srgbClr val="000000"/>
        </a:buClr>
        <a:buSzPct val="45000"/>
        <a:buFont typeface="Wingdings" pitchFamily="2" charset="2"/>
        <a:defRPr sz="2800" b="1">
          <a:solidFill>
            <a:schemeClr val="bg1"/>
          </a:solidFill>
          <a:latin typeface="Arial" charset="0"/>
          <a:ea typeface="MS Gothic" pitchFamily="49" charset="-128"/>
        </a:defRPr>
      </a:lvl2pPr>
      <a:lvl3pPr algn="l" defTabSz="414338" rtl="0" eaLnBrk="0" fontAlgn="base" hangingPunct="0">
        <a:lnSpc>
          <a:spcPct val="80000"/>
        </a:lnSpc>
        <a:spcBef>
          <a:spcPct val="0"/>
        </a:spcBef>
        <a:spcAft>
          <a:spcPct val="0"/>
        </a:spcAft>
        <a:buClr>
          <a:srgbClr val="000000"/>
        </a:buClr>
        <a:buSzPct val="45000"/>
        <a:buFont typeface="Wingdings" pitchFamily="2" charset="2"/>
        <a:defRPr sz="2800" b="1">
          <a:solidFill>
            <a:schemeClr val="bg1"/>
          </a:solidFill>
          <a:latin typeface="Arial" charset="0"/>
          <a:ea typeface="MS Gothic" pitchFamily="49" charset="-128"/>
        </a:defRPr>
      </a:lvl3pPr>
      <a:lvl4pPr algn="l" defTabSz="414338" rtl="0" eaLnBrk="0" fontAlgn="base" hangingPunct="0">
        <a:lnSpc>
          <a:spcPct val="80000"/>
        </a:lnSpc>
        <a:spcBef>
          <a:spcPct val="0"/>
        </a:spcBef>
        <a:spcAft>
          <a:spcPct val="0"/>
        </a:spcAft>
        <a:buClr>
          <a:srgbClr val="000000"/>
        </a:buClr>
        <a:buSzPct val="45000"/>
        <a:buFont typeface="Wingdings" pitchFamily="2" charset="2"/>
        <a:defRPr sz="2800" b="1">
          <a:solidFill>
            <a:schemeClr val="bg1"/>
          </a:solidFill>
          <a:latin typeface="Arial" charset="0"/>
          <a:ea typeface="MS Gothic" pitchFamily="49" charset="-128"/>
        </a:defRPr>
      </a:lvl4pPr>
      <a:lvl5pPr algn="l" defTabSz="414338" rtl="0" eaLnBrk="0" fontAlgn="base" hangingPunct="0">
        <a:lnSpc>
          <a:spcPct val="80000"/>
        </a:lnSpc>
        <a:spcBef>
          <a:spcPct val="0"/>
        </a:spcBef>
        <a:spcAft>
          <a:spcPct val="0"/>
        </a:spcAft>
        <a:buClr>
          <a:srgbClr val="000000"/>
        </a:buClr>
        <a:buSzPct val="45000"/>
        <a:buFont typeface="Wingdings" pitchFamily="2" charset="2"/>
        <a:defRPr sz="2800" b="1">
          <a:solidFill>
            <a:schemeClr val="bg1"/>
          </a:solidFill>
          <a:latin typeface="Arial" charset="0"/>
          <a:ea typeface="MS Gothic" pitchFamily="49" charset="-128"/>
        </a:defRPr>
      </a:lvl5pPr>
      <a:lvl6pPr marL="457200" algn="ctr" defTabSz="414338" rtl="0" fontAlgn="base" hangingPunct="0">
        <a:lnSpc>
          <a:spcPct val="80000"/>
        </a:lnSpc>
        <a:spcBef>
          <a:spcPct val="0"/>
        </a:spcBef>
        <a:spcAft>
          <a:spcPct val="0"/>
        </a:spcAft>
        <a:buClr>
          <a:srgbClr val="000000"/>
        </a:buClr>
        <a:buSzPct val="45000"/>
        <a:buFont typeface="Wingdings" pitchFamily="2" charset="2"/>
        <a:defRPr sz="4000">
          <a:solidFill>
            <a:srgbClr val="000000"/>
          </a:solidFill>
          <a:latin typeface="Arial" charset="0"/>
          <a:ea typeface="MS Gothic" pitchFamily="49" charset="-128"/>
        </a:defRPr>
      </a:lvl6pPr>
      <a:lvl7pPr marL="914400" algn="ctr" defTabSz="414338" rtl="0" fontAlgn="base" hangingPunct="0">
        <a:lnSpc>
          <a:spcPct val="80000"/>
        </a:lnSpc>
        <a:spcBef>
          <a:spcPct val="0"/>
        </a:spcBef>
        <a:spcAft>
          <a:spcPct val="0"/>
        </a:spcAft>
        <a:buClr>
          <a:srgbClr val="000000"/>
        </a:buClr>
        <a:buSzPct val="45000"/>
        <a:buFont typeface="Wingdings" pitchFamily="2" charset="2"/>
        <a:defRPr sz="4000">
          <a:solidFill>
            <a:srgbClr val="000000"/>
          </a:solidFill>
          <a:latin typeface="Arial" charset="0"/>
          <a:ea typeface="MS Gothic" pitchFamily="49" charset="-128"/>
        </a:defRPr>
      </a:lvl7pPr>
      <a:lvl8pPr marL="1371600" algn="ctr" defTabSz="414338" rtl="0" fontAlgn="base" hangingPunct="0">
        <a:lnSpc>
          <a:spcPct val="80000"/>
        </a:lnSpc>
        <a:spcBef>
          <a:spcPct val="0"/>
        </a:spcBef>
        <a:spcAft>
          <a:spcPct val="0"/>
        </a:spcAft>
        <a:buClr>
          <a:srgbClr val="000000"/>
        </a:buClr>
        <a:buSzPct val="45000"/>
        <a:buFont typeface="Wingdings" pitchFamily="2" charset="2"/>
        <a:defRPr sz="4000">
          <a:solidFill>
            <a:srgbClr val="000000"/>
          </a:solidFill>
          <a:latin typeface="Arial" charset="0"/>
          <a:ea typeface="MS Gothic" pitchFamily="49" charset="-128"/>
        </a:defRPr>
      </a:lvl8pPr>
      <a:lvl9pPr marL="1828800" algn="ctr" defTabSz="414338" rtl="0" fontAlgn="base" hangingPunct="0">
        <a:lnSpc>
          <a:spcPct val="80000"/>
        </a:lnSpc>
        <a:spcBef>
          <a:spcPct val="0"/>
        </a:spcBef>
        <a:spcAft>
          <a:spcPct val="0"/>
        </a:spcAft>
        <a:buClr>
          <a:srgbClr val="000000"/>
        </a:buClr>
        <a:buSzPct val="45000"/>
        <a:buFont typeface="Wingdings" pitchFamily="2" charset="2"/>
        <a:defRPr sz="4000">
          <a:solidFill>
            <a:srgbClr val="000000"/>
          </a:solidFill>
          <a:latin typeface="Arial" charset="0"/>
          <a:ea typeface="MS Gothic" pitchFamily="49" charset="-128"/>
        </a:defRPr>
      </a:lvl9pPr>
    </p:titleStyle>
    <p:bodyStyle>
      <a:lvl1pPr marL="388938" indent="-293688" algn="l" defTabSz="414338" rtl="0" eaLnBrk="0" fontAlgn="base" hangingPunct="0">
        <a:lnSpc>
          <a:spcPct val="80000"/>
        </a:lnSpc>
        <a:spcBef>
          <a:spcPct val="0"/>
        </a:spcBef>
        <a:spcAft>
          <a:spcPts val="1288"/>
        </a:spcAft>
        <a:buClr>
          <a:schemeClr val="bg2"/>
        </a:buClr>
        <a:buSzPct val="300000"/>
        <a:defRPr sz="2000">
          <a:solidFill>
            <a:srgbClr val="000000"/>
          </a:solidFill>
          <a:latin typeface="+mn-lt"/>
          <a:ea typeface="+mn-ea"/>
          <a:cs typeface="+mn-cs"/>
        </a:defRPr>
      </a:lvl1pPr>
      <a:lvl2pPr marL="781050" indent="-260350" algn="l" defTabSz="414338" rtl="0" eaLnBrk="0" fontAlgn="base" hangingPunct="0">
        <a:lnSpc>
          <a:spcPct val="80000"/>
        </a:lnSpc>
        <a:spcBef>
          <a:spcPct val="0"/>
        </a:spcBef>
        <a:spcAft>
          <a:spcPts val="1038"/>
        </a:spcAft>
        <a:buClr>
          <a:schemeClr val="bg2"/>
        </a:buClr>
        <a:buSzPct val="300000"/>
        <a:buFont typeface="Symbol" pitchFamily="18" charset="2"/>
        <a:buChar char=""/>
        <a:defRPr sz="2000">
          <a:solidFill>
            <a:srgbClr val="000000"/>
          </a:solidFill>
          <a:latin typeface="+mn-lt"/>
          <a:ea typeface="+mn-ea"/>
        </a:defRPr>
      </a:lvl2pPr>
      <a:lvl3pPr marL="1171575" indent="-193675" algn="l" defTabSz="414338" rtl="0" eaLnBrk="0" fontAlgn="base" hangingPunct="0">
        <a:lnSpc>
          <a:spcPct val="80000"/>
        </a:lnSpc>
        <a:spcBef>
          <a:spcPct val="0"/>
        </a:spcBef>
        <a:spcAft>
          <a:spcPts val="775"/>
        </a:spcAft>
        <a:buClr>
          <a:schemeClr val="bg2"/>
        </a:buClr>
        <a:buChar char="&gt;"/>
        <a:defRPr sz="2000">
          <a:solidFill>
            <a:srgbClr val="000000"/>
          </a:solidFill>
          <a:latin typeface="+mn-lt"/>
          <a:ea typeface="+mn-ea"/>
        </a:defRPr>
      </a:lvl3pPr>
      <a:lvl4pPr marL="1563688" indent="-192088" algn="l" defTabSz="414338" rtl="0" eaLnBrk="0" fontAlgn="base" hangingPunct="0">
        <a:lnSpc>
          <a:spcPct val="80000"/>
        </a:lnSpc>
        <a:spcBef>
          <a:spcPct val="0"/>
        </a:spcBef>
        <a:spcAft>
          <a:spcPts val="525"/>
        </a:spcAft>
        <a:buClr>
          <a:schemeClr val="bg2"/>
        </a:buClr>
        <a:buSzPct val="75000"/>
        <a:buFont typeface="Symbol" pitchFamily="18" charset="2"/>
        <a:buChar char=""/>
        <a:defRPr sz="2000">
          <a:solidFill>
            <a:srgbClr val="000000"/>
          </a:solidFill>
          <a:latin typeface="+mn-lt"/>
          <a:ea typeface="+mn-ea"/>
        </a:defRPr>
      </a:lvl4pPr>
      <a:lvl5pPr marL="1955800" indent="-195263" algn="l" defTabSz="414338" rtl="0" eaLnBrk="0" fontAlgn="base" hangingPunct="0">
        <a:lnSpc>
          <a:spcPct val="80000"/>
        </a:lnSpc>
        <a:spcBef>
          <a:spcPct val="0"/>
        </a:spcBef>
        <a:spcAft>
          <a:spcPts val="263"/>
        </a:spcAft>
        <a:buClr>
          <a:schemeClr val="bg2"/>
        </a:buClr>
        <a:buSzPct val="45000"/>
        <a:buFont typeface="Wingdings" pitchFamily="2" charset="2"/>
        <a:buChar char=""/>
        <a:defRPr sz="2000">
          <a:solidFill>
            <a:srgbClr val="000000"/>
          </a:solidFill>
          <a:latin typeface="+mn-lt"/>
          <a:ea typeface="+mn-ea"/>
        </a:defRPr>
      </a:lvl5pPr>
      <a:lvl6pPr marL="2413000" indent="-195263" algn="l" defTabSz="414338" rtl="0" fontAlgn="base" hangingPunct="0">
        <a:lnSpc>
          <a:spcPct val="80000"/>
        </a:lnSpc>
        <a:spcBef>
          <a:spcPct val="0"/>
        </a:spcBef>
        <a:spcAft>
          <a:spcPts val="263"/>
        </a:spcAft>
        <a:buClr>
          <a:schemeClr val="bg2"/>
        </a:buClr>
        <a:buSzPct val="45000"/>
        <a:buFont typeface="Wingdings" pitchFamily="2" charset="2"/>
        <a:buChar char=""/>
        <a:defRPr sz="2000">
          <a:solidFill>
            <a:srgbClr val="000000"/>
          </a:solidFill>
          <a:latin typeface="+mn-lt"/>
          <a:ea typeface="+mn-ea"/>
        </a:defRPr>
      </a:lvl6pPr>
      <a:lvl7pPr marL="2870200" indent="-195263" algn="l" defTabSz="414338" rtl="0" fontAlgn="base" hangingPunct="0">
        <a:lnSpc>
          <a:spcPct val="80000"/>
        </a:lnSpc>
        <a:spcBef>
          <a:spcPct val="0"/>
        </a:spcBef>
        <a:spcAft>
          <a:spcPts val="263"/>
        </a:spcAft>
        <a:buClr>
          <a:schemeClr val="bg2"/>
        </a:buClr>
        <a:buSzPct val="45000"/>
        <a:buFont typeface="Wingdings" pitchFamily="2" charset="2"/>
        <a:buChar char=""/>
        <a:defRPr sz="2000">
          <a:solidFill>
            <a:srgbClr val="000000"/>
          </a:solidFill>
          <a:latin typeface="+mn-lt"/>
          <a:ea typeface="+mn-ea"/>
        </a:defRPr>
      </a:lvl7pPr>
      <a:lvl8pPr marL="3327400" indent="-195263" algn="l" defTabSz="414338" rtl="0" fontAlgn="base" hangingPunct="0">
        <a:lnSpc>
          <a:spcPct val="80000"/>
        </a:lnSpc>
        <a:spcBef>
          <a:spcPct val="0"/>
        </a:spcBef>
        <a:spcAft>
          <a:spcPts val="263"/>
        </a:spcAft>
        <a:buClr>
          <a:schemeClr val="bg2"/>
        </a:buClr>
        <a:buSzPct val="45000"/>
        <a:buFont typeface="Wingdings" pitchFamily="2" charset="2"/>
        <a:buChar char=""/>
        <a:defRPr sz="2000">
          <a:solidFill>
            <a:srgbClr val="000000"/>
          </a:solidFill>
          <a:latin typeface="+mn-lt"/>
          <a:ea typeface="+mn-ea"/>
        </a:defRPr>
      </a:lvl8pPr>
      <a:lvl9pPr marL="3784600" indent="-195263" algn="l" defTabSz="414338" rtl="0" fontAlgn="base" hangingPunct="0">
        <a:lnSpc>
          <a:spcPct val="80000"/>
        </a:lnSpc>
        <a:spcBef>
          <a:spcPct val="0"/>
        </a:spcBef>
        <a:spcAft>
          <a:spcPts val="263"/>
        </a:spcAft>
        <a:buClr>
          <a:schemeClr val="bg2"/>
        </a:buClr>
        <a:buSzPct val="45000"/>
        <a:buFont typeface="Wingdings" pitchFamily="2" charset="2"/>
        <a:buChar char=""/>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6.xml"/><Relationship Id="rId1" Type="http://schemas.openxmlformats.org/officeDocument/2006/relationships/vmlDrawing" Target="../drawings/vmlDrawing6.v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6.xml"/><Relationship Id="rId1" Type="http://schemas.openxmlformats.org/officeDocument/2006/relationships/vmlDrawing" Target="../drawings/vmlDrawing7.v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6.xml"/><Relationship Id="rId1" Type="http://schemas.openxmlformats.org/officeDocument/2006/relationships/vmlDrawing" Target="../drawings/vmlDrawing8.v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6.xml"/><Relationship Id="rId1" Type="http://schemas.openxmlformats.org/officeDocument/2006/relationships/vmlDrawing" Target="../drawings/vmlDrawing9.v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6.xml"/><Relationship Id="rId1" Type="http://schemas.openxmlformats.org/officeDocument/2006/relationships/vmlDrawing" Target="../drawings/vmlDrawing10.v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6.xml"/><Relationship Id="rId1" Type="http://schemas.openxmlformats.org/officeDocument/2006/relationships/vmlDrawing" Target="../drawings/vmlDrawing11.v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6.xml"/><Relationship Id="rId1" Type="http://schemas.openxmlformats.org/officeDocument/2006/relationships/vmlDrawing" Target="../drawings/vmlDrawing12.v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11.emf"/><Relationship Id="rId5" Type="http://schemas.openxmlformats.org/officeDocument/2006/relationships/oleObject" Target="../embeddings/oleObject22.bin"/><Relationship Id="rId4" Type="http://schemas.openxmlformats.org/officeDocument/2006/relationships/image" Target="../media/image14.emf"/><Relationship Id="rId9" Type="http://schemas.openxmlformats.org/officeDocument/2006/relationships/image" Target="../media/image1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6.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4.emf"/><Relationship Id="rId3" Type="http://schemas.openxmlformats.org/officeDocument/2006/relationships/notesSlide" Target="../notesSlides/notesSlide4.xml"/><Relationship Id="rId7" Type="http://schemas.openxmlformats.org/officeDocument/2006/relationships/image" Target="../media/image12.emf"/><Relationship Id="rId12" Type="http://schemas.openxmlformats.org/officeDocument/2006/relationships/oleObject" Target="../embeddings/oleObject6.bin"/><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11.emf"/><Relationship Id="rId15" Type="http://schemas.openxmlformats.org/officeDocument/2006/relationships/image" Target="../media/image15.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emf"/><Relationship Id="rId1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6.xml"/><Relationship Id="rId1" Type="http://schemas.openxmlformats.org/officeDocument/2006/relationships/vmlDrawing" Target="../drawings/vmlDrawing4.v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2"/>
          <p:cNvSpPr>
            <a:spLocks noGrp="1"/>
          </p:cNvSpPr>
          <p:nvPr>
            <p:ph type="ftr" sz="quarter" idx="11"/>
          </p:nvPr>
        </p:nvSpPr>
        <p:spPr>
          <a:noFill/>
        </p:spPr>
        <p:txBody>
          <a:bodyPr/>
          <a:lstStyle>
            <a:lvl1pPr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1pPr>
            <a:lvl2pPr marL="742950" indent="-28575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2pPr>
            <a:lvl3pPr marL="11430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3pPr>
            <a:lvl4pPr marL="16002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4pPr>
            <a:lvl5pPr marL="20574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5pPr>
            <a:lvl6pPr marL="25146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6pPr>
            <a:lvl7pPr marL="29718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7pPr>
            <a:lvl8pPr marL="34290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8pPr>
            <a:lvl9pPr marL="38862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9pPr>
          </a:lstStyle>
          <a:p>
            <a:pPr eaLnBrk="1"/>
            <a:r>
              <a:rPr lang="en-US" smtClean="0">
                <a:solidFill>
                  <a:schemeClr val="bg2"/>
                </a:solidFill>
              </a:rPr>
              <a:t>Deltares Configuration Course </a:t>
            </a:r>
            <a:endParaRPr lang="en-GB" smtClean="0">
              <a:solidFill>
                <a:schemeClr val="bg2"/>
              </a:solidFill>
            </a:endParaRPr>
          </a:p>
        </p:txBody>
      </p:sp>
      <p:sp>
        <p:nvSpPr>
          <p:cNvPr id="2052" name="Slide Number Placeholder 3"/>
          <p:cNvSpPr>
            <a:spLocks noGrp="1"/>
          </p:cNvSpPr>
          <p:nvPr>
            <p:ph type="sldNum" sz="quarter" idx="12"/>
          </p:nvPr>
        </p:nvSpPr>
        <p:spPr>
          <a:noFill/>
        </p:spPr>
        <p:txBody>
          <a:bodyPr/>
          <a:lstStyle>
            <a:lvl1pPr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1pPr>
            <a:lvl2pPr marL="742950" indent="-28575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2pPr>
            <a:lvl3pPr marL="11430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3pPr>
            <a:lvl4pPr marL="16002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4pPr>
            <a:lvl5pPr marL="20574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5pPr>
            <a:lvl6pPr marL="25146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6pPr>
            <a:lvl7pPr marL="29718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7pPr>
            <a:lvl8pPr marL="34290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8pPr>
            <a:lvl9pPr marL="38862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9pPr>
          </a:lstStyle>
          <a:p>
            <a:pPr eaLnBrk="1"/>
            <a:fld id="{601590AC-176F-48CF-AF83-CC71B849256A}" type="slidenum">
              <a:rPr lang="en-GB" smtClean="0">
                <a:solidFill>
                  <a:schemeClr val="bg2"/>
                </a:solidFill>
              </a:rPr>
              <a:pPr eaLnBrk="1"/>
              <a:t>1</a:t>
            </a:fld>
            <a:endParaRPr lang="en-GB" smtClean="0">
              <a:solidFill>
                <a:schemeClr val="bg2"/>
              </a:solidFill>
            </a:endParaRPr>
          </a:p>
        </p:txBody>
      </p:sp>
      <p:sp>
        <p:nvSpPr>
          <p:cNvPr id="2053" name="Rectangle 2"/>
          <p:cNvSpPr>
            <a:spLocks noChangeArrowheads="1"/>
          </p:cNvSpPr>
          <p:nvPr/>
        </p:nvSpPr>
        <p:spPr bwMode="auto">
          <a:xfrm>
            <a:off x="0" y="0"/>
            <a:ext cx="9906000" cy="68580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4492625" cy="2760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5913" y="346075"/>
            <a:ext cx="2544762" cy="10779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5"/>
          <p:cNvSpPr>
            <a:spLocks noChangeArrowheads="1"/>
          </p:cNvSpPr>
          <p:nvPr/>
        </p:nvSpPr>
        <p:spPr bwMode="auto">
          <a:xfrm>
            <a:off x="0" y="1728788"/>
            <a:ext cx="9906000" cy="344487"/>
          </a:xfrm>
          <a:prstGeom prst="rect">
            <a:avLst/>
          </a:prstGeom>
          <a:solidFill>
            <a:schemeClr val="folHlink">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Rectangle 6"/>
          <p:cNvSpPr>
            <a:spLocks noChangeArrowheads="1"/>
          </p:cNvSpPr>
          <p:nvPr/>
        </p:nvSpPr>
        <p:spPr bwMode="auto">
          <a:xfrm>
            <a:off x="0" y="2073275"/>
            <a:ext cx="9906000" cy="346075"/>
          </a:xfrm>
          <a:prstGeom prst="rect">
            <a:avLst/>
          </a:prstGeom>
          <a:solidFill>
            <a:schemeClr val="fo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Rectangle 7"/>
          <p:cNvSpPr>
            <a:spLocks noChangeArrowheads="1"/>
          </p:cNvSpPr>
          <p:nvPr/>
        </p:nvSpPr>
        <p:spPr bwMode="auto">
          <a:xfrm>
            <a:off x="0" y="2419350"/>
            <a:ext cx="9906000" cy="346075"/>
          </a:xfrm>
          <a:prstGeom prst="rect">
            <a:avLst/>
          </a:prstGeom>
          <a:solidFill>
            <a:schemeClr val="folHlink">
              <a:alpha val="7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defTabSz="414338"/>
            <a:endParaRPr lang="en-US" sz="1600"/>
          </a:p>
        </p:txBody>
      </p:sp>
      <p:sp>
        <p:nvSpPr>
          <p:cNvPr id="2059" name="Line 8"/>
          <p:cNvSpPr>
            <a:spLocks noChangeShapeType="1"/>
          </p:cNvSpPr>
          <p:nvPr/>
        </p:nvSpPr>
        <p:spPr bwMode="auto">
          <a:xfrm>
            <a:off x="0" y="2073275"/>
            <a:ext cx="9906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60" name="Line 9"/>
          <p:cNvSpPr>
            <a:spLocks noChangeShapeType="1"/>
          </p:cNvSpPr>
          <p:nvPr/>
        </p:nvSpPr>
        <p:spPr bwMode="auto">
          <a:xfrm>
            <a:off x="0" y="2419350"/>
            <a:ext cx="9906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61" name="Line 10"/>
          <p:cNvSpPr>
            <a:spLocks noChangeShapeType="1"/>
          </p:cNvSpPr>
          <p:nvPr/>
        </p:nvSpPr>
        <p:spPr bwMode="auto">
          <a:xfrm>
            <a:off x="0" y="1728788"/>
            <a:ext cx="9906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62" name="Text Box 11"/>
          <p:cNvSpPr txBox="1">
            <a:spLocks noChangeArrowheads="1"/>
          </p:cNvSpPr>
          <p:nvPr/>
        </p:nvSpPr>
        <p:spPr bwMode="auto">
          <a:xfrm>
            <a:off x="1784648" y="2915397"/>
            <a:ext cx="5106931" cy="1455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1pPr>
            <a:lvl2pPr marL="742950" indent="-28575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2pPr>
            <a:lvl3pPr marL="11430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3pPr>
            <a:lvl4pPr marL="16002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4pPr>
            <a:lvl5pPr marL="20574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5pPr>
            <a:lvl6pPr marL="25146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6pPr>
            <a:lvl7pPr marL="29718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7pPr>
            <a:lvl8pPr marL="34290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8pPr>
            <a:lvl9pPr marL="38862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9pPr>
          </a:lstStyle>
          <a:p>
            <a:pPr>
              <a:lnSpc>
                <a:spcPct val="100000"/>
              </a:lnSpc>
              <a:buClrTx/>
              <a:buSzTx/>
            </a:pPr>
            <a:r>
              <a:rPr lang="nl-NL" sz="2800" b="1" dirty="0">
                <a:solidFill>
                  <a:schemeClr val="bg2"/>
                </a:solidFill>
              </a:rPr>
              <a:t>Delft-FEWS</a:t>
            </a:r>
            <a:endParaRPr lang="nl-NL" sz="3200" b="1" dirty="0">
              <a:solidFill>
                <a:schemeClr val="bg2"/>
              </a:solidFill>
            </a:endParaRPr>
          </a:p>
          <a:p>
            <a:pPr algn="ctr">
              <a:lnSpc>
                <a:spcPct val="100000"/>
              </a:lnSpc>
              <a:buClrTx/>
              <a:buSzTx/>
              <a:buFontTx/>
              <a:buNone/>
            </a:pPr>
            <a:r>
              <a:rPr lang="nl-NL" sz="2900" b="1" dirty="0" smtClean="0">
                <a:solidFill>
                  <a:schemeClr val="bg2"/>
                </a:solidFill>
              </a:rPr>
              <a:t>Basic </a:t>
            </a:r>
            <a:r>
              <a:rPr lang="nl-NL" sz="2900" b="1" dirty="0" err="1" smtClean="0">
                <a:solidFill>
                  <a:schemeClr val="bg2"/>
                </a:solidFill>
              </a:rPr>
              <a:t>Configuration</a:t>
            </a:r>
            <a:r>
              <a:rPr lang="nl-NL" sz="2900" b="1" dirty="0" smtClean="0">
                <a:solidFill>
                  <a:schemeClr val="bg2"/>
                </a:solidFill>
              </a:rPr>
              <a:t> Course</a:t>
            </a:r>
          </a:p>
          <a:p>
            <a:pPr>
              <a:lnSpc>
                <a:spcPct val="100000"/>
              </a:lnSpc>
              <a:buClrTx/>
              <a:buSzTx/>
              <a:buFontTx/>
              <a:buNone/>
            </a:pPr>
            <a:r>
              <a:rPr lang="nl-NL" sz="2900" b="1" dirty="0" smtClean="0">
                <a:solidFill>
                  <a:schemeClr val="bg2"/>
                </a:solidFill>
              </a:rPr>
              <a:t>(</a:t>
            </a:r>
            <a:r>
              <a:rPr lang="nl-NL" sz="2900" b="1" dirty="0" err="1" smtClean="0">
                <a:solidFill>
                  <a:schemeClr val="bg2"/>
                </a:solidFill>
              </a:rPr>
              <a:t>continued</a:t>
            </a:r>
            <a:r>
              <a:rPr lang="nl-NL" sz="2900" b="1" dirty="0" smtClean="0">
                <a:solidFill>
                  <a:schemeClr val="bg2"/>
                </a:solidFill>
              </a:rPr>
              <a:t>)</a:t>
            </a:r>
            <a:endParaRPr lang="nl-NL" sz="3200" b="1" dirty="0" smtClean="0">
              <a:solidFill>
                <a:schemeClr val="bg2"/>
              </a:solidFill>
            </a:endParaRPr>
          </a:p>
        </p:txBody>
      </p:sp>
      <p:pic>
        <p:nvPicPr>
          <p:cNvPr id="206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488" y="3789363"/>
            <a:ext cx="1571625" cy="11525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985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idx="11"/>
          </p:nvPr>
        </p:nvSpPr>
        <p:spPr/>
        <p:txBody>
          <a:bodyPr/>
          <a:lstStyle/>
          <a:p>
            <a:r>
              <a:rPr lang="en-GB" altLang="en-US"/>
              <a:t>Deltares Configuration Course </a:t>
            </a:r>
          </a:p>
        </p:txBody>
      </p:sp>
      <p:sp>
        <p:nvSpPr>
          <p:cNvPr id="7" name="Slide Number Placeholder 6"/>
          <p:cNvSpPr>
            <a:spLocks noGrp="1"/>
          </p:cNvSpPr>
          <p:nvPr>
            <p:ph type="sldNum" idx="12"/>
          </p:nvPr>
        </p:nvSpPr>
        <p:spPr/>
        <p:txBody>
          <a:bodyPr/>
          <a:lstStyle/>
          <a:p>
            <a:fld id="{61EB7E73-5677-44DA-8F35-E07C442BC817}" type="slidenum">
              <a:rPr lang="en-GB" altLang="en-US"/>
              <a:pPr/>
              <a:t>10</a:t>
            </a:fld>
            <a:endParaRPr lang="en-GB" altLang="en-US"/>
          </a:p>
        </p:txBody>
      </p:sp>
      <p:graphicFrame>
        <p:nvGraphicFramePr>
          <p:cNvPr id="1048578" name="Object 2"/>
          <p:cNvGraphicFramePr>
            <a:graphicFrameLocks noGrp="1" noChangeAspect="1"/>
          </p:cNvGraphicFramePr>
          <p:nvPr>
            <p:ph sz="half" idx="2"/>
          </p:nvPr>
        </p:nvGraphicFramePr>
        <p:xfrm>
          <a:off x="2378075" y="3141663"/>
          <a:ext cx="6673850" cy="3186112"/>
        </p:xfrm>
        <a:graphic>
          <a:graphicData uri="http://schemas.openxmlformats.org/presentationml/2006/ole">
            <mc:AlternateContent xmlns:mc="http://schemas.openxmlformats.org/markup-compatibility/2006">
              <mc:Choice xmlns:v="urn:schemas-microsoft-com:vml" Requires="v">
                <p:oleObj spid="_x0000_s28706" name="Bitmap Image" r:id="rId3" imgW="9038095" imgH="4885714" progId="Paint.Picture">
                  <p:embed/>
                </p:oleObj>
              </mc:Choice>
              <mc:Fallback>
                <p:oleObj name="Bitmap Image" r:id="rId3" imgW="9038095" imgH="48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075" y="3141663"/>
                        <a:ext cx="6673850" cy="318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8579" name="Rectangle 3"/>
          <p:cNvSpPr>
            <a:spLocks noGrp="1" noChangeArrowheads="1"/>
          </p:cNvSpPr>
          <p:nvPr>
            <p:ph type="title"/>
          </p:nvPr>
        </p:nvSpPr>
        <p:spPr>
          <a:xfrm>
            <a:off x="495300" y="342900"/>
            <a:ext cx="8382000" cy="774700"/>
          </a:xfrm>
        </p:spPr>
        <p:txBody>
          <a:bodyPr/>
          <a:lstStyle/>
          <a:p>
            <a:r>
              <a:rPr lang="en-GB" altLang="en-US" dirty="0">
                <a:solidFill>
                  <a:schemeClr val="accent1"/>
                </a:solidFill>
              </a:rPr>
              <a:t>Collect system log files</a:t>
            </a:r>
          </a:p>
        </p:txBody>
      </p:sp>
      <p:sp>
        <p:nvSpPr>
          <p:cNvPr id="1048580" name="Rectangle 4"/>
          <p:cNvSpPr>
            <a:spLocks noGrp="1" noChangeArrowheads="1"/>
          </p:cNvSpPr>
          <p:nvPr>
            <p:ph type="body" sz="half" idx="1"/>
          </p:nvPr>
        </p:nvSpPr>
        <p:spPr>
          <a:xfrm>
            <a:off x="117475" y="1052513"/>
            <a:ext cx="9671050" cy="2305050"/>
          </a:xfrm>
        </p:spPr>
        <p:txBody>
          <a:bodyPr/>
          <a:lstStyle/>
          <a:p>
            <a:pPr marL="0" indent="0">
              <a:lnSpc>
                <a:spcPct val="100000"/>
              </a:lnSpc>
              <a:spcBef>
                <a:spcPct val="20000"/>
              </a:spcBef>
              <a:spcAft>
                <a:spcPct val="0"/>
              </a:spcAft>
              <a:buSzPct val="100000"/>
              <a:buFont typeface="Times New Roman" pitchFamily="18" charset="0"/>
              <a:buNone/>
            </a:pPr>
            <a:r>
              <a:rPr lang="en-GB" altLang="en-US"/>
              <a:t>Download log files from Mastercontroller, Forecasting Shells and Admin Interface as one zip file</a:t>
            </a:r>
          </a:p>
          <a:p>
            <a:pPr marL="0" indent="0">
              <a:lnSpc>
                <a:spcPct val="100000"/>
              </a:lnSpc>
              <a:spcBef>
                <a:spcPct val="20000"/>
              </a:spcBef>
              <a:spcAft>
                <a:spcPct val="0"/>
              </a:spcAft>
              <a:buSzPct val="100000"/>
              <a:buFont typeface="Times New Roman" pitchFamily="18" charset="0"/>
              <a:buNone/>
            </a:pPr>
            <a:endParaRPr lang="en-GB" altLang="en-US"/>
          </a:p>
          <a:p>
            <a:pPr marL="0" indent="0">
              <a:lnSpc>
                <a:spcPct val="100000"/>
              </a:lnSpc>
              <a:spcBef>
                <a:spcPct val="20000"/>
              </a:spcBef>
              <a:spcAft>
                <a:spcPct val="0"/>
              </a:spcAft>
              <a:buSzPct val="100000"/>
              <a:buFont typeface="Times New Roman" pitchFamily="18" charset="0"/>
              <a:buNone/>
            </a:pPr>
            <a:r>
              <a:rPr lang="en-GB" altLang="en-US"/>
              <a:t>Also provides extra information:</a:t>
            </a:r>
          </a:p>
          <a:p>
            <a:pPr marL="674688" lvl="1">
              <a:lnSpc>
                <a:spcPct val="100000"/>
              </a:lnSpc>
              <a:spcBef>
                <a:spcPct val="20000"/>
              </a:spcBef>
              <a:spcAft>
                <a:spcPct val="0"/>
              </a:spcAft>
              <a:buSzPct val="100000"/>
              <a:buFont typeface="Times New Roman" pitchFamily="18" charset="0"/>
              <a:buChar char="–"/>
            </a:pPr>
            <a:r>
              <a:rPr lang="en-GB" altLang="en-US"/>
              <a:t>On disk space, server load, network connectivity (</a:t>
            </a:r>
            <a:r>
              <a:rPr lang="en-GB" altLang="en-US" i="1"/>
              <a:t>Systemreport.log)</a:t>
            </a:r>
          </a:p>
          <a:p>
            <a:pPr marL="674688" lvl="1">
              <a:lnSpc>
                <a:spcPct val="100000"/>
              </a:lnSpc>
              <a:spcBef>
                <a:spcPct val="20000"/>
              </a:spcBef>
              <a:spcAft>
                <a:spcPct val="0"/>
              </a:spcAft>
              <a:buSzPct val="100000"/>
              <a:buFont typeface="Times New Roman" pitchFamily="18" charset="0"/>
              <a:buChar char="–"/>
            </a:pPr>
            <a:r>
              <a:rPr lang="en-GB" altLang="en-US"/>
              <a:t>Scheduled tasks on MC (</a:t>
            </a:r>
            <a:r>
              <a:rPr lang="en-GB" altLang="en-US" i="1"/>
              <a:t>ScheduledTasks.xml</a:t>
            </a:r>
            <a:r>
              <a:rPr lang="en-GB" altLang="en-US"/>
              <a:t>)</a:t>
            </a:r>
          </a:p>
        </p:txBody>
      </p:sp>
    </p:spTree>
    <p:extLst>
      <p:ext uri="{BB962C8B-B14F-4D97-AF65-F5344CB8AC3E}">
        <p14:creationId xmlns:p14="http://schemas.microsoft.com/office/powerpoint/2010/main" val="1874659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idx="11"/>
          </p:nvPr>
        </p:nvSpPr>
        <p:spPr/>
        <p:txBody>
          <a:bodyPr/>
          <a:lstStyle/>
          <a:p>
            <a:r>
              <a:rPr lang="en-GB" altLang="en-US"/>
              <a:t>Deltares Configuration Course </a:t>
            </a:r>
          </a:p>
        </p:txBody>
      </p:sp>
      <p:sp>
        <p:nvSpPr>
          <p:cNvPr id="7" name="Slide Number Placeholder 6"/>
          <p:cNvSpPr>
            <a:spLocks noGrp="1"/>
          </p:cNvSpPr>
          <p:nvPr>
            <p:ph type="sldNum" idx="12"/>
          </p:nvPr>
        </p:nvSpPr>
        <p:spPr/>
        <p:txBody>
          <a:bodyPr/>
          <a:lstStyle/>
          <a:p>
            <a:fld id="{13252FDE-2480-4378-BB49-D99632B60723}" type="slidenum">
              <a:rPr lang="en-GB" altLang="en-US"/>
              <a:pPr/>
              <a:t>11</a:t>
            </a:fld>
            <a:endParaRPr lang="en-GB" altLang="en-US"/>
          </a:p>
        </p:txBody>
      </p:sp>
      <p:sp>
        <p:nvSpPr>
          <p:cNvPr id="1049602" name="Rectangle 2"/>
          <p:cNvSpPr>
            <a:spLocks noGrp="1" noChangeArrowheads="1"/>
          </p:cNvSpPr>
          <p:nvPr>
            <p:ph type="title"/>
          </p:nvPr>
        </p:nvSpPr>
        <p:spPr>
          <a:xfrm>
            <a:off x="584200" y="342900"/>
            <a:ext cx="8382000" cy="774700"/>
          </a:xfrm>
        </p:spPr>
        <p:txBody>
          <a:bodyPr/>
          <a:lstStyle/>
          <a:p>
            <a:r>
              <a:rPr lang="en-GB" altLang="en-US" dirty="0">
                <a:solidFill>
                  <a:schemeClr val="accent1"/>
                </a:solidFill>
              </a:rPr>
              <a:t>Overview of  Import data</a:t>
            </a:r>
          </a:p>
        </p:txBody>
      </p:sp>
      <p:sp>
        <p:nvSpPr>
          <p:cNvPr id="1049603" name="Rectangle 3"/>
          <p:cNvSpPr>
            <a:spLocks noGrp="1" noChangeArrowheads="1"/>
          </p:cNvSpPr>
          <p:nvPr>
            <p:ph type="body" sz="half" idx="2"/>
          </p:nvPr>
        </p:nvSpPr>
        <p:spPr>
          <a:xfrm>
            <a:off x="271463" y="1116013"/>
            <a:ext cx="9363075" cy="1296987"/>
          </a:xfrm>
        </p:spPr>
        <p:txBody>
          <a:bodyPr/>
          <a:lstStyle/>
          <a:p>
            <a:pPr marL="0" indent="0">
              <a:lnSpc>
                <a:spcPct val="100000"/>
              </a:lnSpc>
              <a:spcBef>
                <a:spcPct val="20000"/>
              </a:spcBef>
              <a:spcAft>
                <a:spcPct val="0"/>
              </a:spcAft>
              <a:buSzPct val="100000"/>
              <a:buFont typeface="Times New Roman" pitchFamily="18" charset="0"/>
              <a:buNone/>
            </a:pPr>
            <a:r>
              <a:rPr lang="en-GB" altLang="en-US" dirty="0"/>
              <a:t>Monitor data feeds</a:t>
            </a:r>
          </a:p>
          <a:p>
            <a:pPr marL="0" indent="0">
              <a:lnSpc>
                <a:spcPct val="100000"/>
              </a:lnSpc>
              <a:spcBef>
                <a:spcPct val="20000"/>
              </a:spcBef>
              <a:spcAft>
                <a:spcPct val="0"/>
              </a:spcAft>
              <a:buSzPct val="100000"/>
              <a:buFont typeface="Times New Roman" pitchFamily="18" charset="0"/>
              <a:buNone/>
            </a:pPr>
            <a:endParaRPr lang="en-GB" altLang="en-US" dirty="0"/>
          </a:p>
          <a:p>
            <a:pPr marL="0" indent="0">
              <a:lnSpc>
                <a:spcPct val="100000"/>
              </a:lnSpc>
              <a:spcBef>
                <a:spcPct val="20000"/>
              </a:spcBef>
              <a:spcAft>
                <a:spcPct val="0"/>
              </a:spcAft>
              <a:buSzPct val="100000"/>
              <a:buFont typeface="Times New Roman" pitchFamily="18" charset="0"/>
              <a:buNone/>
            </a:pPr>
            <a:r>
              <a:rPr lang="en-GB" altLang="en-US" dirty="0"/>
              <a:t>Date / time of last import for each directory</a:t>
            </a:r>
          </a:p>
        </p:txBody>
      </p:sp>
      <p:graphicFrame>
        <p:nvGraphicFramePr>
          <p:cNvPr id="1049604" name="Object 4"/>
          <p:cNvGraphicFramePr>
            <a:graphicFrameLocks noGrp="1" noChangeAspect="1"/>
          </p:cNvGraphicFramePr>
          <p:nvPr>
            <p:ph sz="half" idx="1"/>
          </p:nvPr>
        </p:nvGraphicFramePr>
        <p:xfrm>
          <a:off x="350838" y="2276475"/>
          <a:ext cx="9175750" cy="3698875"/>
        </p:xfrm>
        <a:graphic>
          <a:graphicData uri="http://schemas.openxmlformats.org/presentationml/2006/ole">
            <mc:AlternateContent xmlns:mc="http://schemas.openxmlformats.org/markup-compatibility/2006">
              <mc:Choice xmlns:v="urn:schemas-microsoft-com:vml" Requires="v">
                <p:oleObj spid="_x0000_s29730" name="Bitmap Image" r:id="rId3" imgW="13523810" imgH="5904762" progId="Paint.Picture">
                  <p:embed/>
                </p:oleObj>
              </mc:Choice>
              <mc:Fallback>
                <p:oleObj name="Bitmap Image" r:id="rId3" imgW="13523810" imgH="590476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8" y="2276475"/>
                        <a:ext cx="9175750" cy="369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68362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idx="11"/>
          </p:nvPr>
        </p:nvSpPr>
        <p:spPr/>
        <p:txBody>
          <a:bodyPr/>
          <a:lstStyle/>
          <a:p>
            <a:r>
              <a:rPr lang="en-GB" altLang="en-US"/>
              <a:t>Deltares Configuration Course </a:t>
            </a:r>
          </a:p>
        </p:txBody>
      </p:sp>
      <p:sp>
        <p:nvSpPr>
          <p:cNvPr id="7" name="Slide Number Placeholder 6"/>
          <p:cNvSpPr>
            <a:spLocks noGrp="1"/>
          </p:cNvSpPr>
          <p:nvPr>
            <p:ph type="sldNum" idx="12"/>
          </p:nvPr>
        </p:nvSpPr>
        <p:spPr/>
        <p:txBody>
          <a:bodyPr/>
          <a:lstStyle/>
          <a:p>
            <a:fld id="{45B8B124-DFDC-4EAF-B22F-53E3C1B46D68}" type="slidenum">
              <a:rPr lang="en-GB" altLang="en-US"/>
              <a:pPr/>
              <a:t>12</a:t>
            </a:fld>
            <a:endParaRPr lang="en-GB" altLang="en-US"/>
          </a:p>
        </p:txBody>
      </p:sp>
      <p:graphicFrame>
        <p:nvGraphicFramePr>
          <p:cNvPr id="1050626" name="Object 2"/>
          <p:cNvGraphicFramePr>
            <a:graphicFrameLocks noGrp="1" noChangeAspect="1"/>
          </p:cNvGraphicFramePr>
          <p:nvPr>
            <p:ph sz="half" idx="1"/>
          </p:nvPr>
        </p:nvGraphicFramePr>
        <p:xfrm>
          <a:off x="1676400" y="2011363"/>
          <a:ext cx="8083550" cy="4210050"/>
        </p:xfrm>
        <a:graphic>
          <a:graphicData uri="http://schemas.openxmlformats.org/presentationml/2006/ole">
            <mc:AlternateContent xmlns:mc="http://schemas.openxmlformats.org/markup-compatibility/2006">
              <mc:Choice xmlns:v="urn:schemas-microsoft-com:vml" Requires="v">
                <p:oleObj spid="_x0000_s30754" name="Bitmap Image" r:id="rId3" imgW="12447619" imgH="8306960" progId="Paint.Picture">
                  <p:embed/>
                </p:oleObj>
              </mc:Choice>
              <mc:Fallback>
                <p:oleObj name="Bitmap Image" r:id="rId3" imgW="12447619" imgH="830696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011363"/>
                        <a:ext cx="808355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0627" name="Rectangle 3"/>
          <p:cNvSpPr>
            <a:spLocks noGrp="1" noChangeArrowheads="1"/>
          </p:cNvSpPr>
          <p:nvPr>
            <p:ph type="title"/>
          </p:nvPr>
        </p:nvSpPr>
        <p:spPr>
          <a:xfrm>
            <a:off x="415925" y="346075"/>
            <a:ext cx="8382000" cy="774700"/>
          </a:xfrm>
        </p:spPr>
        <p:txBody>
          <a:bodyPr/>
          <a:lstStyle/>
          <a:p>
            <a:r>
              <a:rPr lang="en-GB" altLang="en-US" sz="2700" dirty="0">
                <a:solidFill>
                  <a:schemeClr val="accent1"/>
                </a:solidFill>
              </a:rPr>
              <a:t>Overview of scheduled processes</a:t>
            </a:r>
          </a:p>
        </p:txBody>
      </p:sp>
      <p:sp>
        <p:nvSpPr>
          <p:cNvPr id="1050628" name="Rectangle 4"/>
          <p:cNvSpPr>
            <a:spLocks noGrp="1" noChangeArrowheads="1"/>
          </p:cNvSpPr>
          <p:nvPr>
            <p:ph type="body" sz="half" idx="2"/>
          </p:nvPr>
        </p:nvSpPr>
        <p:spPr>
          <a:xfrm>
            <a:off x="155575" y="1082675"/>
            <a:ext cx="6238875" cy="1079500"/>
          </a:xfrm>
        </p:spPr>
        <p:txBody>
          <a:bodyPr/>
          <a:lstStyle/>
          <a:p>
            <a:pPr marL="0" indent="0">
              <a:lnSpc>
                <a:spcPct val="100000"/>
              </a:lnSpc>
              <a:spcBef>
                <a:spcPct val="20000"/>
              </a:spcBef>
              <a:spcAft>
                <a:spcPct val="0"/>
              </a:spcAft>
              <a:buSzPct val="100000"/>
              <a:buFont typeface="Times New Roman" pitchFamily="18" charset="0"/>
              <a:buNone/>
            </a:pPr>
            <a:r>
              <a:rPr lang="en-GB" altLang="en-US" dirty="0"/>
              <a:t>- Overview of scheduled processes (“Tasks”)</a:t>
            </a:r>
          </a:p>
          <a:p>
            <a:pPr marL="0" indent="0">
              <a:lnSpc>
                <a:spcPct val="100000"/>
              </a:lnSpc>
              <a:spcBef>
                <a:spcPct val="20000"/>
              </a:spcBef>
              <a:spcAft>
                <a:spcPct val="0"/>
              </a:spcAft>
              <a:buSzPct val="100000"/>
              <a:buFont typeface="Times New Roman" pitchFamily="18" charset="0"/>
              <a:buNone/>
            </a:pPr>
            <a:r>
              <a:rPr lang="en-GB" altLang="en-US" dirty="0"/>
              <a:t>- Scheduling of new processes </a:t>
            </a:r>
          </a:p>
          <a:p>
            <a:pPr marL="0" indent="0">
              <a:lnSpc>
                <a:spcPct val="100000"/>
              </a:lnSpc>
              <a:spcBef>
                <a:spcPct val="20000"/>
              </a:spcBef>
              <a:spcAft>
                <a:spcPct val="0"/>
              </a:spcAft>
              <a:buSzPct val="100000"/>
              <a:buFont typeface="Times New Roman" pitchFamily="18" charset="0"/>
              <a:buNone/>
            </a:pPr>
            <a:r>
              <a:rPr lang="en-GB" altLang="en-US" i="1" dirty="0"/>
              <a:t>- Current Forecasts</a:t>
            </a:r>
          </a:p>
          <a:p>
            <a:pPr marL="0" indent="0">
              <a:lnSpc>
                <a:spcPct val="100000"/>
              </a:lnSpc>
              <a:spcBef>
                <a:spcPct val="20000"/>
              </a:spcBef>
              <a:spcAft>
                <a:spcPct val="0"/>
              </a:spcAft>
              <a:buSzPct val="100000"/>
              <a:buFont typeface="Times New Roman" pitchFamily="18" charset="0"/>
              <a:buNone/>
            </a:pPr>
            <a:endParaRPr lang="en-GB" altLang="en-US" dirty="0"/>
          </a:p>
          <a:p>
            <a:pPr marL="0" indent="0">
              <a:lnSpc>
                <a:spcPct val="100000"/>
              </a:lnSpc>
              <a:spcBef>
                <a:spcPct val="20000"/>
              </a:spcBef>
              <a:spcAft>
                <a:spcPct val="0"/>
              </a:spcAft>
              <a:buSzPct val="100000"/>
              <a:buFont typeface="Times New Roman" pitchFamily="18" charset="0"/>
              <a:buNone/>
            </a:pPr>
            <a:endParaRPr lang="en-GB" altLang="en-US" dirty="0"/>
          </a:p>
        </p:txBody>
      </p:sp>
    </p:spTree>
    <p:extLst>
      <p:ext uri="{BB962C8B-B14F-4D97-AF65-F5344CB8AC3E}">
        <p14:creationId xmlns:p14="http://schemas.microsoft.com/office/powerpoint/2010/main" val="3143882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idx="11"/>
          </p:nvPr>
        </p:nvSpPr>
        <p:spPr/>
        <p:txBody>
          <a:bodyPr/>
          <a:lstStyle/>
          <a:p>
            <a:r>
              <a:rPr lang="en-GB" altLang="en-US"/>
              <a:t>Deltares Configuration Course </a:t>
            </a:r>
          </a:p>
        </p:txBody>
      </p:sp>
      <p:sp>
        <p:nvSpPr>
          <p:cNvPr id="8" name="Slide Number Placeholder 6"/>
          <p:cNvSpPr>
            <a:spLocks noGrp="1"/>
          </p:cNvSpPr>
          <p:nvPr>
            <p:ph type="sldNum" idx="12"/>
          </p:nvPr>
        </p:nvSpPr>
        <p:spPr/>
        <p:txBody>
          <a:bodyPr/>
          <a:lstStyle/>
          <a:p>
            <a:fld id="{7C6105C6-7E6B-4737-95DA-2F93FBB09C64}" type="slidenum">
              <a:rPr lang="en-GB" altLang="en-US"/>
              <a:pPr/>
              <a:t>13</a:t>
            </a:fld>
            <a:endParaRPr lang="en-GB" altLang="en-US"/>
          </a:p>
        </p:txBody>
      </p:sp>
      <p:pic>
        <p:nvPicPr>
          <p:cNvPr id="1051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1865313"/>
            <a:ext cx="6745287" cy="440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1651" name="Rectangle 3"/>
          <p:cNvSpPr>
            <a:spLocks noGrp="1" noChangeArrowheads="1"/>
          </p:cNvSpPr>
          <p:nvPr>
            <p:ph type="title"/>
          </p:nvPr>
        </p:nvSpPr>
        <p:spPr>
          <a:xfrm>
            <a:off x="609600" y="342900"/>
            <a:ext cx="8382000" cy="774700"/>
          </a:xfrm>
        </p:spPr>
        <p:txBody>
          <a:bodyPr/>
          <a:lstStyle/>
          <a:p>
            <a:r>
              <a:rPr lang="en-GB" altLang="en-US" dirty="0">
                <a:solidFill>
                  <a:schemeClr val="accent1"/>
                </a:solidFill>
              </a:rPr>
              <a:t>Overview executed processes</a:t>
            </a:r>
          </a:p>
        </p:txBody>
      </p:sp>
      <p:sp>
        <p:nvSpPr>
          <p:cNvPr id="1051652" name="Rectangle 4"/>
          <p:cNvSpPr>
            <a:spLocks noGrp="1" noChangeArrowheads="1"/>
          </p:cNvSpPr>
          <p:nvPr>
            <p:ph type="body" sz="half" idx="2"/>
          </p:nvPr>
        </p:nvSpPr>
        <p:spPr>
          <a:xfrm>
            <a:off x="117475" y="1108075"/>
            <a:ext cx="5610225" cy="703263"/>
          </a:xfrm>
        </p:spPr>
        <p:txBody>
          <a:bodyPr/>
          <a:lstStyle/>
          <a:p>
            <a:pPr marL="0" indent="0" defTabSz="914400">
              <a:lnSpc>
                <a:spcPct val="100000"/>
              </a:lnSpc>
              <a:spcBef>
                <a:spcPct val="20000"/>
              </a:spcBef>
              <a:spcAft>
                <a:spcPct val="0"/>
              </a:spcAft>
              <a:buSzPct val="100000"/>
              <a:buFont typeface="Times New Roman" pitchFamily="18" charset="0"/>
              <a:buNone/>
            </a:pPr>
            <a:r>
              <a:rPr lang="en-GB" altLang="en-US" dirty="0"/>
              <a:t>Click on “Task Runs” link of “Scheduled Task”</a:t>
            </a:r>
          </a:p>
          <a:p>
            <a:pPr marL="0" indent="0" defTabSz="914400">
              <a:lnSpc>
                <a:spcPct val="100000"/>
              </a:lnSpc>
              <a:spcBef>
                <a:spcPct val="20000"/>
              </a:spcBef>
              <a:spcAft>
                <a:spcPct val="0"/>
              </a:spcAft>
              <a:buSzPct val="100000"/>
              <a:buFont typeface="Times New Roman" pitchFamily="18" charset="0"/>
              <a:buNone/>
            </a:pPr>
            <a:r>
              <a:rPr lang="en-GB" altLang="en-US" dirty="0"/>
              <a:t>List of past Task executions (“Task runs”)</a:t>
            </a:r>
          </a:p>
        </p:txBody>
      </p:sp>
      <p:sp>
        <p:nvSpPr>
          <p:cNvPr id="1051653" name="Rectangle 5"/>
          <p:cNvSpPr>
            <a:spLocks noChangeArrowheads="1"/>
          </p:cNvSpPr>
          <p:nvPr/>
        </p:nvSpPr>
        <p:spPr bwMode="auto">
          <a:xfrm>
            <a:off x="6980238" y="1874838"/>
            <a:ext cx="21844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a:defRPr sz="2000">
                <a:solidFill>
                  <a:srgbClr val="000000"/>
                </a:solidFill>
                <a:latin typeface="Times New Roman" pitchFamily="18" charset="0"/>
                <a:ea typeface="MS Gothic" pitchFamily="49" charset="-128"/>
              </a:defRPr>
            </a:lvl1pPr>
            <a:lvl2pPr marL="830263" indent="-285750" algn="l">
              <a:buChar char="–"/>
              <a:defRPr sz="2000">
                <a:solidFill>
                  <a:srgbClr val="000000"/>
                </a:solidFill>
                <a:latin typeface="Times New Roman" pitchFamily="18" charset="0"/>
                <a:ea typeface="MS Gothic" pitchFamily="49" charset="-128"/>
              </a:defRPr>
            </a:lvl2pPr>
            <a:lvl3pPr marL="1238250" indent="-228600" algn="l">
              <a:buChar char="•"/>
              <a:defRPr sz="2000">
                <a:solidFill>
                  <a:srgbClr val="000000"/>
                </a:solidFill>
                <a:latin typeface="Times New Roman" pitchFamily="18" charset="0"/>
                <a:ea typeface="MS Gothic" pitchFamily="49" charset="-128"/>
              </a:defRPr>
            </a:lvl3pPr>
            <a:lvl4pPr marL="1646238" indent="-228600" algn="l">
              <a:buChar char="–"/>
              <a:defRPr sz="2000">
                <a:solidFill>
                  <a:srgbClr val="000000"/>
                </a:solidFill>
                <a:latin typeface="Times New Roman" pitchFamily="18" charset="0"/>
                <a:ea typeface="MS Gothic" pitchFamily="49" charset="-128"/>
              </a:defRPr>
            </a:lvl4pPr>
            <a:lvl5pPr marL="2003425" indent="-174625" algn="l">
              <a:buChar char="»"/>
              <a:defRPr sz="2000">
                <a:solidFill>
                  <a:srgbClr val="000000"/>
                </a:solidFill>
                <a:latin typeface="Times New Roman" pitchFamily="18" charset="0"/>
                <a:ea typeface="MS Gothic" pitchFamily="49" charset="-128"/>
              </a:defRPr>
            </a:lvl5pPr>
            <a:lvl6pPr marL="2460625" indent="-174625"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6pPr>
            <a:lvl7pPr marL="2917825" indent="-174625"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7pPr>
            <a:lvl8pPr marL="3375025" indent="-174625"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8pPr>
            <a:lvl9pPr marL="3832225" indent="-174625"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9pPr>
          </a:lstStyle>
          <a:p>
            <a:pPr defTabSz="914400"/>
            <a:r>
              <a:rPr lang="en-GB" altLang="en-US" dirty="0">
                <a:latin typeface="Arial" charset="0"/>
              </a:rPr>
              <a:t>Display of status:</a:t>
            </a:r>
          </a:p>
          <a:p>
            <a:pPr lvl="1" defTabSz="914400"/>
            <a:r>
              <a:rPr lang="en-GB" altLang="en-US" dirty="0">
                <a:latin typeface="Arial" charset="0"/>
              </a:rPr>
              <a:t>Complete </a:t>
            </a:r>
          </a:p>
          <a:p>
            <a:pPr lvl="1" defTabSz="914400"/>
            <a:r>
              <a:rPr lang="en-GB" altLang="en-US" dirty="0">
                <a:latin typeface="Arial" charset="0"/>
              </a:rPr>
              <a:t>Failed</a:t>
            </a:r>
          </a:p>
          <a:p>
            <a:pPr lvl="1" defTabSz="914400"/>
            <a:r>
              <a:rPr lang="en-GB" altLang="en-US" dirty="0">
                <a:latin typeface="Arial" charset="0"/>
              </a:rPr>
              <a:t>Terminated</a:t>
            </a:r>
          </a:p>
        </p:txBody>
      </p:sp>
    </p:spTree>
    <p:extLst>
      <p:ext uri="{BB962C8B-B14F-4D97-AF65-F5344CB8AC3E}">
        <p14:creationId xmlns:p14="http://schemas.microsoft.com/office/powerpoint/2010/main" val="1263326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idx="11"/>
          </p:nvPr>
        </p:nvSpPr>
        <p:spPr/>
        <p:txBody>
          <a:bodyPr/>
          <a:lstStyle/>
          <a:p>
            <a:r>
              <a:rPr lang="en-GB" altLang="en-US"/>
              <a:t>Deltares Configuration Course </a:t>
            </a:r>
          </a:p>
        </p:txBody>
      </p:sp>
      <p:sp>
        <p:nvSpPr>
          <p:cNvPr id="8" name="Slide Number Placeholder 6"/>
          <p:cNvSpPr>
            <a:spLocks noGrp="1"/>
          </p:cNvSpPr>
          <p:nvPr>
            <p:ph type="sldNum" idx="12"/>
          </p:nvPr>
        </p:nvSpPr>
        <p:spPr/>
        <p:txBody>
          <a:bodyPr/>
          <a:lstStyle/>
          <a:p>
            <a:fld id="{20446F54-CBC3-4717-B98A-17619E41EAD1}" type="slidenum">
              <a:rPr lang="en-GB" altLang="en-US"/>
              <a:pPr/>
              <a:t>14</a:t>
            </a:fld>
            <a:endParaRPr lang="en-GB" altLang="en-US"/>
          </a:p>
        </p:txBody>
      </p:sp>
      <p:graphicFrame>
        <p:nvGraphicFramePr>
          <p:cNvPr id="1052674" name="Object 2"/>
          <p:cNvGraphicFramePr>
            <a:graphicFrameLocks noGrp="1" noChangeAspect="1"/>
          </p:cNvGraphicFramePr>
          <p:nvPr>
            <p:ph sz="half" idx="1"/>
          </p:nvPr>
        </p:nvGraphicFramePr>
        <p:xfrm>
          <a:off x="63500" y="1035050"/>
          <a:ext cx="6629400" cy="2160588"/>
        </p:xfrm>
        <a:graphic>
          <a:graphicData uri="http://schemas.openxmlformats.org/presentationml/2006/ole">
            <mc:AlternateContent xmlns:mc="http://schemas.openxmlformats.org/markup-compatibility/2006">
              <mc:Choice xmlns:v="urn:schemas-microsoft-com:vml" Requires="v">
                <p:oleObj spid="_x0000_s31778" name="Bitmap Image" r:id="rId3" imgW="9326277" imgH="2924583" progId="Paint.Picture">
                  <p:embed/>
                </p:oleObj>
              </mc:Choice>
              <mc:Fallback>
                <p:oleObj name="Bitmap Image" r:id="rId3" imgW="9326277" imgH="29245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 y="1035050"/>
                        <a:ext cx="6629400"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2675" name="Rectangle 3"/>
          <p:cNvSpPr>
            <a:spLocks noGrp="1" noChangeArrowheads="1"/>
          </p:cNvSpPr>
          <p:nvPr>
            <p:ph type="title"/>
          </p:nvPr>
        </p:nvSpPr>
        <p:spPr>
          <a:xfrm>
            <a:off x="546100" y="330200"/>
            <a:ext cx="8382000" cy="774700"/>
          </a:xfrm>
        </p:spPr>
        <p:txBody>
          <a:bodyPr/>
          <a:lstStyle/>
          <a:p>
            <a:r>
              <a:rPr lang="en-GB" altLang="en-US" dirty="0">
                <a:solidFill>
                  <a:schemeClr val="accent1"/>
                </a:solidFill>
              </a:rPr>
              <a:t>Overview of Task Queue</a:t>
            </a:r>
          </a:p>
        </p:txBody>
      </p:sp>
      <p:sp>
        <p:nvSpPr>
          <p:cNvPr id="1052676" name="Rectangle 4"/>
          <p:cNvSpPr>
            <a:spLocks noGrp="1" noChangeArrowheads="1"/>
          </p:cNvSpPr>
          <p:nvPr>
            <p:ph type="body" sz="half" idx="2"/>
          </p:nvPr>
        </p:nvSpPr>
        <p:spPr>
          <a:xfrm>
            <a:off x="271463" y="3573463"/>
            <a:ext cx="9409112" cy="2428875"/>
          </a:xfrm>
        </p:spPr>
        <p:txBody>
          <a:bodyPr/>
          <a:lstStyle/>
          <a:p>
            <a:pPr marL="0" indent="0">
              <a:lnSpc>
                <a:spcPct val="100000"/>
              </a:lnSpc>
              <a:spcBef>
                <a:spcPct val="20000"/>
              </a:spcBef>
              <a:spcAft>
                <a:spcPct val="0"/>
              </a:spcAft>
              <a:buSzPct val="100000"/>
              <a:buFont typeface="Times New Roman" pitchFamily="18" charset="0"/>
              <a:buNone/>
            </a:pPr>
            <a:r>
              <a:rPr lang="en-GB" altLang="en-US" sz="1800"/>
              <a:t>FSS-ID indicates, where the  process is currently running</a:t>
            </a:r>
          </a:p>
          <a:p>
            <a:pPr marL="0" indent="0">
              <a:lnSpc>
                <a:spcPct val="100000"/>
              </a:lnSpc>
              <a:spcBef>
                <a:spcPct val="20000"/>
              </a:spcBef>
              <a:spcAft>
                <a:spcPct val="0"/>
              </a:spcAft>
              <a:buSzPct val="100000"/>
              <a:buFont typeface="Times New Roman" pitchFamily="18" charset="0"/>
              <a:buNone/>
            </a:pPr>
            <a:endParaRPr lang="en-GB" altLang="en-US" sz="1800"/>
          </a:p>
          <a:p>
            <a:pPr marL="0" indent="0">
              <a:lnSpc>
                <a:spcPct val="100000"/>
              </a:lnSpc>
              <a:spcBef>
                <a:spcPct val="20000"/>
              </a:spcBef>
              <a:spcAft>
                <a:spcPct val="0"/>
              </a:spcAft>
              <a:buSzPct val="100000"/>
              <a:buFont typeface="Times New Roman" pitchFamily="18" charset="0"/>
              <a:buNone/>
            </a:pPr>
            <a:r>
              <a:rPr lang="en-GB" altLang="en-US" sz="1800"/>
              <a:t>Manage processes</a:t>
            </a:r>
          </a:p>
          <a:p>
            <a:pPr marL="674688" lvl="1">
              <a:lnSpc>
                <a:spcPct val="100000"/>
              </a:lnSpc>
              <a:spcBef>
                <a:spcPct val="20000"/>
              </a:spcBef>
              <a:spcAft>
                <a:spcPct val="0"/>
              </a:spcAft>
              <a:buSzPct val="100000"/>
              <a:buFont typeface="Times New Roman" pitchFamily="18" charset="0"/>
              <a:buChar char="–"/>
            </a:pPr>
            <a:r>
              <a:rPr lang="en-GB" altLang="en-US"/>
              <a:t>Stop/kill  if desired</a:t>
            </a:r>
          </a:p>
          <a:p>
            <a:pPr marL="674688" lvl="1">
              <a:lnSpc>
                <a:spcPct val="100000"/>
              </a:lnSpc>
              <a:spcBef>
                <a:spcPct val="20000"/>
              </a:spcBef>
              <a:spcAft>
                <a:spcPct val="0"/>
              </a:spcAft>
              <a:buSzPct val="100000"/>
              <a:buFont typeface="Times New Roman" pitchFamily="18" charset="0"/>
              <a:buChar char="–"/>
            </a:pPr>
            <a:endParaRPr lang="en-GB" altLang="en-US"/>
          </a:p>
          <a:p>
            <a:pPr marL="0" indent="0">
              <a:lnSpc>
                <a:spcPct val="100000"/>
              </a:lnSpc>
              <a:spcBef>
                <a:spcPct val="20000"/>
              </a:spcBef>
              <a:spcAft>
                <a:spcPct val="0"/>
              </a:spcAft>
              <a:buSzPct val="100000"/>
              <a:buFont typeface="Times New Roman" pitchFamily="18" charset="0"/>
              <a:buNone/>
            </a:pPr>
            <a:r>
              <a:rPr lang="en-GB" altLang="en-US" sz="1800"/>
              <a:t>Processes that have been queued for 10 minutes are not executed, e.g. when no FSS is defined or available.</a:t>
            </a:r>
          </a:p>
        </p:txBody>
      </p:sp>
      <p:sp>
        <p:nvSpPr>
          <p:cNvPr id="1052677" name="Rectangle 5"/>
          <p:cNvSpPr>
            <a:spLocks noChangeArrowheads="1"/>
          </p:cNvSpPr>
          <p:nvPr/>
        </p:nvSpPr>
        <p:spPr bwMode="auto">
          <a:xfrm>
            <a:off x="6683375" y="1173163"/>
            <a:ext cx="3119438"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14338">
              <a:defRPr sz="2000">
                <a:solidFill>
                  <a:srgbClr val="000000"/>
                </a:solidFill>
                <a:latin typeface="Times New Roman" pitchFamily="18" charset="0"/>
                <a:ea typeface="MS Gothic" pitchFamily="49" charset="-128"/>
              </a:defRPr>
            </a:lvl1pPr>
            <a:lvl2pPr marL="674688" indent="-260350" algn="l" defTabSz="414338">
              <a:buChar char="–"/>
              <a:defRPr sz="2000">
                <a:solidFill>
                  <a:srgbClr val="000000"/>
                </a:solidFill>
                <a:latin typeface="Times New Roman" pitchFamily="18" charset="0"/>
                <a:ea typeface="MS Gothic" pitchFamily="49" charset="-128"/>
              </a:defRPr>
            </a:lvl2pPr>
            <a:lvl3pPr marL="1036638" indent="-207963" algn="l" defTabSz="414338">
              <a:buChar char="•"/>
              <a:defRPr sz="2000">
                <a:solidFill>
                  <a:srgbClr val="000000"/>
                </a:solidFill>
                <a:latin typeface="Times New Roman" pitchFamily="18" charset="0"/>
                <a:ea typeface="MS Gothic" pitchFamily="49" charset="-128"/>
              </a:defRPr>
            </a:lvl3pPr>
            <a:lvl4pPr marL="1450975" indent="-206375" algn="l" defTabSz="414338">
              <a:buChar char="–"/>
              <a:defRPr sz="2000">
                <a:solidFill>
                  <a:srgbClr val="000000"/>
                </a:solidFill>
                <a:latin typeface="Times New Roman" pitchFamily="18" charset="0"/>
                <a:ea typeface="MS Gothic" pitchFamily="49" charset="-128"/>
              </a:defRPr>
            </a:lvl4pPr>
            <a:lvl5pPr marL="1866900" indent="-207963" algn="l" defTabSz="414338">
              <a:buChar char="»"/>
              <a:defRPr sz="2000">
                <a:solidFill>
                  <a:srgbClr val="000000"/>
                </a:solidFill>
                <a:latin typeface="Times New Roman" pitchFamily="18" charset="0"/>
                <a:ea typeface="MS Gothic" pitchFamily="49" charset="-128"/>
              </a:defRPr>
            </a:lvl5pPr>
            <a:lvl6pPr marL="2324100" indent="-2079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6pPr>
            <a:lvl7pPr marL="2781300" indent="-2079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7pPr>
            <a:lvl8pPr marL="3238500" indent="-2079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8pPr>
            <a:lvl9pPr marL="3695700" indent="-2079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9pPr>
          </a:lstStyle>
          <a:p>
            <a:r>
              <a:rPr lang="en-GB" altLang="en-US" sz="1800">
                <a:latin typeface="Arial" charset="0"/>
              </a:rPr>
              <a:t>List  of processes (“Task runs”):</a:t>
            </a:r>
          </a:p>
          <a:p>
            <a:pPr lvl="1"/>
            <a:r>
              <a:rPr lang="en-GB" altLang="en-US">
                <a:latin typeface="Arial" charset="0"/>
              </a:rPr>
              <a:t>running</a:t>
            </a:r>
          </a:p>
          <a:p>
            <a:pPr lvl="1"/>
            <a:r>
              <a:rPr lang="en-GB" altLang="en-US">
                <a:latin typeface="Arial" charset="0"/>
              </a:rPr>
              <a:t>queued</a:t>
            </a:r>
          </a:p>
        </p:txBody>
      </p:sp>
    </p:spTree>
    <p:extLst>
      <p:ext uri="{BB962C8B-B14F-4D97-AF65-F5344CB8AC3E}">
        <p14:creationId xmlns:p14="http://schemas.microsoft.com/office/powerpoint/2010/main" val="1773891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idx="11"/>
          </p:nvPr>
        </p:nvSpPr>
        <p:spPr/>
        <p:txBody>
          <a:bodyPr/>
          <a:lstStyle/>
          <a:p>
            <a:r>
              <a:rPr lang="en-GB" altLang="en-US"/>
              <a:t>Deltares Configuration Course </a:t>
            </a:r>
          </a:p>
        </p:txBody>
      </p:sp>
      <p:sp>
        <p:nvSpPr>
          <p:cNvPr id="7" name="Slide Number Placeholder 6"/>
          <p:cNvSpPr>
            <a:spLocks noGrp="1"/>
          </p:cNvSpPr>
          <p:nvPr>
            <p:ph type="sldNum" idx="12"/>
          </p:nvPr>
        </p:nvSpPr>
        <p:spPr/>
        <p:txBody>
          <a:bodyPr/>
          <a:lstStyle/>
          <a:p>
            <a:fld id="{6E2B3FE1-95FC-4C2D-A9D5-BEFC393DF63F}" type="slidenum">
              <a:rPr lang="en-GB" altLang="en-US"/>
              <a:pPr/>
              <a:t>15</a:t>
            </a:fld>
            <a:endParaRPr lang="en-GB" altLang="en-US"/>
          </a:p>
        </p:txBody>
      </p:sp>
      <p:graphicFrame>
        <p:nvGraphicFramePr>
          <p:cNvPr id="1053698" name="Object 2"/>
          <p:cNvGraphicFramePr>
            <a:graphicFrameLocks noGrp="1" noChangeAspect="1"/>
          </p:cNvGraphicFramePr>
          <p:nvPr>
            <p:ph sz="half" idx="1"/>
          </p:nvPr>
        </p:nvGraphicFramePr>
        <p:xfrm>
          <a:off x="73025" y="1465263"/>
          <a:ext cx="5537200" cy="4221162"/>
        </p:xfrm>
        <a:graphic>
          <a:graphicData uri="http://schemas.openxmlformats.org/presentationml/2006/ole">
            <mc:AlternateContent xmlns:mc="http://schemas.openxmlformats.org/markup-compatibility/2006">
              <mc:Choice xmlns:v="urn:schemas-microsoft-com:vml" Requires="v">
                <p:oleObj spid="_x0000_s32802" name="Bitmap Image" r:id="rId3" imgW="8914286" imgH="7361905" progId="Paint.Picture">
                  <p:embed/>
                </p:oleObj>
              </mc:Choice>
              <mc:Fallback>
                <p:oleObj name="Bitmap Image" r:id="rId3" imgW="8914286" imgH="736190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 y="1465263"/>
                        <a:ext cx="5537200" cy="422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3699" name="Rectangle 3"/>
          <p:cNvSpPr>
            <a:spLocks noGrp="1" noChangeArrowheads="1"/>
          </p:cNvSpPr>
          <p:nvPr>
            <p:ph type="title"/>
          </p:nvPr>
        </p:nvSpPr>
        <p:spPr>
          <a:xfrm>
            <a:off x="609600" y="342900"/>
            <a:ext cx="8382000" cy="774700"/>
          </a:xfrm>
        </p:spPr>
        <p:txBody>
          <a:bodyPr/>
          <a:lstStyle/>
          <a:p>
            <a:r>
              <a:rPr lang="en-GB" altLang="en-US" dirty="0">
                <a:solidFill>
                  <a:schemeClr val="accent1"/>
                </a:solidFill>
              </a:rPr>
              <a:t>Scheduling a new task</a:t>
            </a:r>
          </a:p>
        </p:txBody>
      </p:sp>
      <p:sp>
        <p:nvSpPr>
          <p:cNvPr id="1053700" name="Rectangle 4"/>
          <p:cNvSpPr>
            <a:spLocks noGrp="1" noChangeArrowheads="1"/>
          </p:cNvSpPr>
          <p:nvPr>
            <p:ph type="body" sz="half" idx="2"/>
          </p:nvPr>
        </p:nvSpPr>
        <p:spPr>
          <a:xfrm>
            <a:off x="5754688" y="1227138"/>
            <a:ext cx="4252912" cy="5472112"/>
          </a:xfrm>
        </p:spPr>
        <p:txBody>
          <a:bodyPr/>
          <a:lstStyle/>
          <a:p>
            <a:pPr marL="0" indent="0">
              <a:lnSpc>
                <a:spcPct val="100000"/>
              </a:lnSpc>
              <a:spcBef>
                <a:spcPct val="20000"/>
              </a:spcBef>
              <a:spcAft>
                <a:spcPct val="0"/>
              </a:spcAft>
              <a:buSzPct val="100000"/>
              <a:buFont typeface="Times New Roman" pitchFamily="18" charset="0"/>
              <a:buNone/>
            </a:pPr>
            <a:r>
              <a:rPr lang="en-GB" altLang="en-US" sz="1600" dirty="0" smtClean="0"/>
              <a:t>Similar </a:t>
            </a:r>
            <a:r>
              <a:rPr lang="en-GB" altLang="en-US" sz="1600" dirty="0"/>
              <a:t>to Manual Forecast display in OC:</a:t>
            </a:r>
          </a:p>
          <a:p>
            <a:pPr marL="0" indent="0">
              <a:lnSpc>
                <a:spcPct val="100000"/>
              </a:lnSpc>
              <a:spcBef>
                <a:spcPct val="20000"/>
              </a:spcBef>
              <a:spcAft>
                <a:spcPct val="0"/>
              </a:spcAft>
              <a:buSzPct val="100000"/>
              <a:buFont typeface="Times New Roman" pitchFamily="18" charset="0"/>
              <a:buNone/>
            </a:pPr>
            <a:endParaRPr lang="en-GB" altLang="en-US" sz="1600" dirty="0"/>
          </a:p>
          <a:p>
            <a:pPr marL="0" indent="0">
              <a:lnSpc>
                <a:spcPct val="100000"/>
              </a:lnSpc>
              <a:spcBef>
                <a:spcPct val="20000"/>
              </a:spcBef>
              <a:spcAft>
                <a:spcPct val="0"/>
              </a:spcAft>
              <a:buSzPct val="100000"/>
              <a:buFont typeface="Times New Roman" pitchFamily="18" charset="0"/>
              <a:buNone/>
            </a:pPr>
            <a:r>
              <a:rPr lang="en-GB" altLang="en-US" sz="1600" dirty="0"/>
              <a:t>- Select Workflow</a:t>
            </a:r>
          </a:p>
          <a:p>
            <a:pPr marL="0" indent="0">
              <a:lnSpc>
                <a:spcPct val="100000"/>
              </a:lnSpc>
              <a:spcBef>
                <a:spcPct val="20000"/>
              </a:spcBef>
              <a:spcAft>
                <a:spcPct val="0"/>
              </a:spcAft>
              <a:buSzPct val="100000"/>
              <a:buFont typeface="Times New Roman" pitchFamily="18" charset="0"/>
              <a:buNone/>
            </a:pPr>
            <a:endParaRPr lang="en-GB" altLang="en-US" sz="1600" dirty="0"/>
          </a:p>
          <a:p>
            <a:pPr marL="0" indent="0">
              <a:lnSpc>
                <a:spcPct val="100000"/>
              </a:lnSpc>
              <a:spcBef>
                <a:spcPct val="20000"/>
              </a:spcBef>
              <a:spcAft>
                <a:spcPct val="0"/>
              </a:spcAft>
              <a:buSzPct val="100000"/>
              <a:buFont typeface="Times New Roman" pitchFamily="18" charset="0"/>
              <a:buNone/>
            </a:pPr>
            <a:r>
              <a:rPr lang="en-GB" altLang="en-US" sz="1600" dirty="0"/>
              <a:t>- Enter TAG, only for  “enhanced” forecasts</a:t>
            </a:r>
          </a:p>
          <a:p>
            <a:pPr marL="0" indent="0">
              <a:lnSpc>
                <a:spcPct val="100000"/>
              </a:lnSpc>
              <a:spcBef>
                <a:spcPct val="20000"/>
              </a:spcBef>
              <a:spcAft>
                <a:spcPct val="0"/>
              </a:spcAft>
              <a:buSzPct val="100000"/>
              <a:buFont typeface="Times New Roman" pitchFamily="18" charset="0"/>
              <a:buNone/>
            </a:pPr>
            <a:endParaRPr lang="en-GB" altLang="en-US" sz="1600" dirty="0"/>
          </a:p>
          <a:p>
            <a:pPr marL="0" indent="0">
              <a:lnSpc>
                <a:spcPct val="100000"/>
              </a:lnSpc>
              <a:spcBef>
                <a:spcPct val="20000"/>
              </a:spcBef>
              <a:spcAft>
                <a:spcPct val="0"/>
              </a:spcAft>
              <a:buSzPct val="100000"/>
              <a:buFont typeface="Times New Roman" pitchFamily="18" charset="0"/>
              <a:buNone/>
            </a:pPr>
            <a:r>
              <a:rPr lang="en-GB" altLang="en-US" sz="1600" dirty="0"/>
              <a:t>- Next due time</a:t>
            </a:r>
          </a:p>
          <a:p>
            <a:pPr marL="0" indent="0">
              <a:lnSpc>
                <a:spcPct val="100000"/>
              </a:lnSpc>
              <a:spcBef>
                <a:spcPct val="20000"/>
              </a:spcBef>
              <a:spcAft>
                <a:spcPct val="0"/>
              </a:spcAft>
              <a:buSzPct val="100000"/>
              <a:buFont typeface="Times New Roman" pitchFamily="18" charset="0"/>
              <a:buNone/>
            </a:pPr>
            <a:endParaRPr lang="en-GB" altLang="en-US" sz="1600" dirty="0"/>
          </a:p>
          <a:p>
            <a:pPr marL="0" indent="0">
              <a:lnSpc>
                <a:spcPct val="100000"/>
              </a:lnSpc>
              <a:spcBef>
                <a:spcPct val="20000"/>
              </a:spcBef>
              <a:spcAft>
                <a:spcPct val="0"/>
              </a:spcAft>
              <a:buSzPct val="100000"/>
              <a:buFont typeface="Times New Roman" pitchFamily="18" charset="0"/>
              <a:buNone/>
            </a:pPr>
            <a:r>
              <a:rPr lang="en-GB" altLang="en-US" sz="1600" dirty="0"/>
              <a:t>- Repeat time (empty for single task run)</a:t>
            </a:r>
          </a:p>
          <a:p>
            <a:pPr marL="0" indent="0">
              <a:lnSpc>
                <a:spcPct val="100000"/>
              </a:lnSpc>
              <a:spcBef>
                <a:spcPct val="20000"/>
              </a:spcBef>
              <a:spcAft>
                <a:spcPct val="0"/>
              </a:spcAft>
              <a:buSzPct val="100000"/>
              <a:buFont typeface="Times New Roman" pitchFamily="18" charset="0"/>
              <a:buNone/>
            </a:pPr>
            <a:endParaRPr lang="en-GB" altLang="en-US" sz="1600" dirty="0"/>
          </a:p>
          <a:p>
            <a:pPr marL="0" indent="0">
              <a:lnSpc>
                <a:spcPct val="100000"/>
              </a:lnSpc>
              <a:spcBef>
                <a:spcPct val="20000"/>
              </a:spcBef>
              <a:spcAft>
                <a:spcPct val="0"/>
              </a:spcAft>
              <a:buSzPct val="100000"/>
              <a:buFont typeface="Times New Roman" pitchFamily="18" charset="0"/>
              <a:buNone/>
            </a:pPr>
            <a:r>
              <a:rPr lang="en-GB" altLang="en-US" sz="1600" dirty="0"/>
              <a:t>- Shift T0</a:t>
            </a:r>
          </a:p>
          <a:p>
            <a:pPr marL="0" indent="0">
              <a:lnSpc>
                <a:spcPct val="100000"/>
              </a:lnSpc>
              <a:spcBef>
                <a:spcPct val="20000"/>
              </a:spcBef>
              <a:spcAft>
                <a:spcPct val="0"/>
              </a:spcAft>
              <a:buSzPct val="100000"/>
              <a:buFont typeface="Times New Roman" pitchFamily="18" charset="0"/>
              <a:buNone/>
            </a:pPr>
            <a:endParaRPr lang="en-GB" altLang="en-US" sz="1600" dirty="0"/>
          </a:p>
          <a:p>
            <a:pPr marL="0" indent="0">
              <a:lnSpc>
                <a:spcPct val="100000"/>
              </a:lnSpc>
              <a:spcBef>
                <a:spcPct val="20000"/>
              </a:spcBef>
              <a:spcAft>
                <a:spcPct val="0"/>
              </a:spcAft>
              <a:buSzPct val="100000"/>
              <a:buFont typeface="Times New Roman" pitchFamily="18" charset="0"/>
              <a:buNone/>
            </a:pPr>
            <a:r>
              <a:rPr lang="en-GB" altLang="en-US" sz="1600" dirty="0"/>
              <a:t>- Approve (to make forecast current)</a:t>
            </a:r>
          </a:p>
          <a:p>
            <a:pPr marL="0" indent="0">
              <a:lnSpc>
                <a:spcPct val="100000"/>
              </a:lnSpc>
              <a:spcBef>
                <a:spcPct val="20000"/>
              </a:spcBef>
              <a:spcAft>
                <a:spcPct val="0"/>
              </a:spcAft>
              <a:buSzPct val="100000"/>
              <a:buFont typeface="Times New Roman" pitchFamily="18" charset="0"/>
              <a:buNone/>
            </a:pPr>
            <a:endParaRPr lang="en-GB" altLang="en-US" sz="1600" dirty="0"/>
          </a:p>
          <a:p>
            <a:pPr marL="0" indent="0">
              <a:lnSpc>
                <a:spcPct val="100000"/>
              </a:lnSpc>
              <a:spcBef>
                <a:spcPct val="20000"/>
              </a:spcBef>
              <a:spcAft>
                <a:spcPct val="0"/>
              </a:spcAft>
              <a:buSzPct val="100000"/>
              <a:buFont typeface="Times New Roman" pitchFamily="18" charset="0"/>
              <a:buNone/>
            </a:pPr>
            <a:r>
              <a:rPr lang="en-GB" altLang="en-US" sz="1600" dirty="0">
                <a:solidFill>
                  <a:schemeClr val="tx2"/>
                </a:solidFill>
              </a:rPr>
              <a:t>- Run on failover (not in OC)</a:t>
            </a:r>
          </a:p>
        </p:txBody>
      </p:sp>
    </p:spTree>
    <p:extLst>
      <p:ext uri="{BB962C8B-B14F-4D97-AF65-F5344CB8AC3E}">
        <p14:creationId xmlns:p14="http://schemas.microsoft.com/office/powerpoint/2010/main" val="394955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053700">
                                            <p:txEl>
                                              <p:pRg st="14" end="14"/>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idx="11"/>
          </p:nvPr>
        </p:nvSpPr>
        <p:spPr/>
        <p:txBody>
          <a:bodyPr/>
          <a:lstStyle/>
          <a:p>
            <a:r>
              <a:rPr lang="en-GB" altLang="en-US"/>
              <a:t>Deltares Configuration Course </a:t>
            </a:r>
          </a:p>
        </p:txBody>
      </p:sp>
      <p:sp>
        <p:nvSpPr>
          <p:cNvPr id="7" name="Slide Number Placeholder 6"/>
          <p:cNvSpPr>
            <a:spLocks noGrp="1"/>
          </p:cNvSpPr>
          <p:nvPr>
            <p:ph type="sldNum" idx="12"/>
          </p:nvPr>
        </p:nvSpPr>
        <p:spPr/>
        <p:txBody>
          <a:bodyPr/>
          <a:lstStyle/>
          <a:p>
            <a:fld id="{D8ED53DF-8167-40BD-BB39-5FD36FED4F34}" type="slidenum">
              <a:rPr lang="en-GB" altLang="en-US"/>
              <a:pPr/>
              <a:t>16</a:t>
            </a:fld>
            <a:endParaRPr lang="en-GB" altLang="en-US"/>
          </a:p>
        </p:txBody>
      </p:sp>
      <p:sp>
        <p:nvSpPr>
          <p:cNvPr id="1054722" name="Rectangle 2"/>
          <p:cNvSpPr>
            <a:spLocks noGrp="1" noChangeArrowheads="1"/>
          </p:cNvSpPr>
          <p:nvPr>
            <p:ph type="title"/>
          </p:nvPr>
        </p:nvSpPr>
        <p:spPr>
          <a:xfrm>
            <a:off x="609600" y="342900"/>
            <a:ext cx="8382000" cy="774700"/>
          </a:xfrm>
        </p:spPr>
        <p:txBody>
          <a:bodyPr/>
          <a:lstStyle/>
          <a:p>
            <a:r>
              <a:rPr lang="en-GB" altLang="en-US" sz="2700" dirty="0">
                <a:solidFill>
                  <a:schemeClr val="accent1"/>
                </a:solidFill>
              </a:rPr>
              <a:t>Managing Processes / Workflows</a:t>
            </a:r>
          </a:p>
        </p:txBody>
      </p:sp>
      <p:sp>
        <p:nvSpPr>
          <p:cNvPr id="1054723" name="Rectangle 3"/>
          <p:cNvSpPr>
            <a:spLocks noGrp="1" noChangeArrowheads="1"/>
          </p:cNvSpPr>
          <p:nvPr>
            <p:ph type="body" sz="half" idx="2"/>
          </p:nvPr>
        </p:nvSpPr>
        <p:spPr>
          <a:xfrm>
            <a:off x="180975" y="1146175"/>
            <a:ext cx="7793038" cy="1008063"/>
          </a:xfrm>
        </p:spPr>
        <p:txBody>
          <a:bodyPr/>
          <a:lstStyle/>
          <a:p>
            <a:pPr marL="0" indent="0">
              <a:lnSpc>
                <a:spcPct val="100000"/>
              </a:lnSpc>
              <a:spcBef>
                <a:spcPct val="20000"/>
              </a:spcBef>
              <a:spcAft>
                <a:spcPct val="0"/>
              </a:spcAft>
              <a:buSzPct val="100000"/>
              <a:buFont typeface="Times New Roman" pitchFamily="18" charset="0"/>
              <a:buNone/>
            </a:pPr>
            <a:r>
              <a:rPr lang="en-GB" altLang="en-US" dirty="0"/>
              <a:t>Workflows tab</a:t>
            </a:r>
          </a:p>
          <a:p>
            <a:pPr marL="0" indent="0">
              <a:lnSpc>
                <a:spcPct val="100000"/>
              </a:lnSpc>
              <a:spcBef>
                <a:spcPct val="20000"/>
              </a:spcBef>
              <a:spcAft>
                <a:spcPct val="0"/>
              </a:spcAft>
              <a:buSzPct val="100000"/>
              <a:buFont typeface="Times New Roman" pitchFamily="18" charset="0"/>
              <a:buNone/>
            </a:pPr>
            <a:r>
              <a:rPr lang="en-GB" altLang="en-US" dirty="0"/>
              <a:t>- Overview of all Workflows in the central database</a:t>
            </a:r>
          </a:p>
          <a:p>
            <a:pPr marL="0" indent="0">
              <a:lnSpc>
                <a:spcPct val="100000"/>
              </a:lnSpc>
              <a:spcBef>
                <a:spcPct val="20000"/>
              </a:spcBef>
              <a:spcAft>
                <a:spcPct val="0"/>
              </a:spcAft>
              <a:buSzPct val="100000"/>
              <a:buFont typeface="Times New Roman" pitchFamily="18" charset="0"/>
              <a:buNone/>
            </a:pPr>
            <a:r>
              <a:rPr lang="en-GB" altLang="en-US" dirty="0"/>
              <a:t>- Upload of new Workflows    (is no longer used)</a:t>
            </a:r>
          </a:p>
          <a:p>
            <a:pPr marL="0" indent="0">
              <a:lnSpc>
                <a:spcPct val="100000"/>
              </a:lnSpc>
              <a:spcBef>
                <a:spcPct val="20000"/>
              </a:spcBef>
              <a:spcAft>
                <a:spcPct val="0"/>
              </a:spcAft>
              <a:buSzPct val="100000"/>
              <a:buFont typeface="Times New Roman" pitchFamily="18" charset="0"/>
              <a:buNone/>
            </a:pPr>
            <a:endParaRPr lang="en-GB" altLang="en-US" dirty="0"/>
          </a:p>
          <a:p>
            <a:pPr marL="0" indent="0">
              <a:lnSpc>
                <a:spcPct val="100000"/>
              </a:lnSpc>
              <a:spcBef>
                <a:spcPct val="20000"/>
              </a:spcBef>
              <a:spcAft>
                <a:spcPct val="0"/>
              </a:spcAft>
              <a:buSzPct val="100000"/>
              <a:buFont typeface="Times New Roman" pitchFamily="18" charset="0"/>
              <a:buNone/>
            </a:pPr>
            <a:endParaRPr lang="en-GB" altLang="en-US" dirty="0"/>
          </a:p>
          <a:p>
            <a:pPr marL="0" indent="0">
              <a:lnSpc>
                <a:spcPct val="100000"/>
              </a:lnSpc>
              <a:spcBef>
                <a:spcPct val="20000"/>
              </a:spcBef>
              <a:spcAft>
                <a:spcPct val="0"/>
              </a:spcAft>
              <a:buSzPct val="100000"/>
              <a:buFont typeface="Times New Roman" pitchFamily="18" charset="0"/>
              <a:buNone/>
            </a:pPr>
            <a:endParaRPr lang="en-GB" altLang="en-US" i="1" dirty="0"/>
          </a:p>
        </p:txBody>
      </p:sp>
      <p:graphicFrame>
        <p:nvGraphicFramePr>
          <p:cNvPr id="1054724" name="Object 4"/>
          <p:cNvGraphicFramePr>
            <a:graphicFrameLocks noGrp="1" noChangeAspect="1"/>
          </p:cNvGraphicFramePr>
          <p:nvPr>
            <p:ph sz="half" idx="1"/>
          </p:nvPr>
        </p:nvGraphicFramePr>
        <p:xfrm>
          <a:off x="2301875" y="2276475"/>
          <a:ext cx="6708775" cy="3679825"/>
        </p:xfrm>
        <a:graphic>
          <a:graphicData uri="http://schemas.openxmlformats.org/presentationml/2006/ole">
            <mc:AlternateContent xmlns:mc="http://schemas.openxmlformats.org/markup-compatibility/2006">
              <mc:Choice xmlns:v="urn:schemas-microsoft-com:vml" Requires="v">
                <p:oleObj spid="_x0000_s33826" name="Bitmap Image" r:id="rId3" imgW="11800000" imgH="7009524" progId="Paint.Picture">
                  <p:embed/>
                </p:oleObj>
              </mc:Choice>
              <mc:Fallback>
                <p:oleObj name="Bitmap Image" r:id="rId3" imgW="11800000" imgH="70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75" y="2276475"/>
                        <a:ext cx="6708775" cy="367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29626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idx="11"/>
          </p:nvPr>
        </p:nvSpPr>
        <p:spPr/>
        <p:txBody>
          <a:bodyPr/>
          <a:lstStyle/>
          <a:p>
            <a:r>
              <a:rPr lang="en-GB" altLang="en-US"/>
              <a:t>Deltares Configuration Course </a:t>
            </a:r>
          </a:p>
        </p:txBody>
      </p:sp>
      <p:sp>
        <p:nvSpPr>
          <p:cNvPr id="7" name="Slide Number Placeholder 6"/>
          <p:cNvSpPr>
            <a:spLocks noGrp="1"/>
          </p:cNvSpPr>
          <p:nvPr>
            <p:ph type="sldNum" idx="12"/>
          </p:nvPr>
        </p:nvSpPr>
        <p:spPr/>
        <p:txBody>
          <a:bodyPr/>
          <a:lstStyle/>
          <a:p>
            <a:fld id="{C8A6902D-FE3B-4E3A-A7ED-2AD74BD0B6AF}" type="slidenum">
              <a:rPr lang="en-GB" altLang="en-US"/>
              <a:pPr/>
              <a:t>17</a:t>
            </a:fld>
            <a:endParaRPr lang="en-GB" altLang="en-US"/>
          </a:p>
        </p:txBody>
      </p:sp>
      <p:graphicFrame>
        <p:nvGraphicFramePr>
          <p:cNvPr id="1055746" name="Object 2"/>
          <p:cNvGraphicFramePr>
            <a:graphicFrameLocks noGrp="1" noChangeAspect="1"/>
          </p:cNvGraphicFramePr>
          <p:nvPr>
            <p:ph sz="half" idx="1"/>
          </p:nvPr>
        </p:nvGraphicFramePr>
        <p:xfrm>
          <a:off x="117475" y="2276475"/>
          <a:ext cx="5616575" cy="3776663"/>
        </p:xfrm>
        <a:graphic>
          <a:graphicData uri="http://schemas.openxmlformats.org/presentationml/2006/ole">
            <mc:AlternateContent xmlns:mc="http://schemas.openxmlformats.org/markup-compatibility/2006">
              <mc:Choice xmlns:v="urn:schemas-microsoft-com:vml" Requires="v">
                <p:oleObj spid="_x0000_s34850" name="Bitmap Image" r:id="rId3" imgW="8895238" imgH="6876190" progId="Paint.Picture">
                  <p:embed/>
                </p:oleObj>
              </mc:Choice>
              <mc:Fallback>
                <p:oleObj name="Bitmap Image" r:id="rId3" imgW="8895238" imgH="68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2276475"/>
                        <a:ext cx="5616575"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5747" name="Rectangle 3"/>
          <p:cNvSpPr>
            <a:spLocks noGrp="1" noChangeArrowheads="1"/>
          </p:cNvSpPr>
          <p:nvPr>
            <p:ph type="title"/>
          </p:nvPr>
        </p:nvSpPr>
        <p:spPr>
          <a:xfrm>
            <a:off x="609600" y="342900"/>
            <a:ext cx="8382000" cy="774700"/>
          </a:xfrm>
        </p:spPr>
        <p:txBody>
          <a:bodyPr/>
          <a:lstStyle/>
          <a:p>
            <a:r>
              <a:rPr lang="en-GB" altLang="en-US" dirty="0">
                <a:solidFill>
                  <a:schemeClr val="accent1"/>
                </a:solidFill>
              </a:rPr>
              <a:t>Workflow – FSS Mapping</a:t>
            </a:r>
          </a:p>
        </p:txBody>
      </p:sp>
      <p:sp>
        <p:nvSpPr>
          <p:cNvPr id="1055748" name="Rectangle 4"/>
          <p:cNvSpPr>
            <a:spLocks noGrp="1" noChangeArrowheads="1"/>
          </p:cNvSpPr>
          <p:nvPr>
            <p:ph type="body" sz="half" idx="2"/>
          </p:nvPr>
        </p:nvSpPr>
        <p:spPr>
          <a:xfrm>
            <a:off x="5856288" y="1151731"/>
            <a:ext cx="4294187" cy="4300538"/>
          </a:xfrm>
        </p:spPr>
        <p:txBody>
          <a:bodyPr/>
          <a:lstStyle/>
          <a:p>
            <a:pPr marL="0" indent="0">
              <a:lnSpc>
                <a:spcPct val="90000"/>
              </a:lnSpc>
              <a:spcBef>
                <a:spcPct val="20000"/>
              </a:spcBef>
              <a:spcAft>
                <a:spcPct val="0"/>
              </a:spcAft>
              <a:buSzPct val="100000"/>
              <a:buFont typeface="Times New Roman" pitchFamily="18" charset="0"/>
              <a:buNone/>
            </a:pPr>
            <a:r>
              <a:rPr lang="en-GB" altLang="en-US" dirty="0"/>
              <a:t>Determines where Workflows are executed</a:t>
            </a:r>
          </a:p>
          <a:p>
            <a:pPr marL="0" indent="0">
              <a:lnSpc>
                <a:spcPct val="90000"/>
              </a:lnSpc>
              <a:spcBef>
                <a:spcPct val="20000"/>
              </a:spcBef>
              <a:spcAft>
                <a:spcPct val="0"/>
              </a:spcAft>
              <a:buSzPct val="100000"/>
              <a:buFont typeface="Times New Roman" pitchFamily="18" charset="0"/>
              <a:buNone/>
            </a:pPr>
            <a:endParaRPr lang="en-GB" altLang="en-US" dirty="0"/>
          </a:p>
          <a:p>
            <a:pPr marL="0" indent="0">
              <a:lnSpc>
                <a:spcPct val="90000"/>
              </a:lnSpc>
              <a:spcBef>
                <a:spcPct val="20000"/>
              </a:spcBef>
              <a:spcAft>
                <a:spcPct val="0"/>
              </a:spcAft>
              <a:buSzPct val="100000"/>
              <a:buFont typeface="Times New Roman" pitchFamily="18" charset="0"/>
              <a:buNone/>
            </a:pPr>
            <a:r>
              <a:rPr lang="en-GB" altLang="en-US" dirty="0"/>
              <a:t>Specific Forecasting Shell Server</a:t>
            </a:r>
          </a:p>
          <a:p>
            <a:pPr marL="674688" lvl="1">
              <a:lnSpc>
                <a:spcPct val="90000"/>
              </a:lnSpc>
              <a:spcBef>
                <a:spcPct val="20000"/>
              </a:spcBef>
              <a:spcAft>
                <a:spcPct val="0"/>
              </a:spcAft>
              <a:buSzPct val="100000"/>
              <a:buFont typeface="Times New Roman" pitchFamily="18" charset="0"/>
              <a:buChar char="–"/>
            </a:pPr>
            <a:r>
              <a:rPr lang="en-GB" altLang="en-US" dirty="0"/>
              <a:t>Model dependent (e.g. ISIS)</a:t>
            </a:r>
          </a:p>
          <a:p>
            <a:pPr marL="674688" lvl="1">
              <a:lnSpc>
                <a:spcPct val="90000"/>
              </a:lnSpc>
              <a:spcBef>
                <a:spcPct val="20000"/>
              </a:spcBef>
              <a:spcAft>
                <a:spcPct val="0"/>
              </a:spcAft>
              <a:buSzPct val="100000"/>
              <a:buFont typeface="Times New Roman" pitchFamily="18" charset="0"/>
              <a:buChar char="–"/>
            </a:pPr>
            <a:r>
              <a:rPr lang="en-GB" altLang="en-US" dirty="0"/>
              <a:t>FSS Rolling Barrel</a:t>
            </a:r>
          </a:p>
          <a:p>
            <a:pPr marL="674688" lvl="1">
              <a:lnSpc>
                <a:spcPct val="90000"/>
              </a:lnSpc>
              <a:spcBef>
                <a:spcPct val="20000"/>
              </a:spcBef>
              <a:spcAft>
                <a:spcPct val="0"/>
              </a:spcAft>
              <a:buSzPct val="100000"/>
              <a:buFont typeface="Times New Roman" pitchFamily="18" charset="0"/>
              <a:buChar char="–"/>
            </a:pPr>
            <a:endParaRPr lang="en-GB" altLang="en-US" dirty="0"/>
          </a:p>
          <a:p>
            <a:pPr marL="0" indent="0">
              <a:lnSpc>
                <a:spcPct val="90000"/>
              </a:lnSpc>
              <a:spcBef>
                <a:spcPct val="20000"/>
              </a:spcBef>
              <a:spcAft>
                <a:spcPct val="0"/>
              </a:spcAft>
              <a:buSzPct val="100000"/>
              <a:buFont typeface="Times New Roman" pitchFamily="18" charset="0"/>
              <a:buNone/>
            </a:pPr>
            <a:r>
              <a:rPr lang="en-GB" altLang="en-US" dirty="0"/>
              <a:t>One at a time</a:t>
            </a:r>
          </a:p>
          <a:p>
            <a:pPr marL="674688" lvl="1">
              <a:lnSpc>
                <a:spcPct val="90000"/>
              </a:lnSpc>
              <a:spcBef>
                <a:spcPct val="20000"/>
              </a:spcBef>
              <a:spcAft>
                <a:spcPct val="0"/>
              </a:spcAft>
              <a:buSzPct val="100000"/>
              <a:buFont typeface="Times New Roman" pitchFamily="18" charset="0"/>
              <a:buChar char="–"/>
            </a:pPr>
            <a:r>
              <a:rPr lang="en-GB" altLang="en-US" dirty="0"/>
              <a:t>Import</a:t>
            </a:r>
          </a:p>
          <a:p>
            <a:pPr marL="674688" lvl="1">
              <a:lnSpc>
                <a:spcPct val="90000"/>
              </a:lnSpc>
              <a:spcBef>
                <a:spcPct val="20000"/>
              </a:spcBef>
              <a:spcAft>
                <a:spcPct val="0"/>
              </a:spcAft>
              <a:buSzPct val="100000"/>
              <a:buFont typeface="Times New Roman" pitchFamily="18" charset="0"/>
              <a:buChar char="–"/>
            </a:pPr>
            <a:endParaRPr lang="en-GB" altLang="en-US" dirty="0"/>
          </a:p>
          <a:p>
            <a:pPr marL="0" indent="0">
              <a:lnSpc>
                <a:spcPct val="90000"/>
              </a:lnSpc>
              <a:spcBef>
                <a:spcPct val="20000"/>
              </a:spcBef>
              <a:spcAft>
                <a:spcPct val="0"/>
              </a:spcAft>
              <a:buSzPct val="100000"/>
              <a:buFont typeface="Times New Roman" pitchFamily="18" charset="0"/>
              <a:buNone/>
            </a:pPr>
            <a:r>
              <a:rPr lang="en-GB" altLang="en-US" dirty="0"/>
              <a:t>MC Processes (mapped automatically)</a:t>
            </a:r>
          </a:p>
          <a:p>
            <a:pPr marL="674688" lvl="1">
              <a:lnSpc>
                <a:spcPct val="90000"/>
              </a:lnSpc>
              <a:spcBef>
                <a:spcPct val="20000"/>
              </a:spcBef>
              <a:spcAft>
                <a:spcPct val="0"/>
              </a:spcAft>
              <a:buSzPct val="100000"/>
              <a:buFont typeface="Times New Roman" pitchFamily="18" charset="0"/>
              <a:buNone/>
            </a:pPr>
            <a:r>
              <a:rPr lang="en-GB" altLang="en-US" dirty="0"/>
              <a:t>*synch </a:t>
            </a:r>
          </a:p>
        </p:txBody>
      </p:sp>
    </p:spTree>
    <p:extLst>
      <p:ext uri="{BB962C8B-B14F-4D97-AF65-F5344CB8AC3E}">
        <p14:creationId xmlns:p14="http://schemas.microsoft.com/office/powerpoint/2010/main" val="2007046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idx="11"/>
          </p:nvPr>
        </p:nvSpPr>
        <p:spPr/>
        <p:txBody>
          <a:bodyPr/>
          <a:lstStyle/>
          <a:p>
            <a:r>
              <a:rPr lang="en-GB" altLang="en-US"/>
              <a:t>Deltares Configuration Course </a:t>
            </a:r>
          </a:p>
        </p:txBody>
      </p:sp>
      <p:sp>
        <p:nvSpPr>
          <p:cNvPr id="7" name="Slide Number Placeholder 6"/>
          <p:cNvSpPr>
            <a:spLocks noGrp="1"/>
          </p:cNvSpPr>
          <p:nvPr>
            <p:ph type="sldNum" idx="12"/>
          </p:nvPr>
        </p:nvSpPr>
        <p:spPr/>
        <p:txBody>
          <a:bodyPr/>
          <a:lstStyle/>
          <a:p>
            <a:fld id="{0A08479E-BDDF-49A5-8C17-94A45AB15875}" type="slidenum">
              <a:rPr lang="en-GB" altLang="en-US"/>
              <a:pPr/>
              <a:t>18</a:t>
            </a:fld>
            <a:endParaRPr lang="en-GB" altLang="en-US"/>
          </a:p>
        </p:txBody>
      </p:sp>
      <p:graphicFrame>
        <p:nvGraphicFramePr>
          <p:cNvPr id="1058818" name="Object 2"/>
          <p:cNvGraphicFramePr>
            <a:graphicFrameLocks noGrp="1" noChangeAspect="1"/>
          </p:cNvGraphicFramePr>
          <p:nvPr>
            <p:ph sz="half" idx="1"/>
            <p:extLst>
              <p:ext uri="{D42A27DB-BD31-4B8C-83A1-F6EECF244321}">
                <p14:modId xmlns:p14="http://schemas.microsoft.com/office/powerpoint/2010/main" val="4205828223"/>
              </p:ext>
            </p:extLst>
          </p:nvPr>
        </p:nvGraphicFramePr>
        <p:xfrm>
          <a:off x="193675" y="2835275"/>
          <a:ext cx="9518650" cy="3276600"/>
        </p:xfrm>
        <a:graphic>
          <a:graphicData uri="http://schemas.openxmlformats.org/presentationml/2006/ole">
            <mc:AlternateContent xmlns:mc="http://schemas.openxmlformats.org/markup-compatibility/2006">
              <mc:Choice xmlns:v="urn:schemas-microsoft-com:vml" Requires="v">
                <p:oleObj spid="_x0000_s37922" name="Bitmap Image" r:id="rId3" imgW="9116698" imgH="3400900" progId="Paint.Picture">
                  <p:embed/>
                </p:oleObj>
              </mc:Choice>
              <mc:Fallback>
                <p:oleObj name="Bitmap Image" r:id="rId3" imgW="9116698" imgH="34009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2835275"/>
                        <a:ext cx="95186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8819" name="Rectangle 3"/>
          <p:cNvSpPr>
            <a:spLocks noGrp="1" noChangeArrowheads="1"/>
          </p:cNvSpPr>
          <p:nvPr>
            <p:ph type="title"/>
          </p:nvPr>
        </p:nvSpPr>
        <p:spPr>
          <a:xfrm>
            <a:off x="609600" y="355600"/>
            <a:ext cx="8382000" cy="774700"/>
          </a:xfrm>
        </p:spPr>
        <p:txBody>
          <a:bodyPr/>
          <a:lstStyle/>
          <a:p>
            <a:r>
              <a:rPr lang="en-GB" altLang="en-US" dirty="0">
                <a:solidFill>
                  <a:schemeClr val="accent1"/>
                </a:solidFill>
              </a:rPr>
              <a:t>System Control</a:t>
            </a:r>
          </a:p>
        </p:txBody>
      </p:sp>
      <p:sp>
        <p:nvSpPr>
          <p:cNvPr id="1058820" name="Rectangle 4"/>
          <p:cNvSpPr>
            <a:spLocks noGrp="1" noChangeArrowheads="1"/>
          </p:cNvSpPr>
          <p:nvPr>
            <p:ph type="body" sz="half" idx="2"/>
          </p:nvPr>
        </p:nvSpPr>
        <p:spPr>
          <a:xfrm>
            <a:off x="244475" y="1166813"/>
            <a:ext cx="9280525" cy="1512887"/>
          </a:xfrm>
        </p:spPr>
        <p:txBody>
          <a:bodyPr/>
          <a:lstStyle/>
          <a:p>
            <a:pPr marL="342900" indent="-342900" defTabSz="914400">
              <a:spcBef>
                <a:spcPct val="20000"/>
              </a:spcBef>
              <a:spcAft>
                <a:spcPct val="0"/>
              </a:spcAft>
              <a:buSzPct val="100000"/>
              <a:buFont typeface="Times New Roman" pitchFamily="18" charset="0"/>
              <a:buNone/>
            </a:pPr>
            <a:r>
              <a:rPr lang="en-GB" altLang="en-US" sz="1800" dirty="0"/>
              <a:t>Start / Stop Master Controller</a:t>
            </a:r>
          </a:p>
          <a:p>
            <a:pPr marL="342900" indent="-342900" defTabSz="914400">
              <a:spcBef>
                <a:spcPct val="20000"/>
              </a:spcBef>
              <a:spcAft>
                <a:spcPct val="0"/>
              </a:spcAft>
              <a:buSzPct val="100000"/>
              <a:buFont typeface="Times New Roman" pitchFamily="18" charset="0"/>
              <a:buNone/>
            </a:pPr>
            <a:endParaRPr lang="en-GB" altLang="en-US" sz="1800" dirty="0"/>
          </a:p>
          <a:p>
            <a:pPr marL="342900" indent="-342900" defTabSz="914400">
              <a:spcBef>
                <a:spcPct val="20000"/>
              </a:spcBef>
              <a:spcAft>
                <a:spcPct val="0"/>
              </a:spcAft>
              <a:buSzPct val="100000"/>
              <a:buFont typeface="Times New Roman" pitchFamily="18" charset="0"/>
              <a:buNone/>
            </a:pPr>
            <a:r>
              <a:rPr lang="en-GB" altLang="en-US" sz="1800" dirty="0">
                <a:solidFill>
                  <a:srgbClr val="FF3300"/>
                </a:solidFill>
              </a:rPr>
              <a:t>BE CAREFUL !</a:t>
            </a:r>
          </a:p>
          <a:p>
            <a:pPr marL="342900" indent="-342900" defTabSz="914400">
              <a:spcBef>
                <a:spcPct val="20000"/>
              </a:spcBef>
              <a:spcAft>
                <a:spcPct val="0"/>
              </a:spcAft>
              <a:buSzPct val="100000"/>
              <a:buFont typeface="Times New Roman" pitchFamily="18" charset="0"/>
              <a:buNone/>
            </a:pPr>
            <a:endParaRPr lang="en-GB" altLang="en-US" sz="1800" dirty="0">
              <a:solidFill>
                <a:srgbClr val="FF3300"/>
              </a:solidFill>
            </a:endParaRPr>
          </a:p>
          <a:p>
            <a:pPr marL="342900" indent="-342900" defTabSz="914400">
              <a:spcBef>
                <a:spcPct val="20000"/>
              </a:spcBef>
              <a:spcAft>
                <a:spcPct val="0"/>
              </a:spcAft>
              <a:buSzPct val="100000"/>
              <a:buFont typeface="Times New Roman" pitchFamily="18" charset="0"/>
              <a:buNone/>
            </a:pPr>
            <a:r>
              <a:rPr lang="en-GB" altLang="en-US" sz="1800" dirty="0"/>
              <a:t>- Setting MC Failed status (only for systems with 2 or more MCs)</a:t>
            </a:r>
          </a:p>
          <a:p>
            <a:pPr marL="342900" indent="-342900" defTabSz="914400">
              <a:spcBef>
                <a:spcPct val="20000"/>
              </a:spcBef>
              <a:spcAft>
                <a:spcPct val="0"/>
              </a:spcAft>
              <a:buSzPct val="100000"/>
              <a:buFont typeface="Times New Roman" pitchFamily="18" charset="0"/>
              <a:buNone/>
            </a:pPr>
            <a:r>
              <a:rPr lang="en-GB" altLang="en-US" sz="1800" dirty="0"/>
              <a:t>- Initiating MC </a:t>
            </a:r>
            <a:r>
              <a:rPr lang="en-GB" altLang="en-US" sz="1800" dirty="0" err="1"/>
              <a:t>startup</a:t>
            </a:r>
            <a:r>
              <a:rPr lang="en-GB" altLang="en-US" sz="1800" dirty="0"/>
              <a:t> or MC shutdown</a:t>
            </a:r>
          </a:p>
        </p:txBody>
      </p:sp>
    </p:spTree>
    <p:extLst>
      <p:ext uri="{BB962C8B-B14F-4D97-AF65-F5344CB8AC3E}">
        <p14:creationId xmlns:p14="http://schemas.microsoft.com/office/powerpoint/2010/main" val="2317670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29589" y="334965"/>
            <a:ext cx="8488892" cy="465136"/>
          </a:xfrm>
        </p:spPr>
        <p:txBody>
          <a:bodyPr/>
          <a:lstStyle/>
          <a:p>
            <a:r>
              <a:rPr lang="en-US" dirty="0"/>
              <a:t>Recent Developments: </a:t>
            </a:r>
            <a:r>
              <a:rPr lang="en-US" dirty="0" smtClean="0"/>
              <a:t>Database Analysis</a:t>
            </a:r>
            <a:endParaRPr lang="en-US" dirty="0"/>
          </a:p>
        </p:txBody>
      </p:sp>
      <p:sp>
        <p:nvSpPr>
          <p:cNvPr id="16387" name="Rectangle 3"/>
          <p:cNvSpPr>
            <a:spLocks noGrp="1" noChangeArrowheads="1"/>
          </p:cNvSpPr>
          <p:nvPr>
            <p:ph type="body" idx="1"/>
          </p:nvPr>
        </p:nvSpPr>
        <p:spPr>
          <a:xfrm>
            <a:off x="685800" y="1917700"/>
            <a:ext cx="8720138" cy="4300538"/>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67" y="1026328"/>
            <a:ext cx="9645861" cy="5354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65719" y="3733924"/>
            <a:ext cx="1482165" cy="36004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ooter Placeholder 2"/>
          <p:cNvSpPr>
            <a:spLocks noGrp="1"/>
          </p:cNvSpPr>
          <p:nvPr>
            <p:ph type="ftr" idx="11"/>
          </p:nvPr>
        </p:nvSpPr>
        <p:spPr>
          <a:xfrm>
            <a:off x="685800" y="6615113"/>
            <a:ext cx="2438400" cy="319087"/>
          </a:xfrm>
        </p:spPr>
        <p:txBody>
          <a:bodyPr/>
          <a:lstStyle/>
          <a:p>
            <a:pPr>
              <a:defRPr/>
            </a:pPr>
            <a:r>
              <a:rPr lang="en-US" smtClean="0"/>
              <a:t>Deltares Configuration Course </a:t>
            </a:r>
            <a:endParaRPr lang="en-GB"/>
          </a:p>
        </p:txBody>
      </p:sp>
      <p:sp>
        <p:nvSpPr>
          <p:cNvPr id="5" name="Slide Number Placeholder 4"/>
          <p:cNvSpPr>
            <a:spLocks noGrp="1"/>
          </p:cNvSpPr>
          <p:nvPr>
            <p:ph type="sldNum" idx="12"/>
          </p:nvPr>
        </p:nvSpPr>
        <p:spPr>
          <a:xfrm>
            <a:off x="4484688" y="6615113"/>
            <a:ext cx="468312" cy="319087"/>
          </a:xfrm>
        </p:spPr>
        <p:txBody>
          <a:bodyPr/>
          <a:lstStyle/>
          <a:p>
            <a:pPr>
              <a:defRPr/>
            </a:pPr>
            <a:fld id="{F264A7C4-66A3-4002-B857-4204DCD72E50}" type="slidenum">
              <a:rPr lang="en-GB" smtClean="0"/>
              <a:pPr>
                <a:defRPr/>
              </a:pPr>
              <a:t>19</a:t>
            </a:fld>
            <a:endParaRPr lang="en-GB"/>
          </a:p>
        </p:txBody>
      </p:sp>
    </p:spTree>
    <p:extLst>
      <p:ext uri="{BB962C8B-B14F-4D97-AF65-F5344CB8AC3E}">
        <p14:creationId xmlns:p14="http://schemas.microsoft.com/office/powerpoint/2010/main" val="3821106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ChangeArrowheads="1"/>
          </p:cNvSpPr>
          <p:nvPr/>
        </p:nvSpPr>
        <p:spPr bwMode="auto">
          <a:xfrm>
            <a:off x="0" y="1866900"/>
            <a:ext cx="9906000" cy="49911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547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4" y="0"/>
            <a:ext cx="9928225" cy="6635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7844" name="Text Box 4"/>
          <p:cNvSpPr txBox="1">
            <a:spLocks noChangeArrowheads="1"/>
          </p:cNvSpPr>
          <p:nvPr/>
        </p:nvSpPr>
        <p:spPr bwMode="auto">
          <a:xfrm>
            <a:off x="674689" y="3732214"/>
            <a:ext cx="6849395" cy="1345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rgbClr val="000000"/>
                </a:solidFill>
                <a:latin typeface="Arial" charset="0"/>
                <a:ea typeface="MS Gothic" pitchFamily="49" charset="-128"/>
              </a:defRPr>
            </a:lvl1pPr>
            <a:lvl2pPr marL="388938" indent="-195263"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rgbClr val="000000"/>
                </a:solidFill>
                <a:latin typeface="Arial" charset="0"/>
                <a:ea typeface="MS Gothic" pitchFamily="49" charset="-128"/>
              </a:defRPr>
            </a:lvl2pPr>
            <a:lvl3pPr marL="584200" indent="-193675"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rgbClr val="000000"/>
                </a:solidFill>
                <a:latin typeface="Arial" charset="0"/>
                <a:ea typeface="MS Gothic" pitchFamily="49" charset="-128"/>
              </a:defRPr>
            </a:lvl3pPr>
            <a:lvl4pPr marL="781050" indent="-193675"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rgbClr val="000000"/>
                </a:solidFill>
                <a:latin typeface="Arial" charset="0"/>
                <a:ea typeface="MS Gothic" pitchFamily="49" charset="-128"/>
              </a:defRPr>
            </a:lvl4pPr>
            <a:lvl5pPr marL="976313" indent="-195263"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rgbClr val="000000"/>
                </a:solidFill>
                <a:latin typeface="Arial" charset="0"/>
                <a:ea typeface="MS Gothic" pitchFamily="49" charset="-128"/>
              </a:defRPr>
            </a:lvl5pPr>
            <a:lvl6pPr marL="1433513" indent="-195263" defTabSz="414338"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rgbClr val="000000"/>
                </a:solidFill>
                <a:latin typeface="Arial" charset="0"/>
                <a:ea typeface="MS Gothic" pitchFamily="49" charset="-128"/>
              </a:defRPr>
            </a:lvl6pPr>
            <a:lvl7pPr marL="1890713" indent="-195263" defTabSz="414338"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rgbClr val="000000"/>
                </a:solidFill>
                <a:latin typeface="Arial" charset="0"/>
                <a:ea typeface="MS Gothic" pitchFamily="49" charset="-128"/>
              </a:defRPr>
            </a:lvl7pPr>
            <a:lvl8pPr marL="2347913" indent="-195263" defTabSz="414338"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rgbClr val="000000"/>
                </a:solidFill>
                <a:latin typeface="Arial" charset="0"/>
                <a:ea typeface="MS Gothic" pitchFamily="49" charset="-128"/>
              </a:defRPr>
            </a:lvl8pPr>
            <a:lvl9pPr marL="2805113" indent="-195263" defTabSz="414338"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rgbClr val="000000"/>
                </a:solidFill>
                <a:latin typeface="Arial" charset="0"/>
                <a:ea typeface="MS Gothic" pitchFamily="49" charset="-128"/>
              </a:defRPr>
            </a:lvl9pPr>
          </a:lstStyle>
          <a:p>
            <a:pPr>
              <a:lnSpc>
                <a:spcPct val="93000"/>
              </a:lnSpc>
            </a:pPr>
            <a:endParaRPr lang="en-GB" sz="4400" b="1" dirty="0">
              <a:solidFill>
                <a:srgbClr val="FFFFFF"/>
              </a:solidFill>
            </a:endParaRPr>
          </a:p>
          <a:p>
            <a:pPr>
              <a:lnSpc>
                <a:spcPct val="93000"/>
              </a:lnSpc>
            </a:pPr>
            <a:r>
              <a:rPr lang="en-GB" sz="4400" b="1" dirty="0">
                <a:solidFill>
                  <a:srgbClr val="FFFFFF"/>
                </a:solidFill>
              </a:rPr>
              <a:t>Live </a:t>
            </a:r>
            <a:r>
              <a:rPr lang="en-GB" sz="4400" b="1" dirty="0" smtClean="0">
                <a:solidFill>
                  <a:srgbClr val="FFFFFF"/>
                </a:solidFill>
              </a:rPr>
              <a:t>systems (advanced)</a:t>
            </a:r>
            <a:endParaRPr lang="en-GB" sz="2500" b="1" dirty="0">
              <a:solidFill>
                <a:srgbClr val="FFFFFF"/>
              </a:solidFill>
            </a:endParaRPr>
          </a:p>
        </p:txBody>
      </p:sp>
      <p:pic>
        <p:nvPicPr>
          <p:cNvPr id="547845" name="Picture 5" descr="onderkant"/>
          <p:cNvPicPr>
            <a:picLocks noChangeAspect="1" noChangeArrowheads="1"/>
          </p:cNvPicPr>
          <p:nvPr/>
        </p:nvPicPr>
        <p:blipFill>
          <a:blip r:embed="rId4">
            <a:extLst>
              <a:ext uri="{28A0092B-C50C-407E-A947-70E740481C1C}">
                <a14:useLocalDpi xmlns:a14="http://schemas.microsoft.com/office/drawing/2010/main" val="0"/>
              </a:ext>
            </a:extLst>
          </a:blip>
          <a:srcRect b="9828"/>
          <a:stretch>
            <a:fillRect/>
          </a:stretch>
        </p:blipFill>
        <p:spPr bwMode="auto">
          <a:xfrm>
            <a:off x="0" y="5721350"/>
            <a:ext cx="9906000" cy="1136650"/>
          </a:xfrm>
          <a:prstGeom prst="rect">
            <a:avLst/>
          </a:prstGeom>
          <a:noFill/>
          <a:extLst>
            <a:ext uri="{909E8E84-426E-40DD-AFC4-6F175D3DCCD1}">
              <a14:hiddenFill xmlns:a14="http://schemas.microsoft.com/office/drawing/2010/main">
                <a:solidFill>
                  <a:srgbClr val="FFFFFF"/>
                </a:solidFill>
              </a14:hiddenFill>
            </a:ext>
          </a:extLst>
        </p:spPr>
      </p:pic>
      <p:sp>
        <p:nvSpPr>
          <p:cNvPr id="547846" name="Rectangle 6"/>
          <p:cNvSpPr>
            <a:spLocks noChangeArrowheads="1"/>
          </p:cNvSpPr>
          <p:nvPr/>
        </p:nvSpPr>
        <p:spPr bwMode="auto">
          <a:xfrm>
            <a:off x="0" y="0"/>
            <a:ext cx="9906000" cy="346075"/>
          </a:xfrm>
          <a:prstGeom prst="rect">
            <a:avLst/>
          </a:prstGeom>
          <a:solidFill>
            <a:schemeClr val="tx1">
              <a:alpha val="2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7847" name="Rectangle 7"/>
          <p:cNvSpPr>
            <a:spLocks noChangeArrowheads="1"/>
          </p:cNvSpPr>
          <p:nvPr/>
        </p:nvSpPr>
        <p:spPr bwMode="auto">
          <a:xfrm>
            <a:off x="0" y="346075"/>
            <a:ext cx="9906000" cy="344488"/>
          </a:xfrm>
          <a:prstGeom prst="rect">
            <a:avLst/>
          </a:prstGeom>
          <a:solidFill>
            <a:schemeClr val="tx1">
              <a:alpha val="35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7848" name="Rectangle 8"/>
          <p:cNvSpPr>
            <a:spLocks noChangeArrowheads="1"/>
          </p:cNvSpPr>
          <p:nvPr/>
        </p:nvSpPr>
        <p:spPr bwMode="auto">
          <a:xfrm>
            <a:off x="0" y="690565"/>
            <a:ext cx="9937750" cy="346075"/>
          </a:xfrm>
          <a:prstGeom prst="rect">
            <a:avLst/>
          </a:prstGeom>
          <a:solidFill>
            <a:schemeClr val="tx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defTabSz="414338"/>
            <a:endParaRPr lang="en-US" sz="1600"/>
          </a:p>
        </p:txBody>
      </p:sp>
      <p:sp>
        <p:nvSpPr>
          <p:cNvPr id="547849" name="Line 9"/>
          <p:cNvSpPr>
            <a:spLocks noChangeShapeType="1"/>
          </p:cNvSpPr>
          <p:nvPr/>
        </p:nvSpPr>
        <p:spPr bwMode="auto">
          <a:xfrm>
            <a:off x="0" y="346075"/>
            <a:ext cx="9906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7850" name="Line 10"/>
          <p:cNvSpPr>
            <a:spLocks noChangeShapeType="1"/>
          </p:cNvSpPr>
          <p:nvPr/>
        </p:nvSpPr>
        <p:spPr bwMode="auto">
          <a:xfrm>
            <a:off x="0" y="690563"/>
            <a:ext cx="9906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7851" name="Line 11"/>
          <p:cNvSpPr>
            <a:spLocks noChangeShapeType="1"/>
          </p:cNvSpPr>
          <p:nvPr/>
        </p:nvSpPr>
        <p:spPr bwMode="auto">
          <a:xfrm>
            <a:off x="0" y="1036638"/>
            <a:ext cx="9906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547852" name="Picture 12" descr="woordme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2401" y="6323013"/>
            <a:ext cx="1670050" cy="3302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idx="11"/>
          </p:nvPr>
        </p:nvSpPr>
        <p:spPr/>
        <p:txBody>
          <a:bodyPr/>
          <a:lstStyle/>
          <a:p>
            <a:pPr>
              <a:defRPr/>
            </a:pPr>
            <a:r>
              <a:rPr lang="en-US" smtClean="0"/>
              <a:t>Deltares Configuration Course </a:t>
            </a:r>
            <a:endParaRPr lang="en-GB"/>
          </a:p>
        </p:txBody>
      </p:sp>
      <p:sp>
        <p:nvSpPr>
          <p:cNvPr id="3" name="Slide Number Placeholder 2"/>
          <p:cNvSpPr>
            <a:spLocks noGrp="1"/>
          </p:cNvSpPr>
          <p:nvPr>
            <p:ph type="sldNum" idx="12"/>
          </p:nvPr>
        </p:nvSpPr>
        <p:spPr/>
        <p:txBody>
          <a:bodyPr/>
          <a:lstStyle/>
          <a:p>
            <a:pPr>
              <a:defRPr/>
            </a:pPr>
            <a:fld id="{436706E3-855A-44BF-A4EA-5563DA731563}" type="slidenum">
              <a:rPr lang="en-GB" smtClean="0"/>
              <a:pPr>
                <a:defRPr/>
              </a:pPr>
              <a:t>2</a:t>
            </a:fld>
            <a:endParaRPr lang="en-GB"/>
          </a:p>
        </p:txBody>
      </p:sp>
    </p:spTree>
    <p:extLst>
      <p:ext uri="{BB962C8B-B14F-4D97-AF65-F5344CB8AC3E}">
        <p14:creationId xmlns:p14="http://schemas.microsoft.com/office/powerpoint/2010/main" val="4886110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42900"/>
            <a:ext cx="8382000" cy="774700"/>
          </a:xfrm>
        </p:spPr>
        <p:txBody>
          <a:bodyPr/>
          <a:lstStyle/>
          <a:p>
            <a:r>
              <a:rPr lang="en-US" dirty="0"/>
              <a:t>Trend </a:t>
            </a:r>
            <a:r>
              <a:rPr lang="en-US" dirty="0" smtClean="0"/>
              <a:t>Analysis </a:t>
            </a:r>
            <a:r>
              <a:rPr lang="en-US" dirty="0"/>
              <a:t>– Admin </a:t>
            </a:r>
            <a:r>
              <a:rPr lang="en-US" dirty="0" smtClean="0"/>
              <a:t>Interface</a:t>
            </a:r>
            <a:endParaRPr lang="en-GB" dirty="0"/>
          </a:p>
        </p:txBody>
      </p:sp>
      <p:sp>
        <p:nvSpPr>
          <p:cNvPr id="3" name="Content Placeholder 2"/>
          <p:cNvSpPr>
            <a:spLocks noGrp="1"/>
          </p:cNvSpPr>
          <p:nvPr>
            <p:ph idx="1"/>
          </p:nvPr>
        </p:nvSpPr>
        <p:spPr>
          <a:xfrm>
            <a:off x="602589" y="1381124"/>
            <a:ext cx="8530167" cy="4826595"/>
          </a:xfrm>
        </p:spPr>
        <p:txBody>
          <a:bodyPr/>
          <a:lstStyle/>
          <a:p>
            <a:pPr>
              <a:buSzPct val="100000"/>
            </a:pPr>
            <a:r>
              <a:rPr lang="en-US" dirty="0" smtClean="0"/>
              <a:t>How many records have been </a:t>
            </a:r>
            <a:r>
              <a:rPr lang="en-US" b="1" dirty="0" smtClean="0"/>
              <a:t>added</a:t>
            </a:r>
            <a:r>
              <a:rPr lang="en-US" dirty="0" smtClean="0"/>
              <a:t> to the database</a:t>
            </a:r>
          </a:p>
          <a:p>
            <a:pPr marL="457200" indent="-457200">
              <a:buSzPct val="100000"/>
              <a:buFont typeface="+mj-lt"/>
              <a:buAutoNum type="arabicPeriod"/>
            </a:pPr>
            <a:r>
              <a:rPr lang="en-US" dirty="0" smtClean="0"/>
              <a:t>Number of records added to (relevant) tables in the database since 1 Year, x Months, x Weeks, x Days, …</a:t>
            </a:r>
            <a:endParaRPr lang="en-GB" dirty="0"/>
          </a:p>
          <a:p>
            <a:pPr marL="457200" indent="-457200">
              <a:buSzPct val="100000"/>
              <a:buFont typeface="+mj-lt"/>
              <a:buAutoNum type="arabicPeriod"/>
            </a:pPr>
            <a:r>
              <a:rPr lang="en-US" dirty="0" smtClean="0"/>
              <a:t>Estimate of memory usage of (relevant</a:t>
            </a:r>
            <a:r>
              <a:rPr lang="en-US" dirty="0"/>
              <a:t>) tables in the database since 1 Year, x Months, x Weeks, x Days, …</a:t>
            </a:r>
            <a:endParaRPr lang="en-GB" dirty="0"/>
          </a:p>
          <a:p>
            <a:pPr marL="0" indent="0">
              <a:buSzPct val="100000"/>
            </a:pPr>
            <a:endParaRPr lang="en-US" dirty="0" smtClean="0"/>
          </a:p>
          <a:p>
            <a:pPr marL="0" indent="0">
              <a:buSzPct val="100000"/>
            </a:pPr>
            <a:r>
              <a:rPr lang="en-US" dirty="0" smtClean="0"/>
              <a:t>How many records/bytes will be expired (and ‘rolling barreled’)….</a:t>
            </a:r>
          </a:p>
          <a:p>
            <a:pPr marL="457200" indent="-457200">
              <a:buSzPct val="100000"/>
              <a:buFont typeface="+mj-lt"/>
              <a:buAutoNum type="arabicPeriod" startAt="3"/>
            </a:pPr>
            <a:r>
              <a:rPr lang="en-US" dirty="0" smtClean="0"/>
              <a:t>Number of records which will be removed from (relevant) tables of the database within x Days, x Weeks, x Months, 1 Year from now…</a:t>
            </a:r>
          </a:p>
          <a:p>
            <a:pPr marL="457200" indent="-457200">
              <a:buSzPct val="100000"/>
              <a:buFont typeface="+mj-lt"/>
              <a:buAutoNum type="arabicPeriod" startAt="3"/>
            </a:pPr>
            <a:r>
              <a:rPr lang="en-US" dirty="0" smtClean="0"/>
              <a:t>Estimate of available memory caused by removal </a:t>
            </a:r>
            <a:r>
              <a:rPr lang="en-US" dirty="0"/>
              <a:t>of records </a:t>
            </a:r>
            <a:r>
              <a:rPr lang="en-US" dirty="0" smtClean="0"/>
              <a:t>from </a:t>
            </a:r>
            <a:r>
              <a:rPr lang="en-US" dirty="0"/>
              <a:t>(relevant) tables of the database within x Days, x Weeks, x Months, 1 Year from now…</a:t>
            </a:r>
          </a:p>
          <a:p>
            <a:pPr marL="0" indent="0"/>
            <a:endParaRPr lang="en-US" dirty="0"/>
          </a:p>
          <a:p>
            <a:pPr marL="0" indent="0"/>
            <a:r>
              <a:rPr lang="en-US" dirty="0" smtClean="0"/>
              <a:t>Option to add a user-defined period.</a:t>
            </a:r>
          </a:p>
        </p:txBody>
      </p:sp>
      <p:sp>
        <p:nvSpPr>
          <p:cNvPr id="5" name="Footer Placeholder 4"/>
          <p:cNvSpPr>
            <a:spLocks noGrp="1"/>
          </p:cNvSpPr>
          <p:nvPr>
            <p:ph type="ftr" idx="11"/>
          </p:nvPr>
        </p:nvSpPr>
        <p:spPr/>
        <p:txBody>
          <a:bodyPr/>
          <a:lstStyle/>
          <a:p>
            <a:pPr>
              <a:defRPr/>
            </a:pPr>
            <a:r>
              <a:rPr lang="en-US" smtClean="0"/>
              <a:t>Deltares Configuration Course </a:t>
            </a:r>
            <a:endParaRPr lang="en-GB"/>
          </a:p>
        </p:txBody>
      </p:sp>
      <p:sp>
        <p:nvSpPr>
          <p:cNvPr id="6" name="Slide Number Placeholder 5"/>
          <p:cNvSpPr>
            <a:spLocks noGrp="1"/>
          </p:cNvSpPr>
          <p:nvPr>
            <p:ph type="sldNum" idx="12"/>
          </p:nvPr>
        </p:nvSpPr>
        <p:spPr/>
        <p:txBody>
          <a:bodyPr/>
          <a:lstStyle/>
          <a:p>
            <a:pPr>
              <a:defRPr/>
            </a:pPr>
            <a:fld id="{F264A7C4-66A3-4002-B857-4204DCD72E50}" type="slidenum">
              <a:rPr lang="en-GB" smtClean="0"/>
              <a:pPr>
                <a:defRPr/>
              </a:pPr>
              <a:t>20</a:t>
            </a:fld>
            <a:endParaRPr lang="en-GB"/>
          </a:p>
        </p:txBody>
      </p:sp>
    </p:spTree>
    <p:extLst>
      <p:ext uri="{BB962C8B-B14F-4D97-AF65-F5344CB8AC3E}">
        <p14:creationId xmlns:p14="http://schemas.microsoft.com/office/powerpoint/2010/main" val="3923020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0"/>
            <a:ext cx="8382000" cy="774700"/>
          </a:xfrm>
        </p:spPr>
        <p:txBody>
          <a:bodyPr/>
          <a:lstStyle/>
          <a:p>
            <a:r>
              <a:rPr lang="en-US" dirty="0"/>
              <a:t>Trend </a:t>
            </a:r>
            <a:r>
              <a:rPr lang="en-US" dirty="0" smtClean="0"/>
              <a:t>Analysis </a:t>
            </a:r>
            <a:r>
              <a:rPr lang="en-US" dirty="0"/>
              <a:t>– Admin Interface</a:t>
            </a:r>
            <a:endParaRPr lang="en-GB" dirty="0"/>
          </a:p>
        </p:txBody>
      </p:sp>
      <p:pic>
        <p:nvPicPr>
          <p:cNvPr id="1026" name="Picture 2" descr="D:\project\FEWS_Product_Management\releases\2014.01\screendumps\Ai_tren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44" y="3589909"/>
            <a:ext cx="7317713" cy="237172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idx="11"/>
          </p:nvPr>
        </p:nvSpPr>
        <p:spPr/>
        <p:txBody>
          <a:bodyPr/>
          <a:lstStyle/>
          <a:p>
            <a:pPr>
              <a:defRPr/>
            </a:pPr>
            <a:r>
              <a:rPr lang="en-US" smtClean="0"/>
              <a:t>Deltares Configuration Course </a:t>
            </a:r>
            <a:endParaRPr lang="en-GB"/>
          </a:p>
        </p:txBody>
      </p:sp>
      <p:sp>
        <p:nvSpPr>
          <p:cNvPr id="6" name="Slide Number Placeholder 5"/>
          <p:cNvSpPr>
            <a:spLocks noGrp="1"/>
          </p:cNvSpPr>
          <p:nvPr>
            <p:ph type="sldNum" idx="12"/>
          </p:nvPr>
        </p:nvSpPr>
        <p:spPr/>
        <p:txBody>
          <a:bodyPr/>
          <a:lstStyle/>
          <a:p>
            <a:pPr>
              <a:defRPr/>
            </a:pPr>
            <a:fld id="{F264A7C4-66A3-4002-B857-4204DCD72E50}" type="slidenum">
              <a:rPr lang="en-GB" smtClean="0"/>
              <a:pPr>
                <a:defRPr/>
              </a:pPr>
              <a:t>21</a:t>
            </a:fld>
            <a:endParaRPr lang="en-GB"/>
          </a:p>
        </p:txBody>
      </p:sp>
      <p:pic>
        <p:nvPicPr>
          <p:cNvPr id="9" name="Picture 2" descr="D:\project\FEWS_Product_Management\releases\2014.01\screendumps\Ai_tren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44" y="3577208"/>
            <a:ext cx="7317713"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project\FEWS_Product_Management\releases\2014.01\screendumps\Ai_trend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27" y="1082674"/>
            <a:ext cx="8040026"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964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9" name="Rectangle 5"/>
          <p:cNvSpPr>
            <a:spLocks noChangeArrowheads="1"/>
          </p:cNvSpPr>
          <p:nvPr/>
        </p:nvSpPr>
        <p:spPr bwMode="auto">
          <a:xfrm>
            <a:off x="704851" y="1844675"/>
            <a:ext cx="4843463" cy="3744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342900" indent="-342900" defTabSz="914400">
              <a:spcAft>
                <a:spcPts val="1288"/>
              </a:spcAft>
              <a:buClr>
                <a:schemeClr val="bg2"/>
              </a:buClr>
              <a:buSzPct val="300000"/>
              <a:buFontTx/>
              <a:buNone/>
            </a:pPr>
            <a:r>
              <a:rPr lang="nl-NL" sz="2400" dirty="0" err="1">
                <a:solidFill>
                  <a:srgbClr val="000000"/>
                </a:solidFill>
              </a:rPr>
              <a:t>Configuration</a:t>
            </a:r>
            <a:endParaRPr lang="nl-NL" sz="2400" dirty="0">
              <a:solidFill>
                <a:srgbClr val="000000"/>
              </a:solidFill>
            </a:endParaRPr>
          </a:p>
          <a:p>
            <a:pPr marL="342900" indent="-342900" defTabSz="914400">
              <a:spcAft>
                <a:spcPts val="1288"/>
              </a:spcAft>
              <a:buClr>
                <a:schemeClr val="bg2"/>
              </a:buClr>
              <a:buSzPct val="300000"/>
              <a:buFontTx/>
              <a:buChar char="."/>
            </a:pPr>
            <a:r>
              <a:rPr lang="nl-NL" sz="2000" dirty="0">
                <a:solidFill>
                  <a:srgbClr val="000000"/>
                </a:solidFill>
              </a:rPr>
              <a:t>Database</a:t>
            </a:r>
          </a:p>
          <a:p>
            <a:pPr marL="742950" lvl="1" indent="-285750" defTabSz="914400">
              <a:spcAft>
                <a:spcPts val="1038"/>
              </a:spcAft>
              <a:buClr>
                <a:schemeClr val="bg2"/>
              </a:buClr>
              <a:buSzPct val="300000"/>
              <a:buFont typeface="Symbol" pitchFamily="18" charset="2"/>
              <a:buChar char=""/>
            </a:pPr>
            <a:r>
              <a:rPr lang="nl-NL" sz="2000" dirty="0" err="1">
                <a:solidFill>
                  <a:srgbClr val="000000"/>
                </a:solidFill>
              </a:rPr>
              <a:t>Stored</a:t>
            </a:r>
            <a:r>
              <a:rPr lang="nl-NL" sz="2000" dirty="0">
                <a:solidFill>
                  <a:srgbClr val="000000"/>
                </a:solidFill>
              </a:rPr>
              <a:t> in different </a:t>
            </a:r>
            <a:r>
              <a:rPr lang="nl-NL" sz="2000" dirty="0" err="1">
                <a:solidFill>
                  <a:srgbClr val="000000"/>
                </a:solidFill>
              </a:rPr>
              <a:t>tables</a:t>
            </a:r>
            <a:endParaRPr lang="nl-NL" sz="2000" dirty="0">
              <a:solidFill>
                <a:srgbClr val="000000"/>
              </a:solidFill>
            </a:endParaRPr>
          </a:p>
          <a:p>
            <a:pPr marL="742950" lvl="1" indent="-285750" defTabSz="914400">
              <a:spcAft>
                <a:spcPts val="1038"/>
              </a:spcAft>
              <a:buClr>
                <a:schemeClr val="bg2"/>
              </a:buClr>
              <a:buSzPct val="300000"/>
              <a:buFont typeface="Symbol" pitchFamily="18" charset="2"/>
              <a:buChar char=""/>
            </a:pPr>
            <a:r>
              <a:rPr lang="nl-NL" sz="2000" dirty="0">
                <a:solidFill>
                  <a:srgbClr val="000000"/>
                </a:solidFill>
              </a:rPr>
              <a:t>in </a:t>
            </a:r>
            <a:r>
              <a:rPr lang="nl-NL" sz="2000" dirty="0" err="1">
                <a:solidFill>
                  <a:srgbClr val="000000"/>
                </a:solidFill>
              </a:rPr>
              <a:t>operational</a:t>
            </a:r>
            <a:r>
              <a:rPr lang="nl-NL" sz="2000" dirty="0">
                <a:solidFill>
                  <a:srgbClr val="000000"/>
                </a:solidFill>
              </a:rPr>
              <a:t> environment</a:t>
            </a:r>
          </a:p>
          <a:p>
            <a:pPr marL="342900" indent="-342900" defTabSz="914400">
              <a:spcAft>
                <a:spcPts val="1288"/>
              </a:spcAft>
              <a:buClr>
                <a:schemeClr val="bg2"/>
              </a:buClr>
              <a:buSzPct val="300000"/>
              <a:buFontTx/>
              <a:buNone/>
            </a:pPr>
            <a:r>
              <a:rPr lang="nl-NL" sz="2000" dirty="0">
                <a:solidFill>
                  <a:srgbClr val="000000"/>
                </a:solidFill>
              </a:rPr>
              <a:t>OR</a:t>
            </a:r>
          </a:p>
          <a:p>
            <a:pPr marL="342900" indent="-342900" defTabSz="914400">
              <a:spcAft>
                <a:spcPts val="1288"/>
              </a:spcAft>
              <a:buClr>
                <a:schemeClr val="bg2"/>
              </a:buClr>
              <a:buSzPct val="300000"/>
              <a:buFontTx/>
              <a:buChar char="."/>
            </a:pPr>
            <a:r>
              <a:rPr lang="nl-NL" sz="2000" dirty="0">
                <a:solidFill>
                  <a:srgbClr val="000000"/>
                </a:solidFill>
              </a:rPr>
              <a:t>File System (+ directory </a:t>
            </a:r>
            <a:r>
              <a:rPr lang="nl-NL" sz="2000" dirty="0" err="1">
                <a:solidFill>
                  <a:srgbClr val="000000"/>
                </a:solidFill>
              </a:rPr>
              <a:t>structure</a:t>
            </a:r>
            <a:r>
              <a:rPr lang="nl-NL" sz="2000" dirty="0">
                <a:solidFill>
                  <a:srgbClr val="000000"/>
                </a:solidFill>
              </a:rPr>
              <a:t>)</a:t>
            </a:r>
          </a:p>
          <a:p>
            <a:pPr marL="742950" lvl="1" indent="-285750" defTabSz="914400">
              <a:spcAft>
                <a:spcPts val="1038"/>
              </a:spcAft>
              <a:buClr>
                <a:schemeClr val="bg2"/>
              </a:buClr>
              <a:buSzPct val="300000"/>
              <a:buFont typeface="Symbol" pitchFamily="18" charset="2"/>
              <a:buChar char=""/>
            </a:pPr>
            <a:r>
              <a:rPr lang="nl-NL" sz="2000" dirty="0" err="1">
                <a:solidFill>
                  <a:srgbClr val="000000"/>
                </a:solidFill>
              </a:rPr>
              <a:t>Stored</a:t>
            </a:r>
            <a:r>
              <a:rPr lang="nl-NL" sz="2000" dirty="0">
                <a:solidFill>
                  <a:srgbClr val="000000"/>
                </a:solidFill>
              </a:rPr>
              <a:t> in different files</a:t>
            </a:r>
          </a:p>
          <a:p>
            <a:pPr marL="742950" lvl="1" indent="-285750" defTabSz="914400">
              <a:spcAft>
                <a:spcPts val="1038"/>
              </a:spcAft>
              <a:buClr>
                <a:schemeClr val="bg2"/>
              </a:buClr>
              <a:buSzPct val="300000"/>
              <a:buFont typeface="Symbol" pitchFamily="18" charset="2"/>
              <a:buChar char=""/>
            </a:pPr>
            <a:r>
              <a:rPr lang="nl-NL" sz="2000" dirty="0" err="1">
                <a:solidFill>
                  <a:srgbClr val="000000"/>
                </a:solidFill>
              </a:rPr>
              <a:t>Ordered</a:t>
            </a:r>
            <a:r>
              <a:rPr lang="nl-NL" sz="2000" dirty="0">
                <a:solidFill>
                  <a:srgbClr val="000000"/>
                </a:solidFill>
              </a:rPr>
              <a:t> in </a:t>
            </a:r>
            <a:r>
              <a:rPr lang="nl-NL" sz="2000" dirty="0" err="1">
                <a:solidFill>
                  <a:srgbClr val="000000"/>
                </a:solidFill>
              </a:rPr>
              <a:t>subdirectories</a:t>
            </a:r>
            <a:endParaRPr lang="nl-NL" sz="2000" dirty="0">
              <a:solidFill>
                <a:srgbClr val="000000"/>
              </a:solidFill>
            </a:endParaRPr>
          </a:p>
          <a:p>
            <a:pPr marL="742950" lvl="1" indent="-285750" defTabSz="914400">
              <a:spcAft>
                <a:spcPts val="1038"/>
              </a:spcAft>
              <a:buClr>
                <a:schemeClr val="bg2"/>
              </a:buClr>
              <a:buSzPct val="300000"/>
              <a:buFont typeface="Symbol" pitchFamily="18" charset="2"/>
              <a:buChar char=""/>
            </a:pPr>
            <a:r>
              <a:rPr lang="nl-NL" sz="2000" dirty="0" err="1">
                <a:solidFill>
                  <a:srgbClr val="000000"/>
                </a:solidFill>
              </a:rPr>
              <a:t>during</a:t>
            </a:r>
            <a:r>
              <a:rPr lang="nl-NL" sz="2000" dirty="0">
                <a:solidFill>
                  <a:srgbClr val="000000"/>
                </a:solidFill>
              </a:rPr>
              <a:t> </a:t>
            </a:r>
            <a:r>
              <a:rPr lang="nl-NL" sz="2000" dirty="0" err="1">
                <a:solidFill>
                  <a:srgbClr val="000000"/>
                </a:solidFill>
              </a:rPr>
              <a:t>development</a:t>
            </a:r>
            <a:r>
              <a:rPr lang="nl-NL" sz="2000" dirty="0">
                <a:solidFill>
                  <a:srgbClr val="000000"/>
                </a:solidFill>
              </a:rPr>
              <a:t>/</a:t>
            </a:r>
            <a:r>
              <a:rPr lang="nl-NL" sz="2000" dirty="0" err="1">
                <a:solidFill>
                  <a:srgbClr val="000000"/>
                </a:solidFill>
              </a:rPr>
              <a:t>testing</a:t>
            </a:r>
            <a:endParaRPr lang="nl-NL" sz="2000" dirty="0">
              <a:solidFill>
                <a:srgbClr val="000000"/>
              </a:solidFill>
            </a:endParaRPr>
          </a:p>
          <a:p>
            <a:pPr marL="342900" indent="-342900" defTabSz="914400">
              <a:spcAft>
                <a:spcPts val="1288"/>
              </a:spcAft>
              <a:buClr>
                <a:schemeClr val="bg2"/>
              </a:buClr>
              <a:buSzPct val="300000"/>
              <a:buFontTx/>
              <a:buChar char="."/>
            </a:pPr>
            <a:endParaRPr lang="nl-NL" sz="2000" dirty="0">
              <a:solidFill>
                <a:srgbClr val="000000"/>
              </a:solidFill>
            </a:endParaRPr>
          </a:p>
          <a:p>
            <a:pPr marL="342900" indent="-342900" defTabSz="914400">
              <a:spcAft>
                <a:spcPts val="1288"/>
              </a:spcAft>
              <a:buClr>
                <a:schemeClr val="bg2"/>
              </a:buClr>
              <a:buSzPct val="300000"/>
              <a:buFontTx/>
              <a:buChar char="."/>
            </a:pPr>
            <a:endParaRPr lang="nl-NL" sz="2000" dirty="0">
              <a:solidFill>
                <a:srgbClr val="000000"/>
              </a:solidFill>
            </a:endParaRPr>
          </a:p>
        </p:txBody>
      </p:sp>
      <p:sp>
        <p:nvSpPr>
          <p:cNvPr id="9" name="Rectangle 2"/>
          <p:cNvSpPr txBox="1">
            <a:spLocks noChangeArrowheads="1"/>
          </p:cNvSpPr>
          <p:nvPr/>
        </p:nvSpPr>
        <p:spPr bwMode="auto">
          <a:xfrm>
            <a:off x="754989" y="347664"/>
            <a:ext cx="8879284"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lvl1pPr algn="l" rtl="0" eaLnBrk="1" fontAlgn="base" hangingPunct="1">
              <a:spcBef>
                <a:spcPct val="0"/>
              </a:spcBef>
              <a:spcAft>
                <a:spcPct val="0"/>
              </a:spcAft>
              <a:defRPr sz="2800" b="1">
                <a:solidFill>
                  <a:srgbClr val="FFFFFE"/>
                </a:solidFill>
                <a:latin typeface="+mj-lt"/>
                <a:ea typeface="+mj-ea"/>
                <a:cs typeface="+mj-cs"/>
              </a:defRPr>
            </a:lvl1pPr>
            <a:lvl2pPr algn="l" rtl="0" eaLnBrk="1" fontAlgn="base" hangingPunct="1">
              <a:spcBef>
                <a:spcPct val="0"/>
              </a:spcBef>
              <a:spcAft>
                <a:spcPct val="0"/>
              </a:spcAft>
              <a:defRPr sz="2800" b="1">
                <a:solidFill>
                  <a:srgbClr val="FFFFFE"/>
                </a:solidFill>
                <a:latin typeface="Arial" charset="0"/>
              </a:defRPr>
            </a:lvl2pPr>
            <a:lvl3pPr algn="l" rtl="0" eaLnBrk="1" fontAlgn="base" hangingPunct="1">
              <a:spcBef>
                <a:spcPct val="0"/>
              </a:spcBef>
              <a:spcAft>
                <a:spcPct val="0"/>
              </a:spcAft>
              <a:defRPr sz="2800" b="1">
                <a:solidFill>
                  <a:srgbClr val="FFFFFE"/>
                </a:solidFill>
                <a:latin typeface="Arial" charset="0"/>
              </a:defRPr>
            </a:lvl3pPr>
            <a:lvl4pPr algn="l" rtl="0" eaLnBrk="1" fontAlgn="base" hangingPunct="1">
              <a:spcBef>
                <a:spcPct val="0"/>
              </a:spcBef>
              <a:spcAft>
                <a:spcPct val="0"/>
              </a:spcAft>
              <a:defRPr sz="2800" b="1">
                <a:solidFill>
                  <a:srgbClr val="FFFFFE"/>
                </a:solidFill>
                <a:latin typeface="Arial" charset="0"/>
              </a:defRPr>
            </a:lvl4pPr>
            <a:lvl5pPr algn="l" rtl="0" eaLnBrk="1" fontAlgn="base" hangingPunct="1">
              <a:spcBef>
                <a:spcPct val="0"/>
              </a:spcBef>
              <a:spcAft>
                <a:spcPct val="0"/>
              </a:spcAft>
              <a:defRPr sz="2800" b="1">
                <a:solidFill>
                  <a:srgbClr val="FFFFFE"/>
                </a:solidFill>
                <a:latin typeface="Arial" charset="0"/>
              </a:defRPr>
            </a:lvl5pPr>
            <a:lvl6pPr marL="457200" algn="l" rtl="0" eaLnBrk="1" fontAlgn="base" hangingPunct="1">
              <a:spcBef>
                <a:spcPct val="0"/>
              </a:spcBef>
              <a:spcAft>
                <a:spcPct val="0"/>
              </a:spcAft>
              <a:defRPr sz="2800" b="1">
                <a:solidFill>
                  <a:srgbClr val="FFFFFE"/>
                </a:solidFill>
                <a:latin typeface="Arial" charset="0"/>
              </a:defRPr>
            </a:lvl6pPr>
            <a:lvl7pPr marL="914400" algn="l" rtl="0" eaLnBrk="1" fontAlgn="base" hangingPunct="1">
              <a:spcBef>
                <a:spcPct val="0"/>
              </a:spcBef>
              <a:spcAft>
                <a:spcPct val="0"/>
              </a:spcAft>
              <a:defRPr sz="2800" b="1">
                <a:solidFill>
                  <a:srgbClr val="FFFFFE"/>
                </a:solidFill>
                <a:latin typeface="Arial" charset="0"/>
              </a:defRPr>
            </a:lvl7pPr>
            <a:lvl8pPr marL="1371600" algn="l" rtl="0" eaLnBrk="1" fontAlgn="base" hangingPunct="1">
              <a:spcBef>
                <a:spcPct val="0"/>
              </a:spcBef>
              <a:spcAft>
                <a:spcPct val="0"/>
              </a:spcAft>
              <a:defRPr sz="2800" b="1">
                <a:solidFill>
                  <a:srgbClr val="FFFFFE"/>
                </a:solidFill>
                <a:latin typeface="Arial" charset="0"/>
              </a:defRPr>
            </a:lvl8pPr>
            <a:lvl9pPr marL="1828800" algn="l" rtl="0" eaLnBrk="1" fontAlgn="base" hangingPunct="1">
              <a:spcBef>
                <a:spcPct val="0"/>
              </a:spcBef>
              <a:spcAft>
                <a:spcPct val="0"/>
              </a:spcAft>
              <a:defRPr sz="2800" b="1">
                <a:solidFill>
                  <a:srgbClr val="FFFFFE"/>
                </a:solidFill>
                <a:latin typeface="Arial" charset="0"/>
              </a:defRPr>
            </a:lvl9pPr>
          </a:lstStyle>
          <a:p>
            <a:endParaRPr lang="en-US" sz="2000" kern="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290" y="3848100"/>
            <a:ext cx="2490888"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4632" y="1095665"/>
            <a:ext cx="4674958" cy="262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a:spLocks noGrp="1" noChangeArrowheads="1"/>
          </p:cNvSpPr>
          <p:nvPr>
            <p:ph type="title"/>
          </p:nvPr>
        </p:nvSpPr>
        <p:spPr>
          <a:xfrm>
            <a:off x="609600" y="368300"/>
            <a:ext cx="8382000" cy="774700"/>
          </a:xfrm>
        </p:spPr>
        <p:txBody>
          <a:bodyPr/>
          <a:lstStyle/>
          <a:p>
            <a:r>
              <a:rPr lang="nl-NL" dirty="0"/>
              <a:t>Delft-FEWS </a:t>
            </a:r>
            <a:r>
              <a:rPr lang="nl-NL" dirty="0" err="1"/>
              <a:t>Configuration</a:t>
            </a:r>
            <a:r>
              <a:rPr lang="nl-NL" dirty="0"/>
              <a:t/>
            </a:r>
            <a:br>
              <a:rPr lang="nl-NL" dirty="0"/>
            </a:br>
            <a:r>
              <a:rPr lang="nl-NL" sz="2000" dirty="0"/>
              <a:t>Stand </a:t>
            </a:r>
            <a:r>
              <a:rPr lang="nl-NL" sz="2000" dirty="0" err="1"/>
              <a:t>alone</a:t>
            </a:r>
            <a:r>
              <a:rPr lang="nl-NL" sz="2000" dirty="0"/>
              <a:t> </a:t>
            </a:r>
            <a:r>
              <a:rPr lang="nl-NL" sz="2000" dirty="0" err="1"/>
              <a:t>vs</a:t>
            </a:r>
            <a:r>
              <a:rPr lang="nl-NL" sz="2000" dirty="0"/>
              <a:t> </a:t>
            </a:r>
            <a:r>
              <a:rPr lang="nl-NL" sz="2000" dirty="0" err="1"/>
              <a:t>Operational</a:t>
            </a:r>
            <a:r>
              <a:rPr lang="nl-NL" sz="2000" dirty="0"/>
              <a:t> </a:t>
            </a:r>
            <a:r>
              <a:rPr lang="nl-NL" sz="2000" dirty="0" smtClean="0"/>
              <a:t>environment</a:t>
            </a:r>
            <a:endParaRPr lang="en-US" sz="2000" dirty="0"/>
          </a:p>
        </p:txBody>
      </p:sp>
      <p:sp>
        <p:nvSpPr>
          <p:cNvPr id="2" name="Footer Placeholder 1"/>
          <p:cNvSpPr>
            <a:spLocks noGrp="1"/>
          </p:cNvSpPr>
          <p:nvPr>
            <p:ph type="ftr" idx="11"/>
          </p:nvPr>
        </p:nvSpPr>
        <p:spPr>
          <a:xfrm>
            <a:off x="685800" y="6615113"/>
            <a:ext cx="2800350" cy="319087"/>
          </a:xfrm>
        </p:spPr>
        <p:txBody>
          <a:bodyPr/>
          <a:lstStyle/>
          <a:p>
            <a:pPr>
              <a:defRPr/>
            </a:pPr>
            <a:r>
              <a:rPr lang="en-US" smtClean="0"/>
              <a:t>Deltares Configuration Course </a:t>
            </a:r>
            <a:endParaRPr lang="en-GB" dirty="0"/>
          </a:p>
        </p:txBody>
      </p:sp>
      <p:sp>
        <p:nvSpPr>
          <p:cNvPr id="3" name="Slide Number Placeholder 2"/>
          <p:cNvSpPr>
            <a:spLocks noGrp="1"/>
          </p:cNvSpPr>
          <p:nvPr>
            <p:ph type="sldNum" idx="12"/>
          </p:nvPr>
        </p:nvSpPr>
        <p:spPr/>
        <p:txBody>
          <a:bodyPr/>
          <a:lstStyle/>
          <a:p>
            <a:pPr>
              <a:defRPr/>
            </a:pPr>
            <a:fld id="{4B0006A8-9BA0-4102-94C4-4D5E0710EE26}" type="slidenum">
              <a:rPr lang="en-GB" smtClean="0"/>
              <a:pPr>
                <a:defRPr/>
              </a:pPr>
              <a:t>22</a:t>
            </a:fld>
            <a:endParaRPr lang="en-GB"/>
          </a:p>
        </p:txBody>
      </p:sp>
    </p:spTree>
    <p:extLst>
      <p:ext uri="{BB962C8B-B14F-4D97-AF65-F5344CB8AC3E}">
        <p14:creationId xmlns:p14="http://schemas.microsoft.com/office/powerpoint/2010/main" val="738083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13" y="1107730"/>
            <a:ext cx="7835187" cy="516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a:xfrm>
            <a:off x="609600" y="342900"/>
            <a:ext cx="8382000" cy="774700"/>
          </a:xfrm>
        </p:spPr>
        <p:txBody>
          <a:bodyPr/>
          <a:lstStyle/>
          <a:p>
            <a:r>
              <a:rPr lang="nl-NL" dirty="0"/>
              <a:t>Tools – FEWS </a:t>
            </a:r>
            <a:r>
              <a:rPr lang="nl-NL" dirty="0" err="1"/>
              <a:t>Configuration</a:t>
            </a:r>
            <a:r>
              <a:rPr lang="nl-NL" dirty="0"/>
              <a:t> Manager</a:t>
            </a:r>
            <a:endParaRPr lang="en-US" dirty="0"/>
          </a:p>
        </p:txBody>
      </p:sp>
      <p:sp>
        <p:nvSpPr>
          <p:cNvPr id="2" name="Footer Placeholder 1"/>
          <p:cNvSpPr>
            <a:spLocks noGrp="1"/>
          </p:cNvSpPr>
          <p:nvPr>
            <p:ph type="ftr" idx="11"/>
          </p:nvPr>
        </p:nvSpPr>
        <p:spPr>
          <a:xfrm>
            <a:off x="685800" y="6615113"/>
            <a:ext cx="2819400" cy="319087"/>
          </a:xfrm>
        </p:spPr>
        <p:txBody>
          <a:bodyPr/>
          <a:lstStyle/>
          <a:p>
            <a:pPr>
              <a:defRPr/>
            </a:pPr>
            <a:r>
              <a:rPr lang="en-US" smtClean="0"/>
              <a:t>Deltares Configuration Course </a:t>
            </a:r>
            <a:endParaRPr lang="en-GB" dirty="0"/>
          </a:p>
        </p:txBody>
      </p:sp>
      <p:sp>
        <p:nvSpPr>
          <p:cNvPr id="3" name="Slide Number Placeholder 2"/>
          <p:cNvSpPr>
            <a:spLocks noGrp="1"/>
          </p:cNvSpPr>
          <p:nvPr>
            <p:ph type="sldNum" idx="12"/>
          </p:nvPr>
        </p:nvSpPr>
        <p:spPr/>
        <p:txBody>
          <a:bodyPr/>
          <a:lstStyle/>
          <a:p>
            <a:pPr>
              <a:defRPr/>
            </a:pPr>
            <a:fld id="{08246678-A0D2-4250-80DA-12C504F22768}" type="slidenum">
              <a:rPr lang="en-GB" smtClean="0"/>
              <a:pPr>
                <a:defRPr/>
              </a:pPr>
              <a:t>23</a:t>
            </a:fld>
            <a:endParaRPr lang="en-GB"/>
          </a:p>
        </p:txBody>
      </p:sp>
    </p:spTree>
    <p:extLst>
      <p:ext uri="{BB962C8B-B14F-4D97-AF65-F5344CB8AC3E}">
        <p14:creationId xmlns:p14="http://schemas.microsoft.com/office/powerpoint/2010/main" val="2514740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342900"/>
            <a:ext cx="8382000" cy="774700"/>
          </a:xfrm>
        </p:spPr>
        <p:txBody>
          <a:bodyPr/>
          <a:lstStyle/>
          <a:p>
            <a:r>
              <a:rPr lang="en-US" dirty="0" smtClean="0"/>
              <a:t>Configuration Manager</a:t>
            </a:r>
            <a:endParaRPr lang="en-GB" dirty="0"/>
          </a:p>
        </p:txBody>
      </p:sp>
      <p:sp>
        <p:nvSpPr>
          <p:cNvPr id="8" name="Content Placeholder 7"/>
          <p:cNvSpPr>
            <a:spLocks noGrp="1"/>
          </p:cNvSpPr>
          <p:nvPr>
            <p:ph idx="1"/>
          </p:nvPr>
        </p:nvSpPr>
        <p:spPr>
          <a:xfrm>
            <a:off x="571500" y="1498600"/>
            <a:ext cx="8720138" cy="4300538"/>
          </a:xfrm>
        </p:spPr>
        <p:txBody>
          <a:bodyPr/>
          <a:lstStyle/>
          <a:p>
            <a:pPr marL="438150" indent="-342900">
              <a:buSzPct val="100000"/>
              <a:buFont typeface="Arial" panose="020B0604020202020204" pitchFamily="34" charset="0"/>
              <a:buChar char="•"/>
            </a:pPr>
            <a:r>
              <a:rPr lang="en-US" dirty="0" smtClean="0"/>
              <a:t>A special version of an operator client</a:t>
            </a:r>
          </a:p>
          <a:p>
            <a:pPr marL="438150" indent="-342900">
              <a:buSzPct val="100000"/>
              <a:buFont typeface="Arial" panose="020B0604020202020204" pitchFamily="34" charset="0"/>
              <a:buChar char="•"/>
            </a:pPr>
            <a:r>
              <a:rPr lang="en-US" dirty="0" smtClean="0"/>
              <a:t>Different GUI</a:t>
            </a:r>
          </a:p>
          <a:p>
            <a:pPr marL="438150" indent="-342900">
              <a:buSzPct val="100000"/>
              <a:buFont typeface="Arial" panose="020B0604020202020204" pitchFamily="34" charset="0"/>
              <a:buChar char="•"/>
            </a:pPr>
            <a:r>
              <a:rPr lang="en-US" dirty="0" smtClean="0"/>
              <a:t>Objective: Version Management of Configuration Files</a:t>
            </a:r>
          </a:p>
          <a:p>
            <a:pPr marL="438150" indent="-342900">
              <a:buSzPct val="100000"/>
              <a:buFont typeface="Arial" panose="020B0604020202020204" pitchFamily="34" charset="0"/>
              <a:buChar char="•"/>
            </a:pPr>
            <a:r>
              <a:rPr lang="en-US" dirty="0" smtClean="0"/>
              <a:t>Import (new or updated) individual files, folders or a complete /</a:t>
            </a:r>
            <a:r>
              <a:rPr lang="en-US" dirty="0" err="1" smtClean="0"/>
              <a:t>Config</a:t>
            </a:r>
            <a:r>
              <a:rPr lang="en-US" dirty="0" smtClean="0"/>
              <a:t>/ directory</a:t>
            </a:r>
          </a:p>
          <a:p>
            <a:pPr marL="438150" indent="-342900">
              <a:buSzPct val="100000"/>
              <a:buFont typeface="Arial" panose="020B0604020202020204" pitchFamily="34" charset="0"/>
              <a:buChar char="•"/>
            </a:pPr>
            <a:r>
              <a:rPr lang="en-US" dirty="0" smtClean="0"/>
              <a:t>Upload to Central Database</a:t>
            </a:r>
            <a:endParaRPr lang="en-GB" dirty="0"/>
          </a:p>
        </p:txBody>
      </p:sp>
      <p:sp>
        <p:nvSpPr>
          <p:cNvPr id="5" name="Footer Placeholder 4"/>
          <p:cNvSpPr>
            <a:spLocks noGrp="1"/>
          </p:cNvSpPr>
          <p:nvPr>
            <p:ph type="ftr" idx="11"/>
          </p:nvPr>
        </p:nvSpPr>
        <p:spPr/>
        <p:txBody>
          <a:bodyPr/>
          <a:lstStyle/>
          <a:p>
            <a:pPr>
              <a:defRPr/>
            </a:pPr>
            <a:r>
              <a:rPr lang="en-US" smtClean="0"/>
              <a:t>Deltares Configuration Course </a:t>
            </a:r>
            <a:endParaRPr lang="en-GB"/>
          </a:p>
        </p:txBody>
      </p:sp>
      <p:sp>
        <p:nvSpPr>
          <p:cNvPr id="6" name="Slide Number Placeholder 5"/>
          <p:cNvSpPr>
            <a:spLocks noGrp="1"/>
          </p:cNvSpPr>
          <p:nvPr>
            <p:ph type="sldNum" idx="12"/>
          </p:nvPr>
        </p:nvSpPr>
        <p:spPr/>
        <p:txBody>
          <a:bodyPr/>
          <a:lstStyle/>
          <a:p>
            <a:pPr>
              <a:defRPr/>
            </a:pPr>
            <a:fld id="{08246678-A0D2-4250-80DA-12C504F22768}" type="slidenum">
              <a:rPr lang="en-GB" smtClean="0"/>
              <a:pPr>
                <a:defRPr/>
              </a:pPr>
              <a:t>24</a:t>
            </a:fld>
            <a:endParaRPr lang="en-GB"/>
          </a:p>
        </p:txBody>
      </p:sp>
    </p:spTree>
    <p:extLst>
      <p:ext uri="{BB962C8B-B14F-4D97-AF65-F5344CB8AC3E}">
        <p14:creationId xmlns:p14="http://schemas.microsoft.com/office/powerpoint/2010/main" val="4067271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6"/>
          <p:cNvSpPr>
            <a:spLocks noGrp="1"/>
          </p:cNvSpPr>
          <p:nvPr>
            <p:ph type="ftr" sz="quarter" idx="11"/>
          </p:nvPr>
        </p:nvSpPr>
        <p:spPr>
          <a:xfrm>
            <a:off x="685800" y="6615113"/>
            <a:ext cx="3028950" cy="319087"/>
          </a:xfrm>
          <a:noFill/>
        </p:spPr>
        <p:txBody>
          <a:bodyPr/>
          <a:lstStyle>
            <a:lvl1pPr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1pPr>
            <a:lvl2pPr marL="742950" indent="-28575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2pPr>
            <a:lvl3pPr marL="11430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3pPr>
            <a:lvl4pPr marL="16002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4pPr>
            <a:lvl5pPr marL="20574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5pPr>
            <a:lvl6pPr marL="25146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6pPr>
            <a:lvl7pPr marL="29718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7pPr>
            <a:lvl8pPr marL="34290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8pPr>
            <a:lvl9pPr marL="38862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9pPr>
          </a:lstStyle>
          <a:p>
            <a:pPr eaLnBrk="1"/>
            <a:r>
              <a:rPr lang="en-US" smtClean="0">
                <a:solidFill>
                  <a:schemeClr val="bg2"/>
                </a:solidFill>
              </a:rPr>
              <a:t>Deltares Configuration Course </a:t>
            </a:r>
            <a:endParaRPr lang="en-GB" dirty="0" smtClean="0">
              <a:solidFill>
                <a:schemeClr val="bg2"/>
              </a:solidFill>
            </a:endParaRPr>
          </a:p>
        </p:txBody>
      </p:sp>
      <p:sp>
        <p:nvSpPr>
          <p:cNvPr id="50180" name="Slide Number Placeholder 7"/>
          <p:cNvSpPr>
            <a:spLocks noGrp="1"/>
          </p:cNvSpPr>
          <p:nvPr>
            <p:ph type="sldNum" sz="quarter" idx="12"/>
          </p:nvPr>
        </p:nvSpPr>
        <p:spPr>
          <a:noFill/>
        </p:spPr>
        <p:txBody>
          <a:bodyPr/>
          <a:lstStyle>
            <a:lvl1pPr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1pPr>
            <a:lvl2pPr marL="742950" indent="-28575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2pPr>
            <a:lvl3pPr marL="11430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3pPr>
            <a:lvl4pPr marL="16002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4pPr>
            <a:lvl5pPr marL="2057400" indent="-228600" defTabSz="414338" eaLnBrk="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5pPr>
            <a:lvl6pPr marL="25146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6pPr>
            <a:lvl7pPr marL="29718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7pPr>
            <a:lvl8pPr marL="34290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8pPr>
            <a:lvl9pPr marL="3886200" indent="-228600" defTabSz="414338" eaLnBrk="0" fontAlgn="base" hangingPunct="0">
              <a:lnSpc>
                <a:spcPct val="80000"/>
              </a:lnSpc>
              <a:spcBef>
                <a:spcPct val="0"/>
              </a:spcBef>
              <a:spcAft>
                <a:spcPct val="0"/>
              </a:spcAft>
              <a:buClr>
                <a:srgbClr val="000000"/>
              </a:buClr>
              <a:buSzPct val="45000"/>
              <a:buFont typeface="Wingdings" pitchFamily="2" charset="2"/>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a:solidFill>
                  <a:schemeClr val="bg1"/>
                </a:solidFill>
                <a:latin typeface="Arial" charset="0"/>
                <a:ea typeface="MS Gothic" pitchFamily="49" charset="-128"/>
              </a:defRPr>
            </a:lvl9pPr>
          </a:lstStyle>
          <a:p>
            <a:pPr eaLnBrk="1"/>
            <a:fld id="{290794FA-2C3A-4A7A-856C-1CD279C951F5}" type="slidenum">
              <a:rPr lang="en-GB" smtClean="0">
                <a:solidFill>
                  <a:schemeClr val="bg2"/>
                </a:solidFill>
              </a:rPr>
              <a:pPr eaLnBrk="1"/>
              <a:t>25</a:t>
            </a:fld>
            <a:endParaRPr lang="en-GB" smtClean="0">
              <a:solidFill>
                <a:schemeClr val="bg2"/>
              </a:solidFill>
            </a:endParaRPr>
          </a:p>
        </p:txBody>
      </p:sp>
      <p:grpSp>
        <p:nvGrpSpPr>
          <p:cNvPr id="50181" name="Group 17"/>
          <p:cNvGrpSpPr>
            <a:grpSpLocks/>
          </p:cNvGrpSpPr>
          <p:nvPr/>
        </p:nvGrpSpPr>
        <p:grpSpPr bwMode="auto">
          <a:xfrm>
            <a:off x="6681788" y="3335338"/>
            <a:ext cx="1795462" cy="1100137"/>
            <a:chOff x="671" y="2919"/>
            <a:chExt cx="1588" cy="693"/>
          </a:xfrm>
        </p:grpSpPr>
        <p:sp>
          <p:nvSpPr>
            <p:cNvPr id="50203" name="AutoShape 18"/>
            <p:cNvSpPr>
              <a:spLocks noChangeArrowheads="1"/>
            </p:cNvSpPr>
            <p:nvPr/>
          </p:nvSpPr>
          <p:spPr bwMode="auto">
            <a:xfrm>
              <a:off x="671" y="2931"/>
              <a:ext cx="1588" cy="681"/>
            </a:xfrm>
            <a:prstGeom prst="roundRect">
              <a:avLst>
                <a:gd name="adj" fmla="val 1666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endParaRPr lang="en-US">
                <a:solidFill>
                  <a:schemeClr val="tx1"/>
                </a:solidFill>
              </a:endParaRPr>
            </a:p>
          </p:txBody>
        </p:sp>
        <p:sp>
          <p:nvSpPr>
            <p:cNvPr id="50204" name="Text Box 19"/>
            <p:cNvSpPr txBox="1">
              <a:spLocks noChangeArrowheads="1"/>
            </p:cNvSpPr>
            <p:nvPr/>
          </p:nvSpPr>
          <p:spPr bwMode="auto">
            <a:xfrm>
              <a:off x="677" y="2919"/>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a:defRPr>
                  <a:solidFill>
                    <a:schemeClr val="bg1"/>
                  </a:solidFill>
                  <a:latin typeface="Arial" charset="0"/>
                  <a:ea typeface="MS Gothic" pitchFamily="49" charset="-128"/>
                </a:defRPr>
              </a:lvl1pPr>
              <a:lvl2pPr marL="742950" indent="-285750" eaLnBrk="0">
                <a:defRPr>
                  <a:solidFill>
                    <a:schemeClr val="bg1"/>
                  </a:solidFill>
                  <a:latin typeface="Arial" charset="0"/>
                  <a:ea typeface="MS Gothic" pitchFamily="49" charset="-128"/>
                </a:defRPr>
              </a:lvl2pPr>
              <a:lvl3pPr marL="1143000" indent="-228600" eaLnBrk="0">
                <a:defRPr>
                  <a:solidFill>
                    <a:schemeClr val="bg1"/>
                  </a:solidFill>
                  <a:latin typeface="Arial" charset="0"/>
                  <a:ea typeface="MS Gothic" pitchFamily="49" charset="-128"/>
                </a:defRPr>
              </a:lvl3pPr>
              <a:lvl4pPr marL="1600200" indent="-228600" eaLnBrk="0">
                <a:defRPr>
                  <a:solidFill>
                    <a:schemeClr val="bg1"/>
                  </a:solidFill>
                  <a:latin typeface="Arial" charset="0"/>
                  <a:ea typeface="MS Gothic" pitchFamily="49" charset="-128"/>
                </a:defRPr>
              </a:lvl4pPr>
              <a:lvl5pPr marL="2057400" indent="-228600" eaLnBrk="0">
                <a:defRPr>
                  <a:solidFill>
                    <a:schemeClr val="bg1"/>
                  </a:solidFill>
                  <a:latin typeface="Arial" charset="0"/>
                  <a:ea typeface="MS Gothic" pitchFamily="49" charset="-128"/>
                </a:defRPr>
              </a:lvl5pPr>
              <a:lvl6pPr marL="25146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6pPr>
              <a:lvl7pPr marL="29718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7pPr>
              <a:lvl8pPr marL="34290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8pPr>
              <a:lvl9pPr marL="38862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9pPr>
            </a:lstStyle>
            <a:p>
              <a:pPr eaLnBrk="1" hangingPunct="1">
                <a:lnSpc>
                  <a:spcPct val="100000"/>
                </a:lnSpc>
                <a:buClrTx/>
                <a:buSzTx/>
                <a:buFontTx/>
                <a:buNone/>
              </a:pPr>
              <a:r>
                <a:rPr lang="nl-NL" i="1">
                  <a:solidFill>
                    <a:schemeClr val="tx1"/>
                  </a:solidFill>
                </a:rPr>
                <a:t>user</a:t>
              </a:r>
              <a:endParaRPr lang="en-US" i="1">
                <a:solidFill>
                  <a:schemeClr val="tx1"/>
                </a:solidFill>
              </a:endParaRPr>
            </a:p>
          </p:txBody>
        </p:sp>
      </p:grpSp>
      <p:graphicFrame>
        <p:nvGraphicFramePr>
          <p:cNvPr id="50182" name="Object 20"/>
          <p:cNvGraphicFramePr>
            <a:graphicFrameLocks noChangeAspect="1"/>
          </p:cNvGraphicFramePr>
          <p:nvPr/>
        </p:nvGraphicFramePr>
        <p:xfrm>
          <a:off x="7802563" y="2852738"/>
          <a:ext cx="1112837" cy="947737"/>
        </p:xfrm>
        <a:graphic>
          <a:graphicData uri="http://schemas.openxmlformats.org/presentationml/2006/ole">
            <mc:AlternateContent xmlns:mc="http://schemas.openxmlformats.org/markup-compatibility/2006">
              <mc:Choice xmlns:v="urn:schemas-microsoft-com:vml" Requires="v">
                <p:oleObj spid="_x0000_s40046" name="Visio" r:id="rId3" imgW="1027054" imgH="947725" progId="Visio.Drawing.11">
                  <p:embed/>
                </p:oleObj>
              </mc:Choice>
              <mc:Fallback>
                <p:oleObj name="Visio" r:id="rId3" imgW="1027054" imgH="9477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2563" y="2852738"/>
                        <a:ext cx="1112837"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21"/>
          <p:cNvGraphicFramePr>
            <a:graphicFrameLocks noChangeAspect="1"/>
          </p:cNvGraphicFramePr>
          <p:nvPr/>
        </p:nvGraphicFramePr>
        <p:xfrm>
          <a:off x="7040563" y="3836988"/>
          <a:ext cx="792162" cy="547687"/>
        </p:xfrm>
        <a:graphic>
          <a:graphicData uri="http://schemas.openxmlformats.org/presentationml/2006/ole">
            <mc:AlternateContent xmlns:mc="http://schemas.openxmlformats.org/markup-compatibility/2006">
              <mc:Choice xmlns:v="urn:schemas-microsoft-com:vml" Requires="v">
                <p:oleObj spid="_x0000_s40047" name="Visio" r:id="rId5" imgW="1395415" imgH="1438006" progId="Visio.Drawing.11">
                  <p:embed/>
                </p:oleObj>
              </mc:Choice>
              <mc:Fallback>
                <p:oleObj name="Visio" r:id="rId5" imgW="1395415" imgH="1438006"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0563" y="3836988"/>
                        <a:ext cx="792162"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4" name="Text Box 22"/>
          <p:cNvSpPr txBox="1">
            <a:spLocks noChangeArrowheads="1"/>
          </p:cNvSpPr>
          <p:nvPr/>
        </p:nvSpPr>
        <p:spPr bwMode="auto">
          <a:xfrm>
            <a:off x="7966075" y="4130675"/>
            <a:ext cx="527050" cy="3111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a:defRPr>
                <a:solidFill>
                  <a:schemeClr val="bg1"/>
                </a:solidFill>
                <a:latin typeface="Arial" charset="0"/>
                <a:ea typeface="MS Gothic" pitchFamily="49" charset="-128"/>
              </a:defRPr>
            </a:lvl1pPr>
            <a:lvl2pPr marL="742950" indent="-285750" eaLnBrk="0">
              <a:defRPr>
                <a:solidFill>
                  <a:schemeClr val="bg1"/>
                </a:solidFill>
                <a:latin typeface="Arial" charset="0"/>
                <a:ea typeface="MS Gothic" pitchFamily="49" charset="-128"/>
              </a:defRPr>
            </a:lvl2pPr>
            <a:lvl3pPr marL="1143000" indent="-228600" eaLnBrk="0">
              <a:defRPr>
                <a:solidFill>
                  <a:schemeClr val="bg1"/>
                </a:solidFill>
                <a:latin typeface="Arial" charset="0"/>
                <a:ea typeface="MS Gothic" pitchFamily="49" charset="-128"/>
              </a:defRPr>
            </a:lvl3pPr>
            <a:lvl4pPr marL="1600200" indent="-228600" eaLnBrk="0">
              <a:defRPr>
                <a:solidFill>
                  <a:schemeClr val="bg1"/>
                </a:solidFill>
                <a:latin typeface="Arial" charset="0"/>
                <a:ea typeface="MS Gothic" pitchFamily="49" charset="-128"/>
              </a:defRPr>
            </a:lvl4pPr>
            <a:lvl5pPr marL="2057400" indent="-228600" eaLnBrk="0">
              <a:defRPr>
                <a:solidFill>
                  <a:schemeClr val="bg1"/>
                </a:solidFill>
                <a:latin typeface="Arial" charset="0"/>
                <a:ea typeface="MS Gothic" pitchFamily="49" charset="-128"/>
              </a:defRPr>
            </a:lvl5pPr>
            <a:lvl6pPr marL="25146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6pPr>
            <a:lvl7pPr marL="29718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7pPr>
            <a:lvl8pPr marL="34290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8pPr>
            <a:lvl9pPr marL="38862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9pPr>
          </a:lstStyle>
          <a:p>
            <a:pPr eaLnBrk="1"/>
            <a:r>
              <a:rPr lang="nl-NL" b="1">
                <a:solidFill>
                  <a:schemeClr val="tx1"/>
                </a:solidFill>
              </a:rPr>
              <a:t>OC</a:t>
            </a:r>
            <a:endParaRPr lang="en-US" b="1">
              <a:solidFill>
                <a:schemeClr val="tx1"/>
              </a:solidFill>
            </a:endParaRPr>
          </a:p>
        </p:txBody>
      </p:sp>
      <p:sp>
        <p:nvSpPr>
          <p:cNvPr id="50185" name="Text Box 23"/>
          <p:cNvSpPr txBox="1">
            <a:spLocks noChangeArrowheads="1"/>
          </p:cNvSpPr>
          <p:nvPr/>
        </p:nvSpPr>
        <p:spPr bwMode="auto">
          <a:xfrm>
            <a:off x="6757988" y="3659188"/>
            <a:ext cx="1433512" cy="2619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a:defRPr>
                <a:solidFill>
                  <a:schemeClr val="bg1"/>
                </a:solidFill>
                <a:latin typeface="Arial" charset="0"/>
                <a:ea typeface="MS Gothic" pitchFamily="49" charset="-128"/>
              </a:defRPr>
            </a:lvl1pPr>
            <a:lvl2pPr marL="742950" indent="-285750" eaLnBrk="0">
              <a:defRPr>
                <a:solidFill>
                  <a:schemeClr val="bg1"/>
                </a:solidFill>
                <a:latin typeface="Arial" charset="0"/>
                <a:ea typeface="MS Gothic" pitchFamily="49" charset="-128"/>
              </a:defRPr>
            </a:lvl2pPr>
            <a:lvl3pPr marL="1143000" indent="-228600" eaLnBrk="0">
              <a:defRPr>
                <a:solidFill>
                  <a:schemeClr val="bg1"/>
                </a:solidFill>
                <a:latin typeface="Arial" charset="0"/>
                <a:ea typeface="MS Gothic" pitchFamily="49" charset="-128"/>
              </a:defRPr>
            </a:lvl3pPr>
            <a:lvl4pPr marL="1600200" indent="-228600" eaLnBrk="0">
              <a:defRPr>
                <a:solidFill>
                  <a:schemeClr val="bg1"/>
                </a:solidFill>
                <a:latin typeface="Arial" charset="0"/>
                <a:ea typeface="MS Gothic" pitchFamily="49" charset="-128"/>
              </a:defRPr>
            </a:lvl4pPr>
            <a:lvl5pPr marL="2057400" indent="-228600" eaLnBrk="0">
              <a:defRPr>
                <a:solidFill>
                  <a:schemeClr val="bg1"/>
                </a:solidFill>
                <a:latin typeface="Arial" charset="0"/>
                <a:ea typeface="MS Gothic" pitchFamily="49" charset="-128"/>
              </a:defRPr>
            </a:lvl5pPr>
            <a:lvl6pPr marL="25146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6pPr>
            <a:lvl7pPr marL="29718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7pPr>
            <a:lvl8pPr marL="34290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8pPr>
            <a:lvl9pPr marL="38862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9pPr>
          </a:lstStyle>
          <a:p>
            <a:pPr eaLnBrk="1"/>
            <a:r>
              <a:rPr lang="en-US" sz="1400" b="1">
                <a:solidFill>
                  <a:schemeClr val="tx1"/>
                </a:solidFill>
              </a:rPr>
              <a:t>local datastore</a:t>
            </a:r>
          </a:p>
        </p:txBody>
      </p:sp>
      <p:sp>
        <p:nvSpPr>
          <p:cNvPr id="687108" name="Rectangle 4"/>
          <p:cNvSpPr>
            <a:spLocks noGrp="1" noChangeArrowheads="1"/>
          </p:cNvSpPr>
          <p:nvPr>
            <p:ph type="body" sz="half" idx="1"/>
          </p:nvPr>
        </p:nvSpPr>
        <p:spPr>
          <a:xfrm>
            <a:off x="685800" y="1462088"/>
            <a:ext cx="4300538" cy="4667250"/>
          </a:xfrm>
        </p:spPr>
        <p:txBody>
          <a:bodyPr/>
          <a:lstStyle/>
          <a:p>
            <a:pPr marL="673100" indent="-666750" defTabSz="914400" eaLnBrk="1">
              <a:lnSpc>
                <a:spcPct val="100000"/>
              </a:lnSpc>
              <a:spcBef>
                <a:spcPct val="20000"/>
              </a:spcBef>
              <a:spcAft>
                <a:spcPct val="0"/>
              </a:spcAft>
              <a:buSzPct val="100000"/>
              <a:buFont typeface="Marlett" pitchFamily="2" charset="2"/>
              <a:buNone/>
            </a:pPr>
            <a:r>
              <a:rPr lang="en-GB" dirty="0" smtClean="0"/>
              <a:t>Management of the configuration files </a:t>
            </a:r>
          </a:p>
          <a:p>
            <a:pPr marL="673100" indent="-666750" defTabSz="914400" eaLnBrk="1">
              <a:lnSpc>
                <a:spcPct val="100000"/>
              </a:lnSpc>
              <a:spcBef>
                <a:spcPct val="20000"/>
              </a:spcBef>
              <a:spcAft>
                <a:spcPct val="0"/>
              </a:spcAft>
              <a:buSzPct val="100000"/>
              <a:buFont typeface="Marlett" pitchFamily="2" charset="2"/>
              <a:buNone/>
            </a:pPr>
            <a:endParaRPr lang="en-GB" dirty="0" smtClean="0"/>
          </a:p>
          <a:p>
            <a:pPr marL="673100" indent="-666750" defTabSz="914400" eaLnBrk="1">
              <a:lnSpc>
                <a:spcPct val="100000"/>
              </a:lnSpc>
              <a:spcBef>
                <a:spcPct val="20000"/>
              </a:spcBef>
              <a:spcAft>
                <a:spcPct val="0"/>
              </a:spcAft>
              <a:buSzPct val="100000"/>
              <a:buFont typeface="Marlett" pitchFamily="2" charset="2"/>
              <a:buNone/>
            </a:pPr>
            <a:r>
              <a:rPr lang="nl-NL" dirty="0" err="1" smtClean="0"/>
              <a:t>To</a:t>
            </a:r>
            <a:r>
              <a:rPr lang="nl-NL" dirty="0" smtClean="0"/>
              <a:t> the </a:t>
            </a:r>
            <a:r>
              <a:rPr lang="nl-NL" dirty="0" err="1" smtClean="0"/>
              <a:t>central</a:t>
            </a:r>
            <a:r>
              <a:rPr lang="nl-NL" dirty="0" smtClean="0"/>
              <a:t> database</a:t>
            </a:r>
            <a:endParaRPr lang="en-US" dirty="0" smtClean="0"/>
          </a:p>
          <a:p>
            <a:pPr marL="673100" indent="-666750" defTabSz="914400" eaLnBrk="1">
              <a:lnSpc>
                <a:spcPct val="100000"/>
              </a:lnSpc>
              <a:spcBef>
                <a:spcPct val="20000"/>
              </a:spcBef>
              <a:spcAft>
                <a:spcPct val="0"/>
              </a:spcAft>
              <a:buSzPct val="100000"/>
              <a:buFont typeface="Marlett" pitchFamily="2" charset="2"/>
              <a:buAutoNum type="arabicPeriod"/>
            </a:pPr>
            <a:r>
              <a:rPr lang="en-US" dirty="0" smtClean="0"/>
              <a:t>update XML-files</a:t>
            </a:r>
          </a:p>
          <a:p>
            <a:pPr marL="673100" indent="-666750" defTabSz="914400" eaLnBrk="1">
              <a:lnSpc>
                <a:spcPct val="100000"/>
              </a:lnSpc>
              <a:spcBef>
                <a:spcPct val="20000"/>
              </a:spcBef>
              <a:spcAft>
                <a:spcPct val="0"/>
              </a:spcAft>
              <a:buSzPct val="100000"/>
              <a:buFont typeface="Marlett" pitchFamily="2" charset="2"/>
              <a:buAutoNum type="arabicPeriod"/>
            </a:pPr>
            <a:r>
              <a:rPr lang="en-US" dirty="0" smtClean="0"/>
              <a:t>import to OC</a:t>
            </a:r>
          </a:p>
          <a:p>
            <a:pPr marL="673100" indent="-666750" defTabSz="914400" eaLnBrk="1">
              <a:lnSpc>
                <a:spcPct val="100000"/>
              </a:lnSpc>
              <a:spcBef>
                <a:spcPct val="20000"/>
              </a:spcBef>
              <a:spcAft>
                <a:spcPct val="0"/>
              </a:spcAft>
              <a:buSzPct val="100000"/>
              <a:buFont typeface="Marlett" pitchFamily="2" charset="2"/>
              <a:buAutoNum type="arabicPeriod"/>
            </a:pPr>
            <a:r>
              <a:rPr lang="en-GB" dirty="0" smtClean="0"/>
              <a:t>set files (in-)active</a:t>
            </a:r>
            <a:br>
              <a:rPr lang="en-GB" dirty="0" smtClean="0"/>
            </a:br>
            <a:r>
              <a:rPr lang="en-GB" dirty="0" smtClean="0"/>
              <a:t>v</a:t>
            </a:r>
            <a:r>
              <a:rPr lang="en-US" dirty="0" err="1" smtClean="0"/>
              <a:t>alidate</a:t>
            </a:r>
            <a:r>
              <a:rPr lang="en-US" dirty="0" smtClean="0"/>
              <a:t> changes</a:t>
            </a:r>
          </a:p>
          <a:p>
            <a:pPr marL="673100" indent="-666750" defTabSz="914400" eaLnBrk="1">
              <a:lnSpc>
                <a:spcPct val="100000"/>
              </a:lnSpc>
              <a:spcBef>
                <a:spcPct val="20000"/>
              </a:spcBef>
              <a:spcAft>
                <a:spcPct val="0"/>
              </a:spcAft>
              <a:buSzPct val="100000"/>
              <a:buFont typeface="Marlett" pitchFamily="2" charset="2"/>
              <a:buAutoNum type="arabicPeriod"/>
            </a:pPr>
            <a:r>
              <a:rPr lang="en-US" dirty="0" smtClean="0"/>
              <a:t>upload </a:t>
            </a:r>
            <a:r>
              <a:rPr lang="en-US" dirty="0" err="1" smtClean="0"/>
              <a:t>config</a:t>
            </a:r>
            <a:r>
              <a:rPr lang="en-US" dirty="0" smtClean="0"/>
              <a:t> change to MC</a:t>
            </a:r>
          </a:p>
          <a:p>
            <a:pPr marL="673100" indent="-666750" defTabSz="914400" eaLnBrk="1">
              <a:lnSpc>
                <a:spcPct val="100000"/>
              </a:lnSpc>
              <a:spcBef>
                <a:spcPct val="20000"/>
              </a:spcBef>
              <a:spcAft>
                <a:spcPct val="0"/>
              </a:spcAft>
              <a:buSzPct val="100000"/>
              <a:buFont typeface="Marlett" pitchFamily="2" charset="2"/>
              <a:buAutoNum type="arabicPeriod"/>
            </a:pPr>
            <a:endParaRPr lang="nl-NL" dirty="0" smtClean="0"/>
          </a:p>
          <a:p>
            <a:pPr marL="673100" indent="-666750" defTabSz="914400" eaLnBrk="1">
              <a:lnSpc>
                <a:spcPct val="100000"/>
              </a:lnSpc>
              <a:spcBef>
                <a:spcPct val="20000"/>
              </a:spcBef>
              <a:spcAft>
                <a:spcPct val="0"/>
              </a:spcAft>
              <a:buSzPct val="100000"/>
              <a:buFont typeface="Marlett" pitchFamily="2" charset="2"/>
              <a:buNone/>
            </a:pPr>
            <a:r>
              <a:rPr lang="nl-NL" dirty="0" err="1" smtClean="0"/>
              <a:t>To</a:t>
            </a:r>
            <a:r>
              <a:rPr lang="nl-NL" dirty="0" smtClean="0"/>
              <a:t> the file system</a:t>
            </a:r>
          </a:p>
          <a:p>
            <a:pPr marL="673100" indent="-666750" defTabSz="914400" eaLnBrk="1">
              <a:lnSpc>
                <a:spcPct val="100000"/>
              </a:lnSpc>
              <a:spcBef>
                <a:spcPct val="20000"/>
              </a:spcBef>
              <a:spcAft>
                <a:spcPct val="0"/>
              </a:spcAft>
              <a:buClr>
                <a:schemeClr val="tx1"/>
              </a:buClr>
              <a:buSzPct val="100000"/>
              <a:buFont typeface="Marlett" pitchFamily="2" charset="2"/>
              <a:buAutoNum type="arabicPeriod" startAt="5"/>
            </a:pPr>
            <a:r>
              <a:rPr lang="en-US" dirty="0" smtClean="0"/>
              <a:t>download configuration to OC</a:t>
            </a:r>
          </a:p>
          <a:p>
            <a:pPr marL="673100" indent="-666750" defTabSz="914400" eaLnBrk="1">
              <a:lnSpc>
                <a:spcPct val="100000"/>
              </a:lnSpc>
              <a:spcBef>
                <a:spcPct val="20000"/>
              </a:spcBef>
              <a:spcAft>
                <a:spcPct val="0"/>
              </a:spcAft>
              <a:buClr>
                <a:schemeClr val="tx1"/>
              </a:buClr>
              <a:buSzPct val="100000"/>
              <a:buFont typeface="Marlett" pitchFamily="2" charset="2"/>
              <a:buAutoNum type="arabicPeriod" startAt="5"/>
            </a:pPr>
            <a:r>
              <a:rPr lang="en-US" dirty="0" smtClean="0"/>
              <a:t>export from OC to file system</a:t>
            </a:r>
          </a:p>
          <a:p>
            <a:pPr marL="673100" indent="-666750" defTabSz="914400" eaLnBrk="1">
              <a:lnSpc>
                <a:spcPct val="100000"/>
              </a:lnSpc>
              <a:spcBef>
                <a:spcPct val="20000"/>
              </a:spcBef>
              <a:spcAft>
                <a:spcPct val="0"/>
              </a:spcAft>
              <a:buClr>
                <a:schemeClr val="tx1"/>
              </a:buClr>
              <a:buSzPct val="100000"/>
              <a:buFont typeface="Marlett" pitchFamily="2" charset="2"/>
              <a:buAutoNum type="arabicPeriod" startAt="5"/>
            </a:pPr>
            <a:r>
              <a:rPr lang="en-US" dirty="0" smtClean="0"/>
              <a:t>go to 1</a:t>
            </a:r>
          </a:p>
          <a:p>
            <a:pPr marL="673100" indent="-666750" defTabSz="914400" eaLnBrk="1">
              <a:lnSpc>
                <a:spcPct val="100000"/>
              </a:lnSpc>
              <a:spcBef>
                <a:spcPct val="20000"/>
              </a:spcBef>
              <a:spcAft>
                <a:spcPct val="0"/>
              </a:spcAft>
              <a:buClr>
                <a:schemeClr val="tx1"/>
              </a:buClr>
              <a:buSzPct val="100000"/>
              <a:buFont typeface="Marlett" pitchFamily="2" charset="2"/>
              <a:buAutoNum type="arabicPeriod" startAt="5"/>
            </a:pPr>
            <a:endParaRPr lang="en-US" dirty="0" smtClean="0">
              <a:latin typeface="Times New Roman" pitchFamily="18" charset="0"/>
            </a:endParaRPr>
          </a:p>
        </p:txBody>
      </p:sp>
      <p:sp>
        <p:nvSpPr>
          <p:cNvPr id="50187" name="AutoShape 7"/>
          <p:cNvSpPr>
            <a:spLocks/>
          </p:cNvSpPr>
          <p:nvPr/>
        </p:nvSpPr>
        <p:spPr bwMode="auto">
          <a:xfrm>
            <a:off x="7069138" y="4949825"/>
            <a:ext cx="1073150" cy="868363"/>
          </a:xfrm>
          <a:prstGeom prst="flowChartMultidocument">
            <a:avLst/>
          </a:prstGeom>
          <a:noFill/>
          <a:ln w="12700">
            <a:solidFill>
              <a:schemeClr val="tx1"/>
            </a:solidFill>
            <a:miter lim="800000"/>
            <a:headEnd/>
            <a:tailEnd/>
          </a:ln>
          <a:effectLst/>
          <a:extLst>
            <a:ext uri="{909E8E84-426E-40DD-AFC4-6F175D3DCCD1}">
              <a14:hiddenFill xmlns:a14="http://schemas.microsoft.com/office/drawing/2010/main">
                <a:solidFill>
                  <a:srgbClr val="B6E1E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291" tIns="32146" rIns="64291" bIns="32146" anchor="ctr"/>
          <a:lstStyle/>
          <a:p>
            <a:pPr algn="ctr" defTabSz="642938" hangingPunct="1">
              <a:lnSpc>
                <a:spcPct val="100000"/>
              </a:lnSpc>
              <a:buClrTx/>
              <a:buSzTx/>
              <a:buFontTx/>
              <a:buNone/>
            </a:pPr>
            <a:r>
              <a:rPr lang="en-US" sz="2200">
                <a:solidFill>
                  <a:schemeClr val="tx1"/>
                </a:solidFill>
                <a:sym typeface="Times" pitchFamily="18" charset="0"/>
              </a:rPr>
              <a:t>files</a:t>
            </a:r>
          </a:p>
        </p:txBody>
      </p:sp>
      <p:sp>
        <p:nvSpPr>
          <p:cNvPr id="687114" name="AutoShape 10"/>
          <p:cNvSpPr>
            <a:spLocks/>
          </p:cNvSpPr>
          <p:nvPr/>
        </p:nvSpPr>
        <p:spPr bwMode="auto">
          <a:xfrm rot="-5400000">
            <a:off x="6819106" y="2753519"/>
            <a:ext cx="739775" cy="439738"/>
          </a:xfrm>
          <a:prstGeom prst="leftArrow">
            <a:avLst>
              <a:gd name="adj1" fmla="val 50000"/>
              <a:gd name="adj2" fmla="val 4205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291" tIns="32146" rIns="64291" bIns="32146" anchor="ctr"/>
          <a:lstStyle/>
          <a:p>
            <a:pPr algn="ctr" defTabSz="642938" hangingPunct="1">
              <a:lnSpc>
                <a:spcPct val="100000"/>
              </a:lnSpc>
              <a:buClrTx/>
              <a:buSzTx/>
              <a:buFontTx/>
              <a:buNone/>
            </a:pPr>
            <a:r>
              <a:rPr lang="en-US" sz="1400" b="1">
                <a:sym typeface="Times" pitchFamily="18" charset="0"/>
              </a:rPr>
              <a:t>5</a:t>
            </a:r>
          </a:p>
        </p:txBody>
      </p:sp>
      <p:sp>
        <p:nvSpPr>
          <p:cNvPr id="687115" name="AutoShape 11"/>
          <p:cNvSpPr>
            <a:spLocks/>
          </p:cNvSpPr>
          <p:nvPr/>
        </p:nvSpPr>
        <p:spPr bwMode="auto">
          <a:xfrm rot="16200000" flipH="1">
            <a:off x="7587456" y="2705894"/>
            <a:ext cx="719138" cy="438150"/>
          </a:xfrm>
          <a:prstGeom prst="leftArrow">
            <a:avLst>
              <a:gd name="adj1" fmla="val 50000"/>
              <a:gd name="adj2" fmla="val 4103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291" tIns="32146" rIns="64291" bIns="32146" anchor="ctr"/>
          <a:lstStyle/>
          <a:p>
            <a:pPr algn="ctr" defTabSz="642938" hangingPunct="1">
              <a:lnSpc>
                <a:spcPct val="100000"/>
              </a:lnSpc>
              <a:buClrTx/>
              <a:buSzTx/>
              <a:buFontTx/>
              <a:buNone/>
            </a:pPr>
            <a:r>
              <a:rPr lang="en-US" sz="1400" b="1">
                <a:sym typeface="Times" pitchFamily="18" charset="0"/>
              </a:rPr>
              <a:t>4</a:t>
            </a:r>
          </a:p>
        </p:txBody>
      </p:sp>
      <p:sp>
        <p:nvSpPr>
          <p:cNvPr id="687116" name="AutoShape 12"/>
          <p:cNvSpPr>
            <a:spLocks/>
          </p:cNvSpPr>
          <p:nvPr/>
        </p:nvSpPr>
        <p:spPr bwMode="auto">
          <a:xfrm>
            <a:off x="7100888" y="4449763"/>
            <a:ext cx="442912" cy="500062"/>
          </a:xfrm>
          <a:prstGeom prst="downArrow">
            <a:avLst>
              <a:gd name="adj1" fmla="val 50000"/>
              <a:gd name="adj2" fmla="val 28226"/>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64291" tIns="32146" rIns="64291" bIns="32146" anchor="ctr"/>
          <a:lstStyle/>
          <a:p>
            <a:pPr algn="ctr" defTabSz="642938" hangingPunct="1">
              <a:lnSpc>
                <a:spcPct val="100000"/>
              </a:lnSpc>
              <a:buClrTx/>
              <a:buSzTx/>
              <a:buFontTx/>
              <a:buNone/>
            </a:pPr>
            <a:r>
              <a:rPr lang="en-US" sz="1400" b="1">
                <a:sym typeface="Times" pitchFamily="18" charset="0"/>
              </a:rPr>
              <a:t>6</a:t>
            </a:r>
          </a:p>
        </p:txBody>
      </p:sp>
      <p:sp>
        <p:nvSpPr>
          <p:cNvPr id="687117" name="AutoShape 13"/>
          <p:cNvSpPr>
            <a:spLocks/>
          </p:cNvSpPr>
          <p:nvPr/>
        </p:nvSpPr>
        <p:spPr bwMode="auto">
          <a:xfrm flipV="1">
            <a:off x="7740650" y="4446588"/>
            <a:ext cx="442913" cy="500062"/>
          </a:xfrm>
          <a:prstGeom prst="downArrow">
            <a:avLst>
              <a:gd name="adj1" fmla="val 50000"/>
              <a:gd name="adj2" fmla="val 28226"/>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64291" tIns="32146" rIns="64291" bIns="32146" anchor="ctr"/>
          <a:lstStyle/>
          <a:p>
            <a:pPr algn="ctr" defTabSz="642938" hangingPunct="1">
              <a:lnSpc>
                <a:spcPct val="100000"/>
              </a:lnSpc>
              <a:buClrTx/>
              <a:buSzTx/>
              <a:buFontTx/>
              <a:buNone/>
            </a:pPr>
            <a:r>
              <a:rPr lang="en-US" sz="1400" b="1">
                <a:sym typeface="Times" pitchFamily="18" charset="0"/>
              </a:rPr>
              <a:t>2</a:t>
            </a:r>
          </a:p>
        </p:txBody>
      </p:sp>
      <p:sp>
        <p:nvSpPr>
          <p:cNvPr id="687118" name="AutoShape 14"/>
          <p:cNvSpPr>
            <a:spLocks/>
          </p:cNvSpPr>
          <p:nvPr/>
        </p:nvSpPr>
        <p:spPr bwMode="auto">
          <a:xfrm>
            <a:off x="7212013" y="5797550"/>
            <a:ext cx="850900" cy="704850"/>
          </a:xfrm>
          <a:prstGeom prst="curvedUpArrow">
            <a:avLst>
              <a:gd name="adj1" fmla="val 24144"/>
              <a:gd name="adj2" fmla="val 48288"/>
              <a:gd name="adj3" fmla="val 33333"/>
            </a:avLst>
          </a:prstGeom>
          <a:solidFill>
            <a:srgbClr val="B6E1E4"/>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291" tIns="32146" rIns="64291" bIns="32146" anchor="ctr"/>
          <a:lstStyle/>
          <a:p>
            <a:pPr algn="ctr" defTabSz="642938" hangingPunct="1">
              <a:lnSpc>
                <a:spcPct val="100000"/>
              </a:lnSpc>
              <a:buClrTx/>
              <a:buSzTx/>
              <a:buFontTx/>
              <a:buNone/>
            </a:pPr>
            <a:r>
              <a:rPr lang="en-US" sz="1400" b="1">
                <a:solidFill>
                  <a:schemeClr val="tx1"/>
                </a:solidFill>
                <a:sym typeface="Times" pitchFamily="18" charset="0"/>
              </a:rPr>
              <a:t>1</a:t>
            </a:r>
          </a:p>
        </p:txBody>
      </p:sp>
      <p:sp>
        <p:nvSpPr>
          <p:cNvPr id="687119" name="Text Box 15"/>
          <p:cNvSpPr txBox="1">
            <a:spLocks/>
          </p:cNvSpPr>
          <p:nvPr/>
        </p:nvSpPr>
        <p:spPr bwMode="auto">
          <a:xfrm>
            <a:off x="7335838" y="4090988"/>
            <a:ext cx="238125" cy="288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B6E1E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291" tIns="32146" rIns="64291" bIns="32146">
            <a:spAutoFit/>
          </a:bodyPr>
          <a:lstStyle>
            <a:lvl1pPr defTabSz="642938" eaLnBrk="0">
              <a:defRPr>
                <a:solidFill>
                  <a:schemeClr val="bg1"/>
                </a:solidFill>
                <a:latin typeface="Arial" charset="0"/>
                <a:ea typeface="MS Gothic" pitchFamily="49" charset="-128"/>
              </a:defRPr>
            </a:lvl1pPr>
            <a:lvl2pPr marL="742950" indent="-285750" defTabSz="642938" eaLnBrk="0">
              <a:defRPr>
                <a:solidFill>
                  <a:schemeClr val="bg1"/>
                </a:solidFill>
                <a:latin typeface="Arial" charset="0"/>
                <a:ea typeface="MS Gothic" pitchFamily="49" charset="-128"/>
              </a:defRPr>
            </a:lvl2pPr>
            <a:lvl3pPr marL="1143000" indent="-228600" defTabSz="642938" eaLnBrk="0">
              <a:defRPr>
                <a:solidFill>
                  <a:schemeClr val="bg1"/>
                </a:solidFill>
                <a:latin typeface="Arial" charset="0"/>
                <a:ea typeface="MS Gothic" pitchFamily="49" charset="-128"/>
              </a:defRPr>
            </a:lvl3pPr>
            <a:lvl4pPr marL="1600200" indent="-228600" defTabSz="642938" eaLnBrk="0">
              <a:defRPr>
                <a:solidFill>
                  <a:schemeClr val="bg1"/>
                </a:solidFill>
                <a:latin typeface="Arial" charset="0"/>
                <a:ea typeface="MS Gothic" pitchFamily="49" charset="-128"/>
              </a:defRPr>
            </a:lvl4pPr>
            <a:lvl5pPr marL="2057400" indent="-228600" defTabSz="642938" eaLnBrk="0">
              <a:defRPr>
                <a:solidFill>
                  <a:schemeClr val="bg1"/>
                </a:solidFill>
                <a:latin typeface="Arial" charset="0"/>
                <a:ea typeface="MS Gothic" pitchFamily="49" charset="-128"/>
              </a:defRPr>
            </a:lvl5pPr>
            <a:lvl6pPr marL="2514600" indent="-228600" defTabSz="642938"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6pPr>
            <a:lvl7pPr marL="2971800" indent="-228600" defTabSz="642938"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7pPr>
            <a:lvl8pPr marL="3429000" indent="-228600" defTabSz="642938"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8pPr>
            <a:lvl9pPr marL="3886200" indent="-228600" defTabSz="642938"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9pPr>
          </a:lstStyle>
          <a:p>
            <a:pPr eaLnBrk="1" hangingPunct="1">
              <a:lnSpc>
                <a:spcPct val="100000"/>
              </a:lnSpc>
              <a:buClrTx/>
              <a:buSzTx/>
              <a:buFontTx/>
              <a:buNone/>
            </a:pPr>
            <a:r>
              <a:rPr lang="en-US" sz="1400" b="1">
                <a:solidFill>
                  <a:schemeClr val="tx1"/>
                </a:solidFill>
                <a:sym typeface="Times" pitchFamily="18" charset="0"/>
              </a:rPr>
              <a:t>3</a:t>
            </a:r>
          </a:p>
        </p:txBody>
      </p:sp>
      <p:grpSp>
        <p:nvGrpSpPr>
          <p:cNvPr id="50194" name="Group 32"/>
          <p:cNvGrpSpPr>
            <a:grpSpLocks/>
          </p:cNvGrpSpPr>
          <p:nvPr/>
        </p:nvGrpSpPr>
        <p:grpSpPr bwMode="auto">
          <a:xfrm>
            <a:off x="6392863" y="908050"/>
            <a:ext cx="3032125" cy="1635125"/>
            <a:chOff x="1805" y="3290"/>
            <a:chExt cx="1910" cy="1030"/>
          </a:xfrm>
        </p:grpSpPr>
        <p:grpSp>
          <p:nvGrpSpPr>
            <p:cNvPr id="50197" name="Group 26"/>
            <p:cNvGrpSpPr>
              <a:grpSpLocks/>
            </p:cNvGrpSpPr>
            <p:nvPr/>
          </p:nvGrpSpPr>
          <p:grpSpPr bwMode="auto">
            <a:xfrm>
              <a:off x="1805" y="3627"/>
              <a:ext cx="1720" cy="693"/>
              <a:chOff x="671" y="2919"/>
              <a:chExt cx="1588" cy="693"/>
            </a:xfrm>
          </p:grpSpPr>
          <p:sp>
            <p:nvSpPr>
              <p:cNvPr id="50201" name="AutoShape 27"/>
              <p:cNvSpPr>
                <a:spLocks noChangeArrowheads="1"/>
              </p:cNvSpPr>
              <p:nvPr/>
            </p:nvSpPr>
            <p:spPr bwMode="auto">
              <a:xfrm>
                <a:off x="671" y="2931"/>
                <a:ext cx="1588" cy="681"/>
              </a:xfrm>
              <a:prstGeom prst="roundRect">
                <a:avLst>
                  <a:gd name="adj" fmla="val 1666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endParaRPr lang="en-US">
                  <a:solidFill>
                    <a:schemeClr val="tx1"/>
                  </a:solidFill>
                </a:endParaRPr>
              </a:p>
            </p:txBody>
          </p:sp>
          <p:sp>
            <p:nvSpPr>
              <p:cNvPr id="50202" name="Text Box 28"/>
              <p:cNvSpPr txBox="1">
                <a:spLocks noChangeArrowheads="1"/>
              </p:cNvSpPr>
              <p:nvPr/>
            </p:nvSpPr>
            <p:spPr bwMode="auto">
              <a:xfrm>
                <a:off x="676" y="2919"/>
                <a:ext cx="10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a:defRPr>
                    <a:solidFill>
                      <a:schemeClr val="bg1"/>
                    </a:solidFill>
                    <a:latin typeface="Arial" charset="0"/>
                    <a:ea typeface="MS Gothic" pitchFamily="49" charset="-128"/>
                  </a:defRPr>
                </a:lvl1pPr>
                <a:lvl2pPr marL="742950" indent="-285750" eaLnBrk="0">
                  <a:defRPr>
                    <a:solidFill>
                      <a:schemeClr val="bg1"/>
                    </a:solidFill>
                    <a:latin typeface="Arial" charset="0"/>
                    <a:ea typeface="MS Gothic" pitchFamily="49" charset="-128"/>
                  </a:defRPr>
                </a:lvl2pPr>
                <a:lvl3pPr marL="1143000" indent="-228600" eaLnBrk="0">
                  <a:defRPr>
                    <a:solidFill>
                      <a:schemeClr val="bg1"/>
                    </a:solidFill>
                    <a:latin typeface="Arial" charset="0"/>
                    <a:ea typeface="MS Gothic" pitchFamily="49" charset="-128"/>
                  </a:defRPr>
                </a:lvl3pPr>
                <a:lvl4pPr marL="1600200" indent="-228600" eaLnBrk="0">
                  <a:defRPr>
                    <a:solidFill>
                      <a:schemeClr val="bg1"/>
                    </a:solidFill>
                    <a:latin typeface="Arial" charset="0"/>
                    <a:ea typeface="MS Gothic" pitchFamily="49" charset="-128"/>
                  </a:defRPr>
                </a:lvl4pPr>
                <a:lvl5pPr marL="2057400" indent="-228600" eaLnBrk="0">
                  <a:defRPr>
                    <a:solidFill>
                      <a:schemeClr val="bg1"/>
                    </a:solidFill>
                    <a:latin typeface="Arial" charset="0"/>
                    <a:ea typeface="MS Gothic" pitchFamily="49" charset="-128"/>
                  </a:defRPr>
                </a:lvl5pPr>
                <a:lvl6pPr marL="25146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6pPr>
                <a:lvl7pPr marL="29718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7pPr>
                <a:lvl8pPr marL="34290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8pPr>
                <a:lvl9pPr marL="38862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9pPr>
              </a:lstStyle>
              <a:p>
                <a:pPr eaLnBrk="1" hangingPunct="1">
                  <a:lnSpc>
                    <a:spcPct val="100000"/>
                  </a:lnSpc>
                  <a:buClrTx/>
                  <a:buSzTx/>
                  <a:buFontTx/>
                  <a:buNone/>
                </a:pPr>
                <a:r>
                  <a:rPr lang="nl-NL">
                    <a:solidFill>
                      <a:schemeClr val="tx1"/>
                    </a:solidFill>
                  </a:rPr>
                  <a:t>central database</a:t>
                </a:r>
                <a:endParaRPr lang="en-US">
                  <a:solidFill>
                    <a:schemeClr val="tx1"/>
                  </a:solidFill>
                </a:endParaRPr>
              </a:p>
            </p:txBody>
          </p:sp>
        </p:grpSp>
        <p:graphicFrame>
          <p:nvGraphicFramePr>
            <p:cNvPr id="50198" name="Object 29"/>
            <p:cNvGraphicFramePr>
              <a:graphicFrameLocks noChangeAspect="1"/>
            </p:cNvGraphicFramePr>
            <p:nvPr/>
          </p:nvGraphicFramePr>
          <p:xfrm>
            <a:off x="2031" y="3866"/>
            <a:ext cx="1270" cy="363"/>
          </p:xfrm>
          <a:graphic>
            <a:graphicData uri="http://schemas.openxmlformats.org/presentationml/2006/ole">
              <mc:AlternateContent xmlns:mc="http://schemas.openxmlformats.org/markup-compatibility/2006">
                <mc:Choice xmlns:v="urn:schemas-microsoft-com:vml" Requires="v">
                  <p:oleObj spid="_x0000_s40048" name="Visio" r:id="rId7" imgW="1395415" imgH="1438006" progId="Visio.Drawing.11">
                    <p:embed/>
                  </p:oleObj>
                </mc:Choice>
                <mc:Fallback>
                  <p:oleObj name="Visio" r:id="rId7" imgW="1395415" imgH="1438006"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1" y="3866"/>
                          <a:ext cx="127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9" name="Object 30"/>
            <p:cNvGraphicFramePr>
              <a:graphicFrameLocks noChangeAspect="1"/>
            </p:cNvGraphicFramePr>
            <p:nvPr/>
          </p:nvGraphicFramePr>
          <p:xfrm>
            <a:off x="3212" y="3290"/>
            <a:ext cx="503" cy="606"/>
          </p:xfrm>
          <a:graphic>
            <a:graphicData uri="http://schemas.openxmlformats.org/presentationml/2006/ole">
              <mc:AlternateContent xmlns:mc="http://schemas.openxmlformats.org/markup-compatibility/2006">
                <mc:Choice xmlns:v="urn:schemas-microsoft-com:vml" Requires="v">
                  <p:oleObj spid="_x0000_s40049" name="Visio" r:id="rId8" imgW="736397" imgH="962030" progId="Visio.Drawing.11">
                    <p:embed/>
                  </p:oleObj>
                </mc:Choice>
                <mc:Fallback>
                  <p:oleObj name="Visio" r:id="rId8" imgW="736397" imgH="96203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2" y="3290"/>
                          <a:ext cx="503"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00" name="Text Box 31"/>
            <p:cNvSpPr txBox="1">
              <a:spLocks noChangeArrowheads="1"/>
            </p:cNvSpPr>
            <p:nvPr/>
          </p:nvSpPr>
          <p:spPr bwMode="auto">
            <a:xfrm>
              <a:off x="2217" y="3977"/>
              <a:ext cx="828" cy="1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a:defRPr>
                  <a:solidFill>
                    <a:schemeClr val="bg1"/>
                  </a:solidFill>
                  <a:latin typeface="Arial" charset="0"/>
                  <a:ea typeface="MS Gothic" pitchFamily="49" charset="-128"/>
                </a:defRPr>
              </a:lvl1pPr>
              <a:lvl2pPr marL="742950" indent="-285750" eaLnBrk="0">
                <a:defRPr>
                  <a:solidFill>
                    <a:schemeClr val="bg1"/>
                  </a:solidFill>
                  <a:latin typeface="Arial" charset="0"/>
                  <a:ea typeface="MS Gothic" pitchFamily="49" charset="-128"/>
                </a:defRPr>
              </a:lvl2pPr>
              <a:lvl3pPr marL="1143000" indent="-228600" eaLnBrk="0">
                <a:defRPr>
                  <a:solidFill>
                    <a:schemeClr val="bg1"/>
                  </a:solidFill>
                  <a:latin typeface="Arial" charset="0"/>
                  <a:ea typeface="MS Gothic" pitchFamily="49" charset="-128"/>
                </a:defRPr>
              </a:lvl3pPr>
              <a:lvl4pPr marL="1600200" indent="-228600" eaLnBrk="0">
                <a:defRPr>
                  <a:solidFill>
                    <a:schemeClr val="bg1"/>
                  </a:solidFill>
                  <a:latin typeface="Arial" charset="0"/>
                  <a:ea typeface="MS Gothic" pitchFamily="49" charset="-128"/>
                </a:defRPr>
              </a:lvl4pPr>
              <a:lvl5pPr marL="2057400" indent="-228600" eaLnBrk="0">
                <a:defRPr>
                  <a:solidFill>
                    <a:schemeClr val="bg1"/>
                  </a:solidFill>
                  <a:latin typeface="Arial" charset="0"/>
                  <a:ea typeface="MS Gothic" pitchFamily="49" charset="-128"/>
                </a:defRPr>
              </a:lvl5pPr>
              <a:lvl6pPr marL="25146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6pPr>
              <a:lvl7pPr marL="29718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7pPr>
              <a:lvl8pPr marL="34290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8pPr>
              <a:lvl9pPr marL="38862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9pPr>
            </a:lstStyle>
            <a:p>
              <a:pPr eaLnBrk="1"/>
              <a:r>
                <a:rPr lang="en-US" b="1">
                  <a:solidFill>
                    <a:schemeClr val="tx1"/>
                  </a:solidFill>
                </a:rPr>
                <a:t>e.g. oracle</a:t>
              </a:r>
            </a:p>
          </p:txBody>
        </p:sp>
      </p:grpSp>
      <p:sp>
        <p:nvSpPr>
          <p:cNvPr id="50195" name="Rectangle 2"/>
          <p:cNvSpPr>
            <a:spLocks noGrp="1" noChangeArrowheads="1"/>
          </p:cNvSpPr>
          <p:nvPr>
            <p:ph type="title"/>
          </p:nvPr>
        </p:nvSpPr>
        <p:spPr>
          <a:xfrm>
            <a:off x="609600" y="342900"/>
            <a:ext cx="8382000" cy="774700"/>
          </a:xfrm>
        </p:spPr>
        <p:txBody>
          <a:bodyPr/>
          <a:lstStyle/>
          <a:p>
            <a:pPr eaLnBrk="1"/>
            <a:r>
              <a:rPr lang="nl-NL" dirty="0" smtClean="0"/>
              <a:t>Tools – </a:t>
            </a:r>
            <a:r>
              <a:rPr lang="nl-NL" dirty="0" err="1" smtClean="0"/>
              <a:t>Configuration</a:t>
            </a:r>
            <a:r>
              <a:rPr lang="nl-NL" dirty="0" smtClean="0"/>
              <a:t> Manager</a:t>
            </a:r>
            <a:endParaRPr lang="en-US" dirty="0" smtClean="0"/>
          </a:p>
        </p:txBody>
      </p:sp>
    </p:spTree>
    <p:extLst>
      <p:ext uri="{BB962C8B-B14F-4D97-AF65-F5344CB8AC3E}">
        <p14:creationId xmlns:p14="http://schemas.microsoft.com/office/powerpoint/2010/main" val="2980575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7118"/>
                                        </p:tgtEl>
                                        <p:attrNameLst>
                                          <p:attrName>style.visibility</p:attrName>
                                        </p:attrNameLst>
                                      </p:cBhvr>
                                      <p:to>
                                        <p:strVal val="visible"/>
                                      </p:to>
                                    </p:set>
                                    <p:animEffect transition="in" filter="blinds(horizontal)">
                                      <p:cBhvr>
                                        <p:cTn id="7" dur="500"/>
                                        <p:tgtEl>
                                          <p:spTgt spid="687118"/>
                                        </p:tgtEl>
                                      </p:cBhvr>
                                    </p:animEffect>
                                  </p:childTnLst>
                                </p:cTn>
                              </p:par>
                              <p:par>
                                <p:cTn id="8" presetID="3" presetClass="entr" presetSubtype="10" fill="hold" nodeType="withEffect">
                                  <p:stCondLst>
                                    <p:cond delay="0"/>
                                  </p:stCondLst>
                                  <p:childTnLst>
                                    <p:set>
                                      <p:cBhvr>
                                        <p:cTn id="9" dur="1" fill="hold">
                                          <p:stCondLst>
                                            <p:cond delay="0"/>
                                          </p:stCondLst>
                                        </p:cTn>
                                        <p:tgtEl>
                                          <p:spTgt spid="687108">
                                            <p:txEl>
                                              <p:pRg st="3" end="3"/>
                                            </p:txEl>
                                          </p:spTgt>
                                        </p:tgtEl>
                                        <p:attrNameLst>
                                          <p:attrName>style.visibility</p:attrName>
                                        </p:attrNameLst>
                                      </p:cBhvr>
                                      <p:to>
                                        <p:strVal val="visible"/>
                                      </p:to>
                                    </p:set>
                                    <p:animEffect transition="in" filter="blinds(horizontal)">
                                      <p:cBhvr>
                                        <p:cTn id="10" dur="500"/>
                                        <p:tgtEl>
                                          <p:spTgt spid="687108">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87117"/>
                                        </p:tgtEl>
                                        <p:attrNameLst>
                                          <p:attrName>style.visibility</p:attrName>
                                        </p:attrNameLst>
                                      </p:cBhvr>
                                      <p:to>
                                        <p:strVal val="visible"/>
                                      </p:to>
                                    </p:set>
                                    <p:anim calcmode="lin" valueType="num">
                                      <p:cBhvr additive="base">
                                        <p:cTn id="15" dur="500" fill="hold"/>
                                        <p:tgtEl>
                                          <p:spTgt spid="687117"/>
                                        </p:tgtEl>
                                        <p:attrNameLst>
                                          <p:attrName>ppt_x</p:attrName>
                                        </p:attrNameLst>
                                      </p:cBhvr>
                                      <p:tavLst>
                                        <p:tav tm="0">
                                          <p:val>
                                            <p:strVal val="#ppt_x"/>
                                          </p:val>
                                        </p:tav>
                                        <p:tav tm="100000">
                                          <p:val>
                                            <p:strVal val="#ppt_x"/>
                                          </p:val>
                                        </p:tav>
                                      </p:tavLst>
                                    </p:anim>
                                    <p:anim calcmode="lin" valueType="num">
                                      <p:cBhvr additive="base">
                                        <p:cTn id="16" dur="500" fill="hold"/>
                                        <p:tgtEl>
                                          <p:spTgt spid="6871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87108">
                                            <p:txEl>
                                              <p:pRg st="4" end="4"/>
                                            </p:txEl>
                                          </p:spTgt>
                                        </p:tgtEl>
                                        <p:attrNameLst>
                                          <p:attrName>style.visibility</p:attrName>
                                        </p:attrNameLst>
                                      </p:cBhvr>
                                      <p:to>
                                        <p:strVal val="visible"/>
                                      </p:to>
                                    </p:set>
                                    <p:anim calcmode="lin" valueType="num">
                                      <p:cBhvr additive="base">
                                        <p:cTn id="19" dur="500" fill="hold"/>
                                        <p:tgtEl>
                                          <p:spTgt spid="68710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7108">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7108">
                                            <p:txEl>
                                              <p:pRg st="5" end="5"/>
                                            </p:txEl>
                                          </p:spTgt>
                                        </p:tgtEl>
                                        <p:attrNameLst>
                                          <p:attrName>style.visibility</p:attrName>
                                        </p:attrNameLst>
                                      </p:cBhvr>
                                      <p:to>
                                        <p:strVal val="visible"/>
                                      </p:to>
                                    </p:set>
                                    <p:anim calcmode="lin" valueType="num">
                                      <p:cBhvr additive="base">
                                        <p:cTn id="23" dur="500" fill="hold"/>
                                        <p:tgtEl>
                                          <p:spTgt spid="68710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8710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87119"/>
                                        </p:tgtEl>
                                        <p:attrNameLst>
                                          <p:attrName>style.visibility</p:attrName>
                                        </p:attrNameLst>
                                      </p:cBhvr>
                                      <p:to>
                                        <p:strVal val="visible"/>
                                      </p:to>
                                    </p:set>
                                    <p:animEffect transition="in" filter="box(in)">
                                      <p:cBhvr>
                                        <p:cTn id="29" dur="500"/>
                                        <p:tgtEl>
                                          <p:spTgt spid="6871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87115"/>
                                        </p:tgtEl>
                                        <p:attrNameLst>
                                          <p:attrName>style.visibility</p:attrName>
                                        </p:attrNameLst>
                                      </p:cBhvr>
                                      <p:to>
                                        <p:strVal val="visible"/>
                                      </p:to>
                                    </p:set>
                                    <p:anim calcmode="lin" valueType="num">
                                      <p:cBhvr additive="base">
                                        <p:cTn id="34" dur="500" fill="hold"/>
                                        <p:tgtEl>
                                          <p:spTgt spid="687115"/>
                                        </p:tgtEl>
                                        <p:attrNameLst>
                                          <p:attrName>ppt_x</p:attrName>
                                        </p:attrNameLst>
                                      </p:cBhvr>
                                      <p:tavLst>
                                        <p:tav tm="0">
                                          <p:val>
                                            <p:strVal val="#ppt_x"/>
                                          </p:val>
                                        </p:tav>
                                        <p:tav tm="100000">
                                          <p:val>
                                            <p:strVal val="#ppt_x"/>
                                          </p:val>
                                        </p:tav>
                                      </p:tavLst>
                                    </p:anim>
                                    <p:anim calcmode="lin" valueType="num">
                                      <p:cBhvr additive="base">
                                        <p:cTn id="35" dur="500" fill="hold"/>
                                        <p:tgtEl>
                                          <p:spTgt spid="687115"/>
                                        </p:tgtEl>
                                        <p:attrNameLst>
                                          <p:attrName>ppt_y</p:attrName>
                                        </p:attrNameLst>
                                      </p:cBhvr>
                                      <p:tavLst>
                                        <p:tav tm="0">
                                          <p:val>
                                            <p:strVal val="1+#ppt_h/2"/>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687108">
                                            <p:txEl>
                                              <p:pRg st="6" end="6"/>
                                            </p:txEl>
                                          </p:spTgt>
                                        </p:tgtEl>
                                        <p:attrNameLst>
                                          <p:attrName>style.visibility</p:attrName>
                                        </p:attrNameLst>
                                      </p:cBhvr>
                                      <p:to>
                                        <p:strVal val="visible"/>
                                      </p:to>
                                    </p:set>
                                    <p:anim calcmode="lin" valueType="num">
                                      <p:cBhvr additive="base">
                                        <p:cTn id="38" dur="500" fill="hold"/>
                                        <p:tgtEl>
                                          <p:spTgt spid="687108">
                                            <p:txEl>
                                              <p:pRg st="6" end="6"/>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68710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1" fill="hold" grpId="0" nodeType="clickEffect">
                                  <p:stCondLst>
                                    <p:cond delay="0"/>
                                  </p:stCondLst>
                                  <p:childTnLst>
                                    <p:set>
                                      <p:cBhvr>
                                        <p:cTn id="43" dur="1" fill="hold">
                                          <p:stCondLst>
                                            <p:cond delay="0"/>
                                          </p:stCondLst>
                                        </p:cTn>
                                        <p:tgtEl>
                                          <p:spTgt spid="687114"/>
                                        </p:tgtEl>
                                        <p:attrNameLst>
                                          <p:attrName>style.visibility</p:attrName>
                                        </p:attrNameLst>
                                      </p:cBhvr>
                                      <p:to>
                                        <p:strVal val="visible"/>
                                      </p:to>
                                    </p:set>
                                    <p:anim calcmode="lin" valueType="num">
                                      <p:cBhvr additive="base">
                                        <p:cTn id="44" dur="500" fill="hold"/>
                                        <p:tgtEl>
                                          <p:spTgt spid="687114"/>
                                        </p:tgtEl>
                                        <p:attrNameLst>
                                          <p:attrName>ppt_x</p:attrName>
                                        </p:attrNameLst>
                                      </p:cBhvr>
                                      <p:tavLst>
                                        <p:tav tm="0">
                                          <p:val>
                                            <p:strVal val="#ppt_x"/>
                                          </p:val>
                                        </p:tav>
                                        <p:tav tm="100000">
                                          <p:val>
                                            <p:strVal val="#ppt_x"/>
                                          </p:val>
                                        </p:tav>
                                      </p:tavLst>
                                    </p:anim>
                                    <p:anim calcmode="lin" valueType="num">
                                      <p:cBhvr additive="base">
                                        <p:cTn id="45" dur="500" fill="hold"/>
                                        <p:tgtEl>
                                          <p:spTgt spid="687114"/>
                                        </p:tgtEl>
                                        <p:attrNameLst>
                                          <p:attrName>ppt_y</p:attrName>
                                        </p:attrNameLst>
                                      </p:cBhvr>
                                      <p:tavLst>
                                        <p:tav tm="0">
                                          <p:val>
                                            <p:strVal val="0-#ppt_h/2"/>
                                          </p:val>
                                        </p:tav>
                                        <p:tav tm="100000">
                                          <p:val>
                                            <p:strVal val="#ppt_y"/>
                                          </p:val>
                                        </p:tav>
                                      </p:tavLst>
                                    </p:anim>
                                  </p:childTnLst>
                                </p:cTn>
                              </p:par>
                              <p:par>
                                <p:cTn id="46" presetID="2" presetClass="entr" presetSubtype="2" fill="hold" nodeType="withEffect">
                                  <p:stCondLst>
                                    <p:cond delay="0"/>
                                  </p:stCondLst>
                                  <p:childTnLst>
                                    <p:set>
                                      <p:cBhvr>
                                        <p:cTn id="47" dur="1" fill="hold">
                                          <p:stCondLst>
                                            <p:cond delay="0"/>
                                          </p:stCondLst>
                                        </p:cTn>
                                        <p:tgtEl>
                                          <p:spTgt spid="687108">
                                            <p:txEl>
                                              <p:pRg st="9" end="9"/>
                                            </p:txEl>
                                          </p:spTgt>
                                        </p:tgtEl>
                                        <p:attrNameLst>
                                          <p:attrName>style.visibility</p:attrName>
                                        </p:attrNameLst>
                                      </p:cBhvr>
                                      <p:to>
                                        <p:strVal val="visible"/>
                                      </p:to>
                                    </p:set>
                                    <p:anim calcmode="lin" valueType="num">
                                      <p:cBhvr additive="base">
                                        <p:cTn id="48" dur="500" fill="hold"/>
                                        <p:tgtEl>
                                          <p:spTgt spid="687108">
                                            <p:txEl>
                                              <p:pRg st="9" end="9"/>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68710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687116"/>
                                        </p:tgtEl>
                                        <p:attrNameLst>
                                          <p:attrName>style.visibility</p:attrName>
                                        </p:attrNameLst>
                                      </p:cBhvr>
                                      <p:to>
                                        <p:strVal val="visible"/>
                                      </p:to>
                                    </p:set>
                                    <p:anim calcmode="lin" valueType="num">
                                      <p:cBhvr additive="base">
                                        <p:cTn id="54" dur="500" fill="hold"/>
                                        <p:tgtEl>
                                          <p:spTgt spid="687116"/>
                                        </p:tgtEl>
                                        <p:attrNameLst>
                                          <p:attrName>ppt_x</p:attrName>
                                        </p:attrNameLst>
                                      </p:cBhvr>
                                      <p:tavLst>
                                        <p:tav tm="0">
                                          <p:val>
                                            <p:strVal val="#ppt_x"/>
                                          </p:val>
                                        </p:tav>
                                        <p:tav tm="100000">
                                          <p:val>
                                            <p:strVal val="#ppt_x"/>
                                          </p:val>
                                        </p:tav>
                                      </p:tavLst>
                                    </p:anim>
                                    <p:anim calcmode="lin" valueType="num">
                                      <p:cBhvr additive="base">
                                        <p:cTn id="55" dur="500" fill="hold"/>
                                        <p:tgtEl>
                                          <p:spTgt spid="687116"/>
                                        </p:tgtEl>
                                        <p:attrNameLst>
                                          <p:attrName>ppt_y</p:attrName>
                                        </p:attrNameLst>
                                      </p:cBhvr>
                                      <p:tavLst>
                                        <p:tav tm="0">
                                          <p:val>
                                            <p:strVal val="0-#ppt_h/2"/>
                                          </p:val>
                                        </p:tav>
                                        <p:tav tm="100000">
                                          <p:val>
                                            <p:strVal val="#ppt_y"/>
                                          </p:val>
                                        </p:tav>
                                      </p:tavLst>
                                    </p:anim>
                                  </p:childTnLst>
                                </p:cTn>
                              </p:par>
                              <p:par>
                                <p:cTn id="56" presetID="2" presetClass="entr" presetSubtype="1" fill="hold" nodeType="withEffect">
                                  <p:stCondLst>
                                    <p:cond delay="0"/>
                                  </p:stCondLst>
                                  <p:childTnLst>
                                    <p:set>
                                      <p:cBhvr>
                                        <p:cTn id="57" dur="1" fill="hold">
                                          <p:stCondLst>
                                            <p:cond delay="0"/>
                                          </p:stCondLst>
                                        </p:cTn>
                                        <p:tgtEl>
                                          <p:spTgt spid="687108">
                                            <p:txEl>
                                              <p:pRg st="10" end="10"/>
                                            </p:txEl>
                                          </p:spTgt>
                                        </p:tgtEl>
                                        <p:attrNameLst>
                                          <p:attrName>style.visibility</p:attrName>
                                        </p:attrNameLst>
                                      </p:cBhvr>
                                      <p:to>
                                        <p:strVal val="visible"/>
                                      </p:to>
                                    </p:set>
                                    <p:anim calcmode="lin" valueType="num">
                                      <p:cBhvr additive="base">
                                        <p:cTn id="58" dur="500" fill="hold"/>
                                        <p:tgtEl>
                                          <p:spTgt spid="687108">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87108">
                                            <p:txEl>
                                              <p:pRg st="10" end="10"/>
                                            </p:txEl>
                                          </p:spTgt>
                                        </p:tgtEl>
                                        <p:attrNameLst>
                                          <p:attrName>ppt_y</p:attrName>
                                        </p:attrNameLst>
                                      </p:cBhvr>
                                      <p:tavLst>
                                        <p:tav tm="0">
                                          <p:val>
                                            <p:strVal val="0-#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nodeType="clickEffect">
                                  <p:stCondLst>
                                    <p:cond delay="0"/>
                                  </p:stCondLst>
                                  <p:childTnLst>
                                    <p:set>
                                      <p:cBhvr>
                                        <p:cTn id="63" dur="1" fill="hold">
                                          <p:stCondLst>
                                            <p:cond delay="0"/>
                                          </p:stCondLst>
                                        </p:cTn>
                                        <p:tgtEl>
                                          <p:spTgt spid="687108">
                                            <p:txEl>
                                              <p:pRg st="11" end="11"/>
                                            </p:txEl>
                                          </p:spTgt>
                                        </p:tgtEl>
                                        <p:attrNameLst>
                                          <p:attrName>style.visibility</p:attrName>
                                        </p:attrNameLst>
                                      </p:cBhvr>
                                      <p:to>
                                        <p:strVal val="visible"/>
                                      </p:to>
                                    </p:set>
                                    <p:anim calcmode="lin" valueType="num">
                                      <p:cBhvr additive="base">
                                        <p:cTn id="64" dur="500" fill="hold"/>
                                        <p:tgtEl>
                                          <p:spTgt spid="687108">
                                            <p:txEl>
                                              <p:pRg st="11" end="11"/>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8710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14" grpId="0" animBg="1"/>
      <p:bldP spid="687115" grpId="0" animBg="1"/>
      <p:bldP spid="687116" grpId="0" animBg="1"/>
      <p:bldP spid="687117" grpId="0" animBg="1"/>
      <p:bldP spid="687118" grpId="0" animBg="1"/>
      <p:bldP spid="6871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342900"/>
            <a:ext cx="8382000" cy="774700"/>
          </a:xfrm>
        </p:spPr>
        <p:txBody>
          <a:bodyPr/>
          <a:lstStyle/>
          <a:p>
            <a:r>
              <a:rPr lang="en-US" dirty="0" smtClean="0"/>
              <a:t>Patch Mechanism (OC/FSS)</a:t>
            </a:r>
            <a:endParaRPr lang="en-GB" dirty="0"/>
          </a:p>
        </p:txBody>
      </p:sp>
      <p:sp>
        <p:nvSpPr>
          <p:cNvPr id="9" name="Content Placeholder 8"/>
          <p:cNvSpPr>
            <a:spLocks noGrp="1"/>
          </p:cNvSpPr>
          <p:nvPr>
            <p:ph idx="1"/>
          </p:nvPr>
        </p:nvSpPr>
        <p:spPr>
          <a:xfrm>
            <a:off x="596900" y="1562100"/>
            <a:ext cx="8720138" cy="4300538"/>
          </a:xfrm>
        </p:spPr>
        <p:txBody>
          <a:bodyPr/>
          <a:lstStyle/>
          <a:p>
            <a:pPr marL="438150" indent="-342900">
              <a:buSzPct val="100000"/>
              <a:buFont typeface="Arial" panose="020B0604020202020204" pitchFamily="34" charset="0"/>
              <a:buChar char="•"/>
            </a:pPr>
            <a:r>
              <a:rPr lang="en-US" dirty="0" smtClean="0"/>
              <a:t>A patch (e.g. 2014.01_Patch.jar) is a piece of code-fixes which is treated as ‘configuration file’ in the </a:t>
            </a:r>
            <a:r>
              <a:rPr lang="en-US" dirty="0" err="1" smtClean="0"/>
              <a:t>rootConfigFiles</a:t>
            </a:r>
            <a:r>
              <a:rPr lang="en-US" dirty="0" smtClean="0"/>
              <a:t> directory</a:t>
            </a:r>
          </a:p>
          <a:p>
            <a:pPr marL="438150" indent="-342900">
              <a:buSzPct val="100000"/>
              <a:buFont typeface="Arial" panose="020B0604020202020204" pitchFamily="34" charset="0"/>
              <a:buChar char="•"/>
            </a:pPr>
            <a:r>
              <a:rPr lang="en-US" dirty="0" smtClean="0"/>
              <a:t>Is distributed like all other configuration files</a:t>
            </a:r>
          </a:p>
          <a:p>
            <a:pPr marL="830262" lvl="1" indent="-342900">
              <a:buSzPct val="100000"/>
              <a:buFont typeface="Arial" panose="020B0604020202020204" pitchFamily="34" charset="0"/>
              <a:buChar char="•"/>
            </a:pPr>
            <a:r>
              <a:rPr lang="en-US" dirty="0" smtClean="0"/>
              <a:t>Import into </a:t>
            </a:r>
            <a:r>
              <a:rPr lang="en-US" dirty="0" err="1" smtClean="0"/>
              <a:t>Config</a:t>
            </a:r>
            <a:r>
              <a:rPr lang="en-US" dirty="0" smtClean="0"/>
              <a:t> Manager</a:t>
            </a:r>
          </a:p>
          <a:p>
            <a:pPr marL="830262" lvl="1" indent="-342900">
              <a:buSzPct val="100000"/>
              <a:buFont typeface="Arial" panose="020B0604020202020204" pitchFamily="34" charset="0"/>
              <a:buChar char="•"/>
            </a:pPr>
            <a:r>
              <a:rPr lang="en-US" dirty="0" smtClean="0"/>
              <a:t>Upload to Master Controller/Central Database</a:t>
            </a:r>
          </a:p>
          <a:p>
            <a:pPr marL="830262" lvl="1" indent="-342900">
              <a:buSzPct val="100000"/>
              <a:buFont typeface="Arial" panose="020B0604020202020204" pitchFamily="34" charset="0"/>
              <a:buChar char="•"/>
            </a:pPr>
            <a:r>
              <a:rPr lang="en-US" dirty="0" smtClean="0"/>
              <a:t>Downloaded in the next run to all FSSs</a:t>
            </a:r>
          </a:p>
          <a:p>
            <a:pPr marL="830262" lvl="1" indent="-342900">
              <a:buSzPct val="100000"/>
              <a:buFont typeface="Arial" panose="020B0604020202020204" pitchFamily="34" charset="0"/>
              <a:buChar char="•"/>
            </a:pPr>
            <a:r>
              <a:rPr lang="en-US" dirty="0" smtClean="0"/>
              <a:t>Downloaded to every OC which is logging on (ask for restart)</a:t>
            </a:r>
            <a:endParaRPr lang="en-GB" dirty="0"/>
          </a:p>
        </p:txBody>
      </p:sp>
      <p:sp>
        <p:nvSpPr>
          <p:cNvPr id="6" name="Footer Placeholder 5"/>
          <p:cNvSpPr>
            <a:spLocks noGrp="1"/>
          </p:cNvSpPr>
          <p:nvPr>
            <p:ph type="ftr" idx="11"/>
          </p:nvPr>
        </p:nvSpPr>
        <p:spPr/>
        <p:txBody>
          <a:bodyPr/>
          <a:lstStyle/>
          <a:p>
            <a:pPr>
              <a:defRPr/>
            </a:pPr>
            <a:r>
              <a:rPr lang="en-US" smtClean="0"/>
              <a:t>Deltares Configuration Course </a:t>
            </a:r>
            <a:endParaRPr lang="en-GB"/>
          </a:p>
        </p:txBody>
      </p:sp>
      <p:sp>
        <p:nvSpPr>
          <p:cNvPr id="7" name="Slide Number Placeholder 6"/>
          <p:cNvSpPr>
            <a:spLocks noGrp="1"/>
          </p:cNvSpPr>
          <p:nvPr>
            <p:ph type="sldNum" idx="12"/>
          </p:nvPr>
        </p:nvSpPr>
        <p:spPr/>
        <p:txBody>
          <a:bodyPr/>
          <a:lstStyle/>
          <a:p>
            <a:pPr>
              <a:defRPr/>
            </a:pPr>
            <a:fld id="{4B0006A8-9BA0-4102-94C4-4D5E0710EE26}" type="slidenum">
              <a:rPr lang="en-GB" smtClean="0"/>
              <a:pPr>
                <a:defRPr/>
              </a:pPr>
              <a:t>26</a:t>
            </a:fld>
            <a:endParaRPr lang="en-GB"/>
          </a:p>
        </p:txBody>
      </p:sp>
    </p:spTree>
    <p:extLst>
      <p:ext uri="{BB962C8B-B14F-4D97-AF65-F5344CB8AC3E}">
        <p14:creationId xmlns:p14="http://schemas.microsoft.com/office/powerpoint/2010/main" val="3941796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0"/>
            <a:ext cx="8382000" cy="774700"/>
          </a:xfrm>
        </p:spPr>
        <p:txBody>
          <a:bodyPr/>
          <a:lstStyle/>
          <a:p>
            <a:r>
              <a:rPr lang="en-US" dirty="0" smtClean="0"/>
              <a:t>Optimizing your configuration</a:t>
            </a:r>
            <a:endParaRPr lang="en-GB" dirty="0"/>
          </a:p>
        </p:txBody>
      </p:sp>
      <p:sp>
        <p:nvSpPr>
          <p:cNvPr id="3" name="Content Placeholder 2"/>
          <p:cNvSpPr>
            <a:spLocks noGrp="1"/>
          </p:cNvSpPr>
          <p:nvPr>
            <p:ph idx="1"/>
          </p:nvPr>
        </p:nvSpPr>
        <p:spPr>
          <a:xfrm>
            <a:off x="622300" y="1422400"/>
            <a:ext cx="8720138" cy="4300538"/>
          </a:xfrm>
        </p:spPr>
        <p:txBody>
          <a:bodyPr/>
          <a:lstStyle/>
          <a:p>
            <a:pPr marL="438150" indent="-342900">
              <a:buSzPct val="100000"/>
              <a:buFont typeface="Arial" panose="020B0604020202020204" pitchFamily="34" charset="0"/>
              <a:buChar char="•"/>
            </a:pPr>
            <a:r>
              <a:rPr lang="en-US" kern="1200" dirty="0">
                <a:latin typeface="+mj-lt"/>
              </a:rPr>
              <a:t>Monitoring</a:t>
            </a:r>
            <a:endParaRPr lang="en-GB" kern="1200" dirty="0">
              <a:latin typeface="+mj-lt"/>
            </a:endParaRPr>
          </a:p>
          <a:p>
            <a:pPr marL="438150" indent="-342900">
              <a:buSzPct val="100000"/>
              <a:buFont typeface="Arial" panose="020B0604020202020204" pitchFamily="34" charset="0"/>
              <a:buChar char="•"/>
            </a:pPr>
            <a:r>
              <a:rPr lang="en-US" kern="1200" dirty="0">
                <a:latin typeface="+mj-lt"/>
              </a:rPr>
              <a:t>Configuration aspects (expiry time, </a:t>
            </a:r>
            <a:r>
              <a:rPr lang="en-US" kern="1200" dirty="0" err="1">
                <a:latin typeface="+mj-lt"/>
              </a:rPr>
              <a:t>synchLevel</a:t>
            </a:r>
            <a:r>
              <a:rPr lang="en-US" kern="1200" dirty="0">
                <a:latin typeface="+mj-lt"/>
              </a:rPr>
              <a:t>, </a:t>
            </a:r>
            <a:r>
              <a:rPr lang="en-US" kern="1200" dirty="0" err="1">
                <a:latin typeface="+mj-lt"/>
              </a:rPr>
              <a:t>valueResolution</a:t>
            </a:r>
            <a:r>
              <a:rPr lang="en-US" kern="1200" dirty="0">
                <a:latin typeface="+mj-lt"/>
              </a:rPr>
              <a:t>)</a:t>
            </a:r>
            <a:endParaRPr lang="en-GB" kern="1200" dirty="0">
              <a:latin typeface="+mj-lt"/>
            </a:endParaRPr>
          </a:p>
          <a:p>
            <a:pPr marL="438150" indent="-342900">
              <a:buSzPct val="100000"/>
              <a:buFont typeface="Arial" panose="020B0604020202020204" pitchFamily="34" charset="0"/>
              <a:buChar char="•"/>
            </a:pPr>
            <a:r>
              <a:rPr lang="en-US" kern="1200" dirty="0">
                <a:latin typeface="+mj-lt"/>
              </a:rPr>
              <a:t>Maintenance Workflows</a:t>
            </a:r>
            <a:endParaRPr lang="en-GB" kern="1200" dirty="0">
              <a:latin typeface="+mj-lt"/>
            </a:endParaRPr>
          </a:p>
          <a:p>
            <a:pPr marL="438150" indent="-342900">
              <a:buSzPct val="100000"/>
              <a:buFont typeface="Arial" panose="020B0604020202020204" pitchFamily="34" charset="0"/>
              <a:buChar char="•"/>
            </a:pPr>
            <a:r>
              <a:rPr lang="en-US" kern="1200" dirty="0" smtClean="0">
                <a:latin typeface="+mj-lt"/>
              </a:rPr>
              <a:t>Amalgamate</a:t>
            </a:r>
            <a:endParaRPr lang="en-GB" kern="1200" dirty="0">
              <a:latin typeface="+mj-lt"/>
            </a:endParaRPr>
          </a:p>
        </p:txBody>
      </p:sp>
      <p:sp>
        <p:nvSpPr>
          <p:cNvPr id="4" name="Footer Placeholder 3"/>
          <p:cNvSpPr>
            <a:spLocks noGrp="1"/>
          </p:cNvSpPr>
          <p:nvPr>
            <p:ph type="ftr" idx="11"/>
          </p:nvPr>
        </p:nvSpPr>
        <p:spPr/>
        <p:txBody>
          <a:bodyPr/>
          <a:lstStyle/>
          <a:p>
            <a:pPr>
              <a:defRPr/>
            </a:pPr>
            <a:r>
              <a:rPr lang="en-US" smtClean="0"/>
              <a:t>Deltares Configuration Course </a:t>
            </a:r>
            <a:endParaRPr lang="en-GB"/>
          </a:p>
        </p:txBody>
      </p:sp>
      <p:sp>
        <p:nvSpPr>
          <p:cNvPr id="5" name="Slide Number Placeholder 4"/>
          <p:cNvSpPr>
            <a:spLocks noGrp="1"/>
          </p:cNvSpPr>
          <p:nvPr>
            <p:ph type="sldNum" idx="12"/>
          </p:nvPr>
        </p:nvSpPr>
        <p:spPr/>
        <p:txBody>
          <a:bodyPr/>
          <a:lstStyle/>
          <a:p>
            <a:pPr>
              <a:defRPr/>
            </a:pPr>
            <a:fld id="{F264A7C4-66A3-4002-B857-4204DCD72E50}" type="slidenum">
              <a:rPr lang="en-GB" smtClean="0"/>
              <a:pPr>
                <a:defRPr/>
              </a:pPr>
              <a:t>27</a:t>
            </a:fld>
            <a:endParaRPr lang="en-GB"/>
          </a:p>
        </p:txBody>
      </p:sp>
    </p:spTree>
    <p:extLst>
      <p:ext uri="{BB962C8B-B14F-4D97-AF65-F5344CB8AC3E}">
        <p14:creationId xmlns:p14="http://schemas.microsoft.com/office/powerpoint/2010/main" val="1706961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0"/>
            <a:ext cx="8382000" cy="774700"/>
          </a:xfrm>
        </p:spPr>
        <p:txBody>
          <a:bodyPr/>
          <a:lstStyle/>
          <a:p>
            <a:r>
              <a:rPr lang="en-US" dirty="0" smtClean="0"/>
              <a:t>Monitoring</a:t>
            </a:r>
            <a:endParaRPr lang="en-GB" dirty="0"/>
          </a:p>
        </p:txBody>
      </p:sp>
      <p:sp>
        <p:nvSpPr>
          <p:cNvPr id="3" name="Content Placeholder 2"/>
          <p:cNvSpPr>
            <a:spLocks noGrp="1"/>
          </p:cNvSpPr>
          <p:nvPr>
            <p:ph idx="1"/>
          </p:nvPr>
        </p:nvSpPr>
        <p:spPr>
          <a:xfrm>
            <a:off x="622300" y="1447800"/>
            <a:ext cx="8720138" cy="4300538"/>
          </a:xfrm>
        </p:spPr>
        <p:txBody>
          <a:bodyPr/>
          <a:lstStyle/>
          <a:p>
            <a:pPr marL="438150" indent="-342900">
              <a:buSzPct val="100000"/>
              <a:buFont typeface="Arial" panose="020B0604020202020204" pitchFamily="34" charset="0"/>
              <a:buChar char="•"/>
            </a:pPr>
            <a:r>
              <a:rPr lang="en-US" dirty="0" smtClean="0">
                <a:solidFill>
                  <a:schemeClr val="tx1"/>
                </a:solidFill>
              </a:rPr>
              <a:t>Using the tools in the Admin Interface we can monitor database usage of a live system</a:t>
            </a:r>
          </a:p>
          <a:p>
            <a:pPr marL="438150" indent="-342900">
              <a:buSzPct val="100000"/>
              <a:buFont typeface="Arial" panose="020B0604020202020204" pitchFamily="34" charset="0"/>
              <a:buChar char="•"/>
            </a:pPr>
            <a:r>
              <a:rPr lang="en-US" dirty="0" smtClean="0">
                <a:solidFill>
                  <a:schemeClr val="tx1"/>
                </a:solidFill>
              </a:rPr>
              <a:t>But how can we optimize this (with regard to performance)?</a:t>
            </a:r>
            <a:endParaRPr lang="en-GB" dirty="0">
              <a:solidFill>
                <a:schemeClr val="tx1"/>
              </a:solidFill>
            </a:endParaRPr>
          </a:p>
        </p:txBody>
      </p:sp>
      <p:sp>
        <p:nvSpPr>
          <p:cNvPr id="4" name="Footer Placeholder 3"/>
          <p:cNvSpPr>
            <a:spLocks noGrp="1"/>
          </p:cNvSpPr>
          <p:nvPr>
            <p:ph type="ftr" idx="11"/>
          </p:nvPr>
        </p:nvSpPr>
        <p:spPr/>
        <p:txBody>
          <a:bodyPr/>
          <a:lstStyle/>
          <a:p>
            <a:pPr>
              <a:defRPr/>
            </a:pPr>
            <a:r>
              <a:rPr lang="en-US" smtClean="0"/>
              <a:t>Deltares Configuration Course </a:t>
            </a:r>
            <a:endParaRPr lang="en-GB"/>
          </a:p>
        </p:txBody>
      </p:sp>
      <p:sp>
        <p:nvSpPr>
          <p:cNvPr id="5" name="Slide Number Placeholder 4"/>
          <p:cNvSpPr>
            <a:spLocks noGrp="1"/>
          </p:cNvSpPr>
          <p:nvPr>
            <p:ph type="sldNum" idx="12"/>
          </p:nvPr>
        </p:nvSpPr>
        <p:spPr/>
        <p:txBody>
          <a:bodyPr/>
          <a:lstStyle/>
          <a:p>
            <a:pPr>
              <a:defRPr/>
            </a:pPr>
            <a:fld id="{F264A7C4-66A3-4002-B857-4204DCD72E50}" type="slidenum">
              <a:rPr lang="en-GB" smtClean="0"/>
              <a:pPr>
                <a:defRPr/>
              </a:pPr>
              <a:t>28</a:t>
            </a:fld>
            <a:endParaRPr lang="en-GB"/>
          </a:p>
        </p:txBody>
      </p:sp>
    </p:spTree>
    <p:extLst>
      <p:ext uri="{BB962C8B-B14F-4D97-AF65-F5344CB8AC3E}">
        <p14:creationId xmlns:p14="http://schemas.microsoft.com/office/powerpoint/2010/main" val="490392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idx="11"/>
          </p:nvPr>
        </p:nvSpPr>
        <p:spPr/>
        <p:txBody>
          <a:bodyPr/>
          <a:lstStyle/>
          <a:p>
            <a:r>
              <a:rPr lang="en-GB" altLang="en-US"/>
              <a:t>Deltares Configuration Course </a:t>
            </a:r>
          </a:p>
        </p:txBody>
      </p:sp>
      <p:sp>
        <p:nvSpPr>
          <p:cNvPr id="6" name="Slide Number Placeholder 6"/>
          <p:cNvSpPr>
            <a:spLocks noGrp="1"/>
          </p:cNvSpPr>
          <p:nvPr>
            <p:ph type="sldNum" idx="12"/>
          </p:nvPr>
        </p:nvSpPr>
        <p:spPr/>
        <p:txBody>
          <a:bodyPr/>
          <a:lstStyle/>
          <a:p>
            <a:fld id="{1F45F920-8238-45C5-B881-D026A40EFC09}" type="slidenum">
              <a:rPr lang="en-GB" altLang="en-US"/>
              <a:pPr/>
              <a:t>29</a:t>
            </a:fld>
            <a:endParaRPr lang="en-GB" altLang="en-US"/>
          </a:p>
        </p:txBody>
      </p:sp>
      <p:sp>
        <p:nvSpPr>
          <p:cNvPr id="873474" name="Rectangle 2"/>
          <p:cNvSpPr>
            <a:spLocks noGrp="1" noChangeArrowheads="1"/>
          </p:cNvSpPr>
          <p:nvPr>
            <p:ph type="title"/>
          </p:nvPr>
        </p:nvSpPr>
        <p:spPr>
          <a:xfrm>
            <a:off x="609600" y="342900"/>
            <a:ext cx="8382000" cy="774700"/>
          </a:xfrm>
        </p:spPr>
        <p:txBody>
          <a:bodyPr/>
          <a:lstStyle/>
          <a:p>
            <a:r>
              <a:rPr lang="en-GB" altLang="en-US" dirty="0" err="1">
                <a:solidFill>
                  <a:schemeClr val="accent1"/>
                </a:solidFill>
              </a:rPr>
              <a:t>TimeSeries</a:t>
            </a:r>
            <a:r>
              <a:rPr lang="en-GB" altLang="en-US" dirty="0">
                <a:solidFill>
                  <a:schemeClr val="accent1"/>
                </a:solidFill>
              </a:rPr>
              <a:t> in a Client-Server system</a:t>
            </a:r>
            <a:endParaRPr lang="en-US" altLang="en-US" dirty="0">
              <a:solidFill>
                <a:schemeClr val="accent1"/>
              </a:solidFill>
            </a:endParaRPr>
          </a:p>
        </p:txBody>
      </p:sp>
      <p:sp>
        <p:nvSpPr>
          <p:cNvPr id="873475" name="Rectangle 3"/>
          <p:cNvSpPr>
            <a:spLocks noChangeArrowheads="1"/>
          </p:cNvSpPr>
          <p:nvPr/>
        </p:nvSpPr>
        <p:spPr bwMode="auto">
          <a:xfrm>
            <a:off x="631825" y="1519238"/>
            <a:ext cx="8659813" cy="430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88938" indent="-293688" algn="l" defTabSz="414338">
              <a:defRPr sz="2000">
                <a:solidFill>
                  <a:srgbClr val="000000"/>
                </a:solidFill>
                <a:latin typeface="Times New Roman" pitchFamily="18" charset="0"/>
                <a:ea typeface="MS Gothic" pitchFamily="49" charset="-128"/>
              </a:defRPr>
            </a:lvl1pPr>
            <a:lvl2pPr marL="781050" indent="-260350" algn="l" defTabSz="414338">
              <a:buChar char="–"/>
              <a:defRPr sz="2000">
                <a:solidFill>
                  <a:srgbClr val="000000"/>
                </a:solidFill>
                <a:latin typeface="Times New Roman" pitchFamily="18" charset="0"/>
                <a:ea typeface="MS Gothic" pitchFamily="49" charset="-128"/>
              </a:defRPr>
            </a:lvl2pPr>
            <a:lvl3pPr marL="1171575" indent="-193675" algn="l" defTabSz="414338">
              <a:buChar char="•"/>
              <a:defRPr sz="2000">
                <a:solidFill>
                  <a:srgbClr val="000000"/>
                </a:solidFill>
                <a:latin typeface="Times New Roman" pitchFamily="18" charset="0"/>
                <a:ea typeface="MS Gothic" pitchFamily="49" charset="-128"/>
              </a:defRPr>
            </a:lvl3pPr>
            <a:lvl4pPr marL="1563688" indent="-192088" algn="l" defTabSz="414338">
              <a:buChar char="–"/>
              <a:defRPr sz="2000">
                <a:solidFill>
                  <a:srgbClr val="000000"/>
                </a:solidFill>
                <a:latin typeface="Times New Roman" pitchFamily="18" charset="0"/>
                <a:ea typeface="MS Gothic" pitchFamily="49" charset="-128"/>
              </a:defRPr>
            </a:lvl4pPr>
            <a:lvl5pPr marL="1955800" indent="-195263" algn="l" defTabSz="414338">
              <a:buChar char="»"/>
              <a:defRPr sz="2000">
                <a:solidFill>
                  <a:srgbClr val="000000"/>
                </a:solidFill>
                <a:latin typeface="Times New Roman" pitchFamily="18" charset="0"/>
                <a:ea typeface="MS Gothic" pitchFamily="49" charset="-128"/>
              </a:defRPr>
            </a:lvl5pPr>
            <a:lvl6pPr marL="2413000" indent="-1952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6pPr>
            <a:lvl7pPr marL="2870200" indent="-1952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7pPr>
            <a:lvl8pPr marL="3327400" indent="-1952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8pPr>
            <a:lvl9pPr marL="3784600" indent="-1952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9pPr>
          </a:lstStyle>
          <a:p>
            <a:r>
              <a:rPr lang="nl-NL" altLang="en-US" dirty="0">
                <a:latin typeface="Arial" charset="0"/>
              </a:rPr>
              <a:t>A FEWS Client Server System </a:t>
            </a:r>
            <a:r>
              <a:rPr lang="nl-NL" altLang="en-US" dirty="0" err="1">
                <a:latin typeface="Arial" charset="0"/>
              </a:rPr>
              <a:t>uses</a:t>
            </a:r>
            <a:r>
              <a:rPr lang="nl-NL" altLang="en-US" dirty="0">
                <a:latin typeface="Arial" charset="0"/>
              </a:rPr>
              <a:t> the </a:t>
            </a:r>
            <a:r>
              <a:rPr lang="nl-NL" altLang="en-US" dirty="0" err="1">
                <a:latin typeface="Arial" charset="0"/>
              </a:rPr>
              <a:t>same</a:t>
            </a:r>
            <a:r>
              <a:rPr lang="nl-NL" altLang="en-US" dirty="0">
                <a:latin typeface="Arial" charset="0"/>
              </a:rPr>
              <a:t> </a:t>
            </a:r>
            <a:r>
              <a:rPr lang="nl-NL" altLang="en-US" dirty="0" err="1">
                <a:latin typeface="Arial" charset="0"/>
              </a:rPr>
              <a:t>configuration</a:t>
            </a:r>
            <a:r>
              <a:rPr lang="nl-NL" altLang="en-US" dirty="0">
                <a:latin typeface="Arial" charset="0"/>
              </a:rPr>
              <a:t> as a Stand </a:t>
            </a:r>
            <a:endParaRPr lang="nl-NL" altLang="en-US" dirty="0" smtClean="0">
              <a:latin typeface="Arial" charset="0"/>
            </a:endParaRPr>
          </a:p>
          <a:p>
            <a:r>
              <a:rPr lang="nl-NL" altLang="en-US" dirty="0" err="1" smtClean="0">
                <a:latin typeface="Arial" charset="0"/>
              </a:rPr>
              <a:t>Alone</a:t>
            </a:r>
            <a:r>
              <a:rPr lang="nl-NL" altLang="en-US" dirty="0" smtClean="0">
                <a:latin typeface="Arial" charset="0"/>
              </a:rPr>
              <a:t> </a:t>
            </a:r>
            <a:r>
              <a:rPr lang="nl-NL" altLang="en-US" dirty="0">
                <a:latin typeface="Arial" charset="0"/>
              </a:rPr>
              <a:t>system</a:t>
            </a:r>
          </a:p>
          <a:p>
            <a:endParaRPr lang="nl-NL" altLang="en-US" dirty="0">
              <a:latin typeface="Arial" charset="0"/>
            </a:endParaRPr>
          </a:p>
          <a:p>
            <a:pPr lvl="1">
              <a:buClr>
                <a:schemeClr val="bg2"/>
              </a:buClr>
              <a:buSzPct val="100000"/>
              <a:buFont typeface="Arial" panose="020B0604020202020204" pitchFamily="34" charset="0"/>
              <a:buChar char="•"/>
            </a:pPr>
            <a:r>
              <a:rPr lang="nl-NL" altLang="en-US" dirty="0" err="1">
                <a:latin typeface="Arial" charset="0"/>
              </a:rPr>
              <a:t>When</a:t>
            </a:r>
            <a:r>
              <a:rPr lang="nl-NL" altLang="en-US" dirty="0">
                <a:latin typeface="Arial" charset="0"/>
              </a:rPr>
              <a:t> updating the </a:t>
            </a:r>
            <a:r>
              <a:rPr lang="nl-NL" altLang="en-US" dirty="0" err="1">
                <a:latin typeface="Arial" charset="0"/>
              </a:rPr>
              <a:t>configuration</a:t>
            </a:r>
            <a:r>
              <a:rPr lang="nl-NL" altLang="en-US" dirty="0">
                <a:latin typeface="Arial" charset="0"/>
              </a:rPr>
              <a:t> of a FEWS </a:t>
            </a:r>
            <a:r>
              <a:rPr lang="nl-NL" altLang="en-US" dirty="0" err="1">
                <a:latin typeface="Arial" charset="0"/>
              </a:rPr>
              <a:t>application</a:t>
            </a:r>
            <a:r>
              <a:rPr lang="nl-NL" altLang="en-US" dirty="0">
                <a:latin typeface="Arial" charset="0"/>
              </a:rPr>
              <a:t>, </a:t>
            </a:r>
            <a:r>
              <a:rPr lang="nl-NL" altLang="en-US" dirty="0" err="1">
                <a:latin typeface="Arial" charset="0"/>
              </a:rPr>
              <a:t>always</a:t>
            </a:r>
            <a:r>
              <a:rPr lang="nl-NL" altLang="en-US" dirty="0">
                <a:latin typeface="Arial" charset="0"/>
              </a:rPr>
              <a:t> </a:t>
            </a:r>
            <a:r>
              <a:rPr lang="nl-NL" altLang="en-US" dirty="0" err="1">
                <a:latin typeface="Arial" charset="0"/>
              </a:rPr>
              <a:t>use</a:t>
            </a:r>
            <a:r>
              <a:rPr lang="nl-NL" altLang="en-US" dirty="0">
                <a:latin typeface="Arial" charset="0"/>
              </a:rPr>
              <a:t> the Stand </a:t>
            </a:r>
            <a:r>
              <a:rPr lang="nl-NL" altLang="en-US" dirty="0" err="1">
                <a:latin typeface="Arial" charset="0"/>
              </a:rPr>
              <a:t>Alone</a:t>
            </a:r>
            <a:r>
              <a:rPr lang="nl-NL" altLang="en-US" dirty="0">
                <a:latin typeface="Arial" charset="0"/>
              </a:rPr>
              <a:t> system</a:t>
            </a:r>
          </a:p>
          <a:p>
            <a:pPr lvl="1">
              <a:buClr>
                <a:schemeClr val="bg2"/>
              </a:buClr>
              <a:buSzPct val="100000"/>
              <a:buFont typeface="Arial" panose="020B0604020202020204" pitchFamily="34" charset="0"/>
              <a:buChar char="•"/>
            </a:pPr>
            <a:r>
              <a:rPr lang="nl-NL" altLang="en-US" dirty="0">
                <a:latin typeface="Arial" charset="0"/>
              </a:rPr>
              <a:t>It is </a:t>
            </a:r>
            <a:r>
              <a:rPr lang="nl-NL" altLang="en-US" dirty="0" err="1">
                <a:latin typeface="Arial" charset="0"/>
              </a:rPr>
              <a:t>good</a:t>
            </a:r>
            <a:r>
              <a:rPr lang="nl-NL" altLang="en-US" dirty="0">
                <a:latin typeface="Arial" charset="0"/>
              </a:rPr>
              <a:t> </a:t>
            </a:r>
            <a:r>
              <a:rPr lang="nl-NL" altLang="en-US" dirty="0" err="1">
                <a:latin typeface="Arial" charset="0"/>
              </a:rPr>
              <a:t>to</a:t>
            </a:r>
            <a:r>
              <a:rPr lang="nl-NL" altLang="en-US" dirty="0">
                <a:latin typeface="Arial" charset="0"/>
              </a:rPr>
              <a:t> </a:t>
            </a:r>
            <a:r>
              <a:rPr lang="nl-NL" altLang="en-US" dirty="0" err="1">
                <a:latin typeface="Arial" charset="0"/>
              </a:rPr>
              <a:t>know</a:t>
            </a:r>
            <a:r>
              <a:rPr lang="nl-NL" altLang="en-US" dirty="0">
                <a:latin typeface="Arial" charset="0"/>
              </a:rPr>
              <a:t> </a:t>
            </a:r>
            <a:r>
              <a:rPr lang="nl-NL" altLang="en-US" dirty="0" err="1">
                <a:latin typeface="Arial" charset="0"/>
              </a:rPr>
              <a:t>how</a:t>
            </a:r>
            <a:r>
              <a:rPr lang="nl-NL" altLang="en-US" dirty="0">
                <a:latin typeface="Arial" charset="0"/>
              </a:rPr>
              <a:t> the Client-Server FEWS system </a:t>
            </a:r>
            <a:r>
              <a:rPr lang="nl-NL" altLang="en-US" dirty="0" err="1">
                <a:latin typeface="Arial" charset="0"/>
              </a:rPr>
              <a:t>works</a:t>
            </a:r>
            <a:endParaRPr lang="nl-NL" altLang="en-US" dirty="0">
              <a:latin typeface="Arial" charset="0"/>
            </a:endParaRPr>
          </a:p>
          <a:p>
            <a:pPr lvl="1">
              <a:buClr>
                <a:schemeClr val="bg2"/>
              </a:buClr>
              <a:buSzPct val="100000"/>
              <a:buFont typeface="Arial" panose="020B0604020202020204" pitchFamily="34" charset="0"/>
              <a:buChar char="•"/>
            </a:pPr>
            <a:r>
              <a:rPr lang="nl-NL" altLang="en-US" dirty="0">
                <a:latin typeface="Arial" charset="0"/>
              </a:rPr>
              <a:t>The </a:t>
            </a:r>
            <a:r>
              <a:rPr lang="nl-NL" altLang="en-US" dirty="0" err="1">
                <a:latin typeface="Arial" charset="0"/>
              </a:rPr>
              <a:t>configation</a:t>
            </a:r>
            <a:r>
              <a:rPr lang="nl-NL" altLang="en-US" dirty="0">
                <a:latin typeface="Arial" charset="0"/>
              </a:rPr>
              <a:t> has </a:t>
            </a:r>
            <a:r>
              <a:rPr lang="nl-NL" altLang="en-US" dirty="0" err="1">
                <a:latin typeface="Arial" charset="0"/>
              </a:rPr>
              <a:t>some</a:t>
            </a:r>
            <a:r>
              <a:rPr lang="nl-NL" altLang="en-US" dirty="0">
                <a:latin typeface="Arial" charset="0"/>
              </a:rPr>
              <a:t> special features </a:t>
            </a:r>
            <a:r>
              <a:rPr lang="nl-NL" altLang="en-US" dirty="0" err="1">
                <a:latin typeface="Arial" charset="0"/>
              </a:rPr>
              <a:t>with</a:t>
            </a:r>
            <a:r>
              <a:rPr lang="nl-NL" altLang="en-US" dirty="0">
                <a:latin typeface="Arial" charset="0"/>
              </a:rPr>
              <a:t> respect </a:t>
            </a:r>
            <a:r>
              <a:rPr lang="nl-NL" altLang="en-US" dirty="0" err="1">
                <a:latin typeface="Arial" charset="0"/>
              </a:rPr>
              <a:t>to</a:t>
            </a:r>
            <a:r>
              <a:rPr lang="nl-NL" altLang="en-US" dirty="0">
                <a:latin typeface="Arial" charset="0"/>
              </a:rPr>
              <a:t>:</a:t>
            </a:r>
          </a:p>
          <a:p>
            <a:pPr lvl="2">
              <a:buSzTx/>
              <a:buFont typeface="Arial" panose="020B0604020202020204" pitchFamily="34" charset="0"/>
              <a:buChar char="•"/>
            </a:pPr>
            <a:r>
              <a:rPr lang="nl-NL" altLang="en-US" dirty="0" err="1">
                <a:latin typeface="Arial" charset="0"/>
              </a:rPr>
              <a:t>Synchronisation</a:t>
            </a:r>
            <a:endParaRPr lang="nl-NL" altLang="en-US" dirty="0">
              <a:latin typeface="Arial" charset="0"/>
            </a:endParaRPr>
          </a:p>
          <a:p>
            <a:pPr lvl="2">
              <a:buSzTx/>
              <a:buFont typeface="Arial" panose="020B0604020202020204" pitchFamily="34" charset="0"/>
              <a:buChar char="•"/>
            </a:pPr>
            <a:r>
              <a:rPr lang="nl-NL" altLang="en-US" dirty="0" err="1">
                <a:latin typeface="Arial" charset="0"/>
              </a:rPr>
              <a:t>Expiry</a:t>
            </a:r>
            <a:r>
              <a:rPr lang="nl-NL" altLang="en-US" dirty="0">
                <a:latin typeface="Arial" charset="0"/>
              </a:rPr>
              <a:t> time</a:t>
            </a:r>
          </a:p>
          <a:p>
            <a:pPr lvl="2">
              <a:buSzTx/>
              <a:buFont typeface="Arial" panose="020B0604020202020204" pitchFamily="34" charset="0"/>
              <a:buChar char="•"/>
            </a:pPr>
            <a:r>
              <a:rPr lang="nl-NL" altLang="en-US" dirty="0">
                <a:latin typeface="Arial" charset="0"/>
              </a:rPr>
              <a:t>Precision </a:t>
            </a:r>
            <a:r>
              <a:rPr lang="nl-NL" altLang="en-US" dirty="0" err="1">
                <a:latin typeface="Arial" charset="0"/>
              </a:rPr>
              <a:t>used</a:t>
            </a:r>
            <a:r>
              <a:rPr lang="nl-NL" altLang="en-US" dirty="0">
                <a:latin typeface="Arial" charset="0"/>
              </a:rPr>
              <a:t> </a:t>
            </a:r>
            <a:r>
              <a:rPr lang="nl-NL" altLang="en-US" dirty="0" err="1">
                <a:latin typeface="Arial" charset="0"/>
              </a:rPr>
              <a:t>to</a:t>
            </a:r>
            <a:r>
              <a:rPr lang="nl-NL" altLang="en-US" dirty="0">
                <a:latin typeface="Arial" charset="0"/>
              </a:rPr>
              <a:t> store the data</a:t>
            </a:r>
          </a:p>
          <a:p>
            <a:pPr lvl="1"/>
            <a:endParaRPr lang="nl-NL" altLang="en-US" dirty="0">
              <a:latin typeface="Arial" charset="0"/>
            </a:endParaRPr>
          </a:p>
          <a:p>
            <a:pPr lvl="1"/>
            <a:endParaRPr lang="en-US" altLang="en-US" dirty="0">
              <a:latin typeface="Arial" charset="0"/>
            </a:endParaRPr>
          </a:p>
        </p:txBody>
      </p:sp>
    </p:spTree>
    <p:extLst>
      <p:ext uri="{BB962C8B-B14F-4D97-AF65-F5344CB8AC3E}">
        <p14:creationId xmlns:p14="http://schemas.microsoft.com/office/powerpoint/2010/main" val="259356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342900"/>
            <a:ext cx="8382000" cy="774700"/>
          </a:xfrm>
        </p:spPr>
        <p:txBody>
          <a:bodyPr/>
          <a:lstStyle/>
          <a:p>
            <a:r>
              <a:rPr lang="en-US" dirty="0" smtClean="0"/>
              <a:t>Table of contents</a:t>
            </a:r>
            <a:endParaRPr lang="en-GB" dirty="0"/>
          </a:p>
        </p:txBody>
      </p:sp>
      <p:sp>
        <p:nvSpPr>
          <p:cNvPr id="4" name="Footer Placeholder 3"/>
          <p:cNvSpPr>
            <a:spLocks noGrp="1"/>
          </p:cNvSpPr>
          <p:nvPr>
            <p:ph type="ftr" idx="11"/>
          </p:nvPr>
        </p:nvSpPr>
        <p:spPr/>
        <p:txBody>
          <a:bodyPr/>
          <a:lstStyle/>
          <a:p>
            <a:pPr>
              <a:defRPr/>
            </a:pPr>
            <a:r>
              <a:rPr lang="en-US" smtClean="0"/>
              <a:t>Deltares Configuration Course </a:t>
            </a:r>
            <a:endParaRPr lang="en-GB"/>
          </a:p>
        </p:txBody>
      </p:sp>
      <p:sp>
        <p:nvSpPr>
          <p:cNvPr id="5" name="Slide Number Placeholder 4"/>
          <p:cNvSpPr>
            <a:spLocks noGrp="1"/>
          </p:cNvSpPr>
          <p:nvPr>
            <p:ph type="sldNum" idx="12"/>
          </p:nvPr>
        </p:nvSpPr>
        <p:spPr/>
        <p:txBody>
          <a:bodyPr/>
          <a:lstStyle/>
          <a:p>
            <a:pPr>
              <a:defRPr/>
            </a:pPr>
            <a:fld id="{F264A7C4-66A3-4002-B857-4204DCD72E50}" type="slidenum">
              <a:rPr lang="en-GB" smtClean="0"/>
              <a:pPr>
                <a:defRPr/>
              </a:pPr>
              <a:t>3</a:t>
            </a:fld>
            <a:endParaRPr lang="en-GB"/>
          </a:p>
        </p:txBody>
      </p:sp>
      <p:sp>
        <p:nvSpPr>
          <p:cNvPr id="7" name="Content Placeholder 6"/>
          <p:cNvSpPr>
            <a:spLocks noGrp="1"/>
          </p:cNvSpPr>
          <p:nvPr>
            <p:ph idx="1"/>
          </p:nvPr>
        </p:nvSpPr>
        <p:spPr>
          <a:xfrm>
            <a:off x="571500" y="1358900"/>
            <a:ext cx="8720138" cy="4300538"/>
          </a:xfrm>
        </p:spPr>
        <p:txBody>
          <a:bodyPr/>
          <a:lstStyle/>
          <a:p>
            <a:pPr marL="552450" indent="-457200">
              <a:buSzPct val="100000"/>
              <a:buFont typeface="+mj-lt"/>
              <a:buAutoNum type="arabicPeriod"/>
            </a:pPr>
            <a:r>
              <a:rPr lang="en-US" dirty="0" smtClean="0">
                <a:solidFill>
                  <a:schemeClr val="tx1"/>
                </a:solidFill>
              </a:rPr>
              <a:t>Tools: Admin Interface</a:t>
            </a:r>
          </a:p>
          <a:p>
            <a:pPr marL="552450" indent="-457200">
              <a:buSzPct val="100000"/>
              <a:buFont typeface="+mj-lt"/>
              <a:buAutoNum type="arabicPeriod"/>
            </a:pPr>
            <a:r>
              <a:rPr lang="en-US" dirty="0" smtClean="0">
                <a:solidFill>
                  <a:schemeClr val="tx1"/>
                </a:solidFill>
              </a:rPr>
              <a:t>Tools: Configuration manager</a:t>
            </a:r>
          </a:p>
          <a:p>
            <a:pPr marL="552450" indent="-457200">
              <a:buSzPct val="100000"/>
              <a:buFont typeface="+mj-lt"/>
              <a:buAutoNum type="arabicPeriod"/>
            </a:pPr>
            <a:r>
              <a:rPr lang="en-US" dirty="0" smtClean="0">
                <a:solidFill>
                  <a:schemeClr val="tx1"/>
                </a:solidFill>
              </a:rPr>
              <a:t>Live system and configuration</a:t>
            </a:r>
          </a:p>
          <a:p>
            <a:pPr marL="552450" indent="-457200">
              <a:buSzPct val="100000"/>
              <a:buFont typeface="+mj-lt"/>
              <a:buAutoNum type="arabicPeriod"/>
            </a:pPr>
            <a:r>
              <a:rPr lang="en-US" dirty="0" smtClean="0">
                <a:solidFill>
                  <a:schemeClr val="tx1"/>
                </a:solidFill>
              </a:rPr>
              <a:t>Maintenance</a:t>
            </a:r>
          </a:p>
          <a:p>
            <a:pPr marL="552450" indent="-457200">
              <a:buSzPct val="100000"/>
              <a:buFont typeface="+mj-lt"/>
              <a:buAutoNum type="arabicPeriod"/>
            </a:pPr>
            <a:r>
              <a:rPr lang="en-US" dirty="0" smtClean="0">
                <a:solidFill>
                  <a:schemeClr val="tx1"/>
                </a:solidFill>
              </a:rPr>
              <a:t>Advanced topics</a:t>
            </a:r>
          </a:p>
          <a:p>
            <a:pPr marL="1270000" lvl="3" indent="0">
              <a:buSzPct val="100000"/>
              <a:buNone/>
            </a:pPr>
            <a:endParaRPr lang="en-GB" dirty="0">
              <a:solidFill>
                <a:srgbClr val="FF0000"/>
              </a:solidFill>
            </a:endParaRPr>
          </a:p>
        </p:txBody>
      </p:sp>
    </p:spTree>
    <p:extLst>
      <p:ext uri="{BB962C8B-B14F-4D97-AF65-F5344CB8AC3E}">
        <p14:creationId xmlns:p14="http://schemas.microsoft.com/office/powerpoint/2010/main" val="437830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idx="11"/>
          </p:nvPr>
        </p:nvSpPr>
        <p:spPr/>
        <p:txBody>
          <a:bodyPr/>
          <a:lstStyle/>
          <a:p>
            <a:r>
              <a:rPr lang="en-GB" altLang="en-US"/>
              <a:t>Deltares Configuration Course </a:t>
            </a:r>
          </a:p>
        </p:txBody>
      </p:sp>
      <p:sp>
        <p:nvSpPr>
          <p:cNvPr id="6" name="Slide Number Placeholder 6"/>
          <p:cNvSpPr>
            <a:spLocks noGrp="1"/>
          </p:cNvSpPr>
          <p:nvPr>
            <p:ph type="sldNum" idx="12"/>
          </p:nvPr>
        </p:nvSpPr>
        <p:spPr/>
        <p:txBody>
          <a:bodyPr/>
          <a:lstStyle/>
          <a:p>
            <a:fld id="{1F21704B-D33E-4E11-945B-9F496BE67726}" type="slidenum">
              <a:rPr lang="en-GB" altLang="en-US"/>
              <a:pPr/>
              <a:t>30</a:t>
            </a:fld>
            <a:endParaRPr lang="en-GB" altLang="en-US"/>
          </a:p>
        </p:txBody>
      </p:sp>
      <p:sp>
        <p:nvSpPr>
          <p:cNvPr id="874498" name="Rectangle 2"/>
          <p:cNvSpPr>
            <a:spLocks noGrp="1" noChangeArrowheads="1"/>
          </p:cNvSpPr>
          <p:nvPr>
            <p:ph type="title"/>
          </p:nvPr>
        </p:nvSpPr>
        <p:spPr>
          <a:xfrm>
            <a:off x="609600" y="342900"/>
            <a:ext cx="8382000" cy="774700"/>
          </a:xfrm>
        </p:spPr>
        <p:txBody>
          <a:bodyPr/>
          <a:lstStyle/>
          <a:p>
            <a:pPr defTabSz="914400"/>
            <a:r>
              <a:rPr lang="nl-NL" altLang="en-US" dirty="0">
                <a:solidFill>
                  <a:schemeClr val="accent1"/>
                </a:solidFill>
              </a:rPr>
              <a:t>Time Series Sets</a:t>
            </a:r>
            <a:endParaRPr lang="en-GB" altLang="en-US" dirty="0">
              <a:solidFill>
                <a:schemeClr val="accent1"/>
              </a:solidFill>
            </a:endParaRPr>
          </a:p>
        </p:txBody>
      </p:sp>
      <p:sp>
        <p:nvSpPr>
          <p:cNvPr id="874499" name="Rectangle 3"/>
          <p:cNvSpPr>
            <a:spLocks noGrp="1" noChangeArrowheads="1"/>
          </p:cNvSpPr>
          <p:nvPr>
            <p:ph type="body" sz="half" idx="1"/>
          </p:nvPr>
        </p:nvSpPr>
        <p:spPr>
          <a:xfrm>
            <a:off x="758825" y="1370013"/>
            <a:ext cx="8572500" cy="4300537"/>
          </a:xfrm>
        </p:spPr>
        <p:txBody>
          <a:bodyPr/>
          <a:lstStyle/>
          <a:p>
            <a:pPr marL="342900" indent="-342900" defTabSz="914400">
              <a:spcBef>
                <a:spcPct val="20000"/>
              </a:spcBef>
              <a:spcAft>
                <a:spcPct val="0"/>
              </a:spcAft>
              <a:buSzPct val="100000"/>
              <a:buFont typeface="Times New Roman" pitchFamily="18" charset="0"/>
              <a:buNone/>
            </a:pPr>
            <a:r>
              <a:rPr lang="en-GB" altLang="en-US" sz="1800" b="1"/>
              <a:t>Properties of time series:</a:t>
            </a:r>
          </a:p>
          <a:p>
            <a:pPr marL="342900" indent="-342900" defTabSz="914400">
              <a:spcBef>
                <a:spcPct val="20000"/>
              </a:spcBef>
              <a:spcAft>
                <a:spcPct val="0"/>
              </a:spcAft>
              <a:buSzPct val="100000"/>
              <a:buFont typeface="Times New Roman" pitchFamily="18" charset="0"/>
              <a:buChar char="•"/>
            </a:pPr>
            <a:r>
              <a:rPr lang="en-GB" altLang="en-US" sz="1800"/>
              <a:t>location Id – or – locationSetId</a:t>
            </a:r>
          </a:p>
          <a:p>
            <a:pPr marL="342900" indent="-342900" defTabSz="914400">
              <a:spcBef>
                <a:spcPct val="20000"/>
              </a:spcBef>
              <a:spcAft>
                <a:spcPct val="0"/>
              </a:spcAft>
              <a:buSzPct val="100000"/>
              <a:buFont typeface="Times New Roman" pitchFamily="18" charset="0"/>
              <a:buChar char="•"/>
            </a:pPr>
            <a:r>
              <a:rPr lang="en-GB" altLang="en-US" sz="1800"/>
              <a:t>parameter Id</a:t>
            </a:r>
          </a:p>
          <a:p>
            <a:pPr marL="342900" indent="-342900" defTabSz="914400">
              <a:spcBef>
                <a:spcPct val="20000"/>
              </a:spcBef>
              <a:spcAft>
                <a:spcPct val="0"/>
              </a:spcAft>
              <a:buSzPct val="100000"/>
              <a:buFont typeface="Times New Roman" pitchFamily="18" charset="0"/>
              <a:buChar char="•"/>
            </a:pPr>
            <a:r>
              <a:rPr lang="en-GB" altLang="en-US" sz="1800">
                <a:solidFill>
                  <a:schemeClr val="tx1"/>
                </a:solidFill>
              </a:rPr>
              <a:t>timestep</a:t>
            </a:r>
          </a:p>
          <a:p>
            <a:pPr marL="342900" indent="-342900" defTabSz="914400">
              <a:spcBef>
                <a:spcPct val="20000"/>
              </a:spcBef>
              <a:spcAft>
                <a:spcPct val="0"/>
              </a:spcAft>
              <a:buSzPct val="100000"/>
              <a:buFont typeface="Times New Roman" pitchFamily="18" charset="0"/>
              <a:buChar char="•"/>
            </a:pPr>
            <a:r>
              <a:rPr lang="en-GB" altLang="en-US" sz="1800"/>
              <a:t>relativeViewPeriod</a:t>
            </a:r>
          </a:p>
          <a:p>
            <a:pPr marL="342900" indent="-342900" defTabSz="914400">
              <a:spcBef>
                <a:spcPct val="20000"/>
              </a:spcBef>
              <a:spcAft>
                <a:spcPct val="0"/>
              </a:spcAft>
              <a:buSzPct val="100000"/>
              <a:buFont typeface="Times New Roman" pitchFamily="18" charset="0"/>
              <a:buNone/>
            </a:pPr>
            <a:endParaRPr lang="en-GB" altLang="en-US" sz="1800"/>
          </a:p>
          <a:p>
            <a:pPr marL="342900" indent="-342900" defTabSz="914400">
              <a:spcBef>
                <a:spcPct val="20000"/>
              </a:spcBef>
              <a:spcAft>
                <a:spcPct val="0"/>
              </a:spcAft>
              <a:buSzPct val="100000"/>
              <a:buFont typeface="Times New Roman" pitchFamily="18" charset="0"/>
              <a:buChar char="•"/>
            </a:pPr>
            <a:r>
              <a:rPr lang="en-GB" altLang="en-US" sz="1800"/>
              <a:t>valueType (scalar, grid, profile, ..)</a:t>
            </a:r>
          </a:p>
          <a:p>
            <a:pPr marL="342900" indent="-342900" defTabSz="914400">
              <a:spcBef>
                <a:spcPct val="20000"/>
              </a:spcBef>
              <a:spcAft>
                <a:spcPct val="0"/>
              </a:spcAft>
              <a:buSzPct val="100000"/>
              <a:buFont typeface="Times New Roman" pitchFamily="18" charset="0"/>
              <a:buChar char="•"/>
            </a:pPr>
            <a:r>
              <a:rPr lang="en-GB" altLang="en-US" sz="1800"/>
              <a:t>timeSeriesType (external historical, external forecast, ..)</a:t>
            </a:r>
          </a:p>
          <a:p>
            <a:pPr marL="342900" indent="-342900" defTabSz="914400">
              <a:spcBef>
                <a:spcPct val="20000"/>
              </a:spcBef>
              <a:spcAft>
                <a:spcPct val="0"/>
              </a:spcAft>
              <a:buSzPct val="100000"/>
              <a:buFont typeface="Times New Roman" pitchFamily="18" charset="0"/>
              <a:buChar char="•"/>
            </a:pPr>
            <a:r>
              <a:rPr lang="en-GB" altLang="en-US" sz="1800"/>
              <a:t>moduleInstanceId (import, PDM, KW, ISIS, ..)</a:t>
            </a:r>
          </a:p>
          <a:p>
            <a:pPr marL="342900" indent="-342900" defTabSz="914400">
              <a:spcBef>
                <a:spcPct val="20000"/>
              </a:spcBef>
              <a:spcAft>
                <a:spcPct val="0"/>
              </a:spcAft>
              <a:buSzPct val="100000"/>
              <a:buFont typeface="Times New Roman" pitchFamily="18" charset="0"/>
              <a:buChar char="•"/>
            </a:pPr>
            <a:r>
              <a:rPr lang="en-GB" altLang="en-US" sz="1800"/>
              <a:t>readWriteMode</a:t>
            </a:r>
          </a:p>
          <a:p>
            <a:pPr marL="342900" indent="-342900" defTabSz="914400">
              <a:spcBef>
                <a:spcPct val="20000"/>
              </a:spcBef>
              <a:spcAft>
                <a:spcPct val="0"/>
              </a:spcAft>
              <a:buSzPct val="100000"/>
              <a:buFont typeface="Times New Roman" pitchFamily="18" charset="0"/>
              <a:buNone/>
            </a:pPr>
            <a:endParaRPr lang="en-GB" altLang="en-US" sz="1800"/>
          </a:p>
          <a:p>
            <a:pPr marL="342900" indent="-342900" defTabSz="914400">
              <a:spcBef>
                <a:spcPct val="20000"/>
              </a:spcBef>
              <a:spcAft>
                <a:spcPct val="0"/>
              </a:spcAft>
              <a:buSzPct val="100000"/>
              <a:buFont typeface="Times New Roman" pitchFamily="18" charset="0"/>
              <a:buChar char="•"/>
            </a:pPr>
            <a:r>
              <a:rPr lang="en-GB" altLang="en-US" sz="1800">
                <a:solidFill>
                  <a:srgbClr val="FF0000"/>
                </a:solidFill>
              </a:rPr>
              <a:t>expiryTime (when to delete from database)</a:t>
            </a:r>
          </a:p>
          <a:p>
            <a:pPr marL="342900" indent="-342900" defTabSz="914400">
              <a:spcBef>
                <a:spcPct val="20000"/>
              </a:spcBef>
              <a:spcAft>
                <a:spcPct val="0"/>
              </a:spcAft>
              <a:buSzPct val="100000"/>
              <a:buFont typeface="Times New Roman" pitchFamily="18" charset="0"/>
              <a:buChar char="•"/>
            </a:pPr>
            <a:r>
              <a:rPr lang="en-GB" altLang="en-US" sz="1800">
                <a:solidFill>
                  <a:srgbClr val="FF0000"/>
                </a:solidFill>
              </a:rPr>
              <a:t>synchLevel</a:t>
            </a:r>
          </a:p>
          <a:p>
            <a:pPr marL="342900" indent="-342900" defTabSz="914400">
              <a:spcBef>
                <a:spcPct val="20000"/>
              </a:spcBef>
              <a:spcAft>
                <a:spcPct val="0"/>
              </a:spcAft>
              <a:buSzPct val="100000"/>
              <a:buFont typeface="Times New Roman" pitchFamily="18" charset="0"/>
              <a:buNone/>
            </a:pPr>
            <a:endParaRPr lang="en-GB" altLang="en-US" sz="1800"/>
          </a:p>
          <a:p>
            <a:pPr marL="342900" indent="-342900" defTabSz="914400">
              <a:spcBef>
                <a:spcPct val="20000"/>
              </a:spcBef>
              <a:spcAft>
                <a:spcPct val="0"/>
              </a:spcAft>
              <a:buSzPct val="100000"/>
              <a:buFont typeface="Times New Roman" pitchFamily="18" charset="0"/>
              <a:buChar char="•"/>
            </a:pPr>
            <a:r>
              <a:rPr lang="en-GB" altLang="en-US" sz="1800">
                <a:solidFill>
                  <a:schemeClr val="tx1"/>
                </a:solidFill>
              </a:rPr>
              <a:t>simple transformations (delay, multiplier, divider, incrementer)</a:t>
            </a:r>
          </a:p>
          <a:p>
            <a:pPr marL="342900" indent="-342900" defTabSz="914400">
              <a:spcBef>
                <a:spcPct val="20000"/>
              </a:spcBef>
              <a:spcAft>
                <a:spcPct val="0"/>
              </a:spcAft>
              <a:buSzPct val="100000"/>
              <a:buFont typeface="Times New Roman" pitchFamily="18" charset="0"/>
              <a:buChar char="•"/>
            </a:pPr>
            <a:r>
              <a:rPr lang="en-GB" altLang="en-US" sz="1800"/>
              <a:t>ensembleId</a:t>
            </a:r>
          </a:p>
        </p:txBody>
      </p:sp>
    </p:spTree>
    <p:extLst>
      <p:ext uri="{BB962C8B-B14F-4D97-AF65-F5344CB8AC3E}">
        <p14:creationId xmlns:p14="http://schemas.microsoft.com/office/powerpoint/2010/main" val="3214783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idx="11"/>
          </p:nvPr>
        </p:nvSpPr>
        <p:spPr/>
        <p:txBody>
          <a:bodyPr/>
          <a:lstStyle/>
          <a:p>
            <a:r>
              <a:rPr lang="en-GB" altLang="en-US"/>
              <a:t>Deltares Configuration Course </a:t>
            </a:r>
          </a:p>
        </p:txBody>
      </p:sp>
      <p:sp>
        <p:nvSpPr>
          <p:cNvPr id="6" name="Slide Number Placeholder 6"/>
          <p:cNvSpPr>
            <a:spLocks noGrp="1"/>
          </p:cNvSpPr>
          <p:nvPr>
            <p:ph type="sldNum" idx="12"/>
          </p:nvPr>
        </p:nvSpPr>
        <p:spPr/>
        <p:txBody>
          <a:bodyPr/>
          <a:lstStyle/>
          <a:p>
            <a:fld id="{85E7B2B2-F116-4D59-9D11-9E8143BFDA89}" type="slidenum">
              <a:rPr lang="en-GB" altLang="en-US"/>
              <a:pPr/>
              <a:t>31</a:t>
            </a:fld>
            <a:endParaRPr lang="en-GB" altLang="en-US"/>
          </a:p>
        </p:txBody>
      </p:sp>
      <p:sp>
        <p:nvSpPr>
          <p:cNvPr id="879618" name="Rectangle 2"/>
          <p:cNvSpPr>
            <a:spLocks noGrp="1" noChangeArrowheads="1"/>
          </p:cNvSpPr>
          <p:nvPr>
            <p:ph type="title"/>
          </p:nvPr>
        </p:nvSpPr>
        <p:spPr>
          <a:xfrm>
            <a:off x="482600" y="342900"/>
            <a:ext cx="8382000" cy="774700"/>
          </a:xfrm>
        </p:spPr>
        <p:txBody>
          <a:bodyPr/>
          <a:lstStyle/>
          <a:p>
            <a:pPr defTabSz="914400"/>
            <a:r>
              <a:rPr lang="en-GB" altLang="en-US">
                <a:solidFill>
                  <a:schemeClr val="accent1"/>
                </a:solidFill>
              </a:rPr>
              <a:t>Limits of FEWS Databases</a:t>
            </a:r>
          </a:p>
        </p:txBody>
      </p:sp>
      <p:sp>
        <p:nvSpPr>
          <p:cNvPr id="879619" name="Rectangle 3"/>
          <p:cNvSpPr>
            <a:spLocks noGrp="1" noChangeArrowheads="1"/>
          </p:cNvSpPr>
          <p:nvPr>
            <p:ph type="body" sz="half" idx="1"/>
          </p:nvPr>
        </p:nvSpPr>
        <p:spPr>
          <a:xfrm>
            <a:off x="635000" y="1524000"/>
            <a:ext cx="8340725" cy="4300538"/>
          </a:xfrm>
        </p:spPr>
        <p:txBody>
          <a:bodyPr/>
          <a:lstStyle/>
          <a:p>
            <a:pPr marL="342900" indent="-342900" defTabSz="914400">
              <a:lnSpc>
                <a:spcPct val="100000"/>
              </a:lnSpc>
              <a:spcBef>
                <a:spcPct val="20000"/>
              </a:spcBef>
              <a:spcAft>
                <a:spcPct val="0"/>
              </a:spcAft>
              <a:buSzPct val="100000"/>
              <a:buFont typeface="Times New Roman" pitchFamily="18" charset="0"/>
              <a:buNone/>
            </a:pPr>
            <a:r>
              <a:rPr lang="nl-NL" altLang="en-US" dirty="0"/>
              <a:t>Central database – ORACLE, </a:t>
            </a:r>
            <a:r>
              <a:rPr lang="nl-NL" altLang="en-US" dirty="0" err="1"/>
              <a:t>PostGress</a:t>
            </a:r>
            <a:r>
              <a:rPr lang="nl-NL" altLang="en-US" dirty="0"/>
              <a:t>, </a:t>
            </a:r>
            <a:r>
              <a:rPr lang="nl-NL" altLang="en-US" dirty="0" err="1"/>
              <a:t>SQLServer</a:t>
            </a:r>
            <a:endParaRPr lang="nl-NL" altLang="en-US" dirty="0"/>
          </a:p>
          <a:p>
            <a:pPr marL="742950" lvl="1" indent="-285750" defTabSz="914400">
              <a:lnSpc>
                <a:spcPct val="100000"/>
              </a:lnSpc>
              <a:spcBef>
                <a:spcPct val="20000"/>
              </a:spcBef>
              <a:spcAft>
                <a:spcPct val="0"/>
              </a:spcAft>
              <a:buSzPct val="100000"/>
              <a:buFont typeface="Times New Roman" pitchFamily="18" charset="0"/>
              <a:buChar char="–"/>
            </a:pPr>
            <a:r>
              <a:rPr lang="nl-NL" altLang="en-US" dirty="0"/>
              <a:t>No </a:t>
            </a:r>
            <a:r>
              <a:rPr lang="nl-NL" altLang="en-US" dirty="0" err="1"/>
              <a:t>size</a:t>
            </a:r>
            <a:r>
              <a:rPr lang="nl-NL" altLang="en-US" dirty="0"/>
              <a:t> limit</a:t>
            </a:r>
          </a:p>
          <a:p>
            <a:pPr marL="342900" indent="-342900" defTabSz="914400">
              <a:lnSpc>
                <a:spcPct val="100000"/>
              </a:lnSpc>
              <a:spcBef>
                <a:spcPct val="20000"/>
              </a:spcBef>
              <a:spcAft>
                <a:spcPct val="0"/>
              </a:spcAft>
              <a:buSzPct val="100000"/>
              <a:buFont typeface="Times New Roman" pitchFamily="18" charset="0"/>
              <a:buNone/>
            </a:pPr>
            <a:r>
              <a:rPr lang="nl-NL" altLang="en-US" dirty="0"/>
              <a:t>Forecasting Shell databases</a:t>
            </a:r>
          </a:p>
          <a:p>
            <a:pPr marL="742950" lvl="1" indent="-285750" defTabSz="914400">
              <a:lnSpc>
                <a:spcPct val="100000"/>
              </a:lnSpc>
              <a:spcBef>
                <a:spcPct val="20000"/>
              </a:spcBef>
              <a:spcAft>
                <a:spcPct val="0"/>
              </a:spcAft>
              <a:buSzPct val="100000"/>
              <a:buFont typeface="Times New Roman" pitchFamily="18" charset="0"/>
              <a:buChar char="–"/>
            </a:pPr>
            <a:r>
              <a:rPr lang="nl-NL" altLang="en-US" dirty="0"/>
              <a:t>Microsoft ACCESS: 2 GB </a:t>
            </a:r>
            <a:r>
              <a:rPr lang="nl-NL" altLang="en-US" dirty="0" err="1"/>
              <a:t>size</a:t>
            </a:r>
            <a:r>
              <a:rPr lang="nl-NL" altLang="en-US" dirty="0"/>
              <a:t> limit</a:t>
            </a:r>
          </a:p>
          <a:p>
            <a:pPr marL="742950" lvl="1" indent="-285750" defTabSz="914400">
              <a:lnSpc>
                <a:spcPct val="100000"/>
              </a:lnSpc>
              <a:spcBef>
                <a:spcPct val="20000"/>
              </a:spcBef>
              <a:spcAft>
                <a:spcPct val="0"/>
              </a:spcAft>
              <a:buSzPct val="100000"/>
              <a:buFont typeface="Times New Roman" pitchFamily="18" charset="0"/>
              <a:buChar char="–"/>
            </a:pPr>
            <a:r>
              <a:rPr lang="nl-NL" altLang="en-US" dirty="0" err="1"/>
              <a:t>Firebird</a:t>
            </a:r>
            <a:r>
              <a:rPr lang="nl-NL" altLang="en-US" dirty="0"/>
              <a:t>: No </a:t>
            </a:r>
            <a:r>
              <a:rPr lang="nl-NL" altLang="en-US" dirty="0" err="1"/>
              <a:t>size</a:t>
            </a:r>
            <a:r>
              <a:rPr lang="nl-NL" altLang="en-US" dirty="0"/>
              <a:t> limit</a:t>
            </a:r>
          </a:p>
          <a:p>
            <a:pPr marL="342900" indent="-342900" defTabSz="914400">
              <a:lnSpc>
                <a:spcPct val="100000"/>
              </a:lnSpc>
              <a:spcBef>
                <a:spcPct val="20000"/>
              </a:spcBef>
              <a:spcAft>
                <a:spcPct val="0"/>
              </a:spcAft>
              <a:buSzPct val="100000"/>
              <a:buFont typeface="Times New Roman" pitchFamily="18" charset="0"/>
              <a:buNone/>
            </a:pPr>
            <a:r>
              <a:rPr lang="nl-NL" altLang="en-US" dirty="0"/>
              <a:t>Operator </a:t>
            </a:r>
            <a:r>
              <a:rPr lang="nl-NL" altLang="en-US" dirty="0" err="1"/>
              <a:t>client</a:t>
            </a:r>
            <a:r>
              <a:rPr lang="nl-NL" altLang="en-US" dirty="0"/>
              <a:t> databases</a:t>
            </a:r>
          </a:p>
          <a:p>
            <a:pPr marL="742950" lvl="1" indent="-285750" defTabSz="914400">
              <a:lnSpc>
                <a:spcPct val="100000"/>
              </a:lnSpc>
              <a:spcBef>
                <a:spcPct val="20000"/>
              </a:spcBef>
              <a:spcAft>
                <a:spcPct val="0"/>
              </a:spcAft>
              <a:buSzPct val="100000"/>
              <a:buFont typeface="Times New Roman" pitchFamily="18" charset="0"/>
              <a:buChar char="–"/>
            </a:pPr>
            <a:r>
              <a:rPr lang="nl-NL" altLang="en-US" dirty="0"/>
              <a:t>Microsoft ACCESS: 2 GB </a:t>
            </a:r>
            <a:r>
              <a:rPr lang="nl-NL" altLang="en-US" dirty="0" err="1"/>
              <a:t>size</a:t>
            </a:r>
            <a:r>
              <a:rPr lang="nl-NL" altLang="en-US" dirty="0"/>
              <a:t> limit</a:t>
            </a:r>
          </a:p>
          <a:p>
            <a:pPr marL="742950" lvl="1" indent="-285750" defTabSz="914400">
              <a:lnSpc>
                <a:spcPct val="100000"/>
              </a:lnSpc>
              <a:spcBef>
                <a:spcPct val="20000"/>
              </a:spcBef>
              <a:spcAft>
                <a:spcPct val="0"/>
              </a:spcAft>
              <a:buSzPct val="100000"/>
              <a:buFont typeface="Times New Roman" pitchFamily="18" charset="0"/>
              <a:buChar char="–"/>
            </a:pPr>
            <a:r>
              <a:rPr lang="nl-NL" altLang="en-US" dirty="0" err="1"/>
              <a:t>Firebird</a:t>
            </a:r>
            <a:r>
              <a:rPr lang="nl-NL" altLang="en-US" dirty="0"/>
              <a:t>: No </a:t>
            </a:r>
            <a:r>
              <a:rPr lang="nl-NL" altLang="en-US" dirty="0" err="1"/>
              <a:t>size</a:t>
            </a:r>
            <a:r>
              <a:rPr lang="nl-NL" altLang="en-US" dirty="0"/>
              <a:t> limit</a:t>
            </a:r>
          </a:p>
          <a:p>
            <a:pPr marL="342900" indent="-342900" defTabSz="914400">
              <a:lnSpc>
                <a:spcPct val="100000"/>
              </a:lnSpc>
              <a:spcBef>
                <a:spcPct val="20000"/>
              </a:spcBef>
              <a:spcAft>
                <a:spcPct val="0"/>
              </a:spcAft>
              <a:buSzPct val="100000"/>
              <a:buFont typeface="Times New Roman" pitchFamily="18" charset="0"/>
              <a:buNone/>
            </a:pPr>
            <a:endParaRPr lang="nl-NL" altLang="en-US" dirty="0"/>
          </a:p>
          <a:p>
            <a:pPr marL="342900" indent="-342900" defTabSz="914400">
              <a:lnSpc>
                <a:spcPct val="100000"/>
              </a:lnSpc>
              <a:spcBef>
                <a:spcPct val="20000"/>
              </a:spcBef>
              <a:spcAft>
                <a:spcPct val="0"/>
              </a:spcAft>
              <a:buSzPct val="100000"/>
              <a:buFont typeface="Times New Roman" pitchFamily="18" charset="0"/>
              <a:buNone/>
            </a:pPr>
            <a:r>
              <a:rPr lang="nl-NL" altLang="en-US" dirty="0"/>
              <a:t>Of course: performance </a:t>
            </a:r>
            <a:r>
              <a:rPr lang="nl-NL" altLang="en-US" dirty="0" err="1"/>
              <a:t>will</a:t>
            </a:r>
            <a:r>
              <a:rPr lang="nl-NL" altLang="en-US" dirty="0"/>
              <a:t> </a:t>
            </a:r>
            <a:r>
              <a:rPr lang="nl-NL" altLang="en-US" dirty="0" err="1"/>
              <a:t>reduce</a:t>
            </a:r>
            <a:r>
              <a:rPr lang="nl-NL" altLang="en-US" dirty="0"/>
              <a:t> </a:t>
            </a:r>
            <a:r>
              <a:rPr lang="nl-NL" altLang="en-US" dirty="0" err="1"/>
              <a:t>when</a:t>
            </a:r>
            <a:r>
              <a:rPr lang="nl-NL" altLang="en-US" dirty="0"/>
              <a:t> database is </a:t>
            </a:r>
            <a:r>
              <a:rPr lang="nl-NL" altLang="en-US" dirty="0" err="1"/>
              <a:t>larger</a:t>
            </a:r>
            <a:endParaRPr lang="nl-NL" altLang="en-US" dirty="0"/>
          </a:p>
          <a:p>
            <a:pPr marL="342900" indent="-342900" defTabSz="914400">
              <a:lnSpc>
                <a:spcPct val="100000"/>
              </a:lnSpc>
              <a:spcBef>
                <a:spcPct val="20000"/>
              </a:spcBef>
              <a:spcAft>
                <a:spcPct val="0"/>
              </a:spcAft>
              <a:buSzPct val="100000"/>
              <a:buFont typeface="Times New Roman" pitchFamily="18" charset="0"/>
              <a:buNone/>
            </a:pPr>
            <a:endParaRPr lang="nl-NL" altLang="en-US" dirty="0"/>
          </a:p>
        </p:txBody>
      </p:sp>
    </p:spTree>
    <p:extLst>
      <p:ext uri="{BB962C8B-B14F-4D97-AF65-F5344CB8AC3E}">
        <p14:creationId xmlns:p14="http://schemas.microsoft.com/office/powerpoint/2010/main" val="5270690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idx="11"/>
          </p:nvPr>
        </p:nvSpPr>
        <p:spPr/>
        <p:txBody>
          <a:bodyPr/>
          <a:lstStyle/>
          <a:p>
            <a:r>
              <a:rPr lang="en-GB" altLang="en-US"/>
              <a:t>Deltares Configuration Course </a:t>
            </a:r>
          </a:p>
        </p:txBody>
      </p:sp>
      <p:sp>
        <p:nvSpPr>
          <p:cNvPr id="6" name="Slide Number Placeholder 6"/>
          <p:cNvSpPr>
            <a:spLocks noGrp="1"/>
          </p:cNvSpPr>
          <p:nvPr>
            <p:ph type="sldNum" idx="12"/>
          </p:nvPr>
        </p:nvSpPr>
        <p:spPr/>
        <p:txBody>
          <a:bodyPr/>
          <a:lstStyle/>
          <a:p>
            <a:fld id="{C8C70EFC-1E31-4498-B894-9F03D9B8F37C}" type="slidenum">
              <a:rPr lang="en-GB" altLang="en-US"/>
              <a:pPr/>
              <a:t>32</a:t>
            </a:fld>
            <a:endParaRPr lang="en-GB" altLang="en-US"/>
          </a:p>
        </p:txBody>
      </p:sp>
      <p:sp>
        <p:nvSpPr>
          <p:cNvPr id="880642" name="Rectangle 2"/>
          <p:cNvSpPr>
            <a:spLocks noGrp="1" noChangeArrowheads="1"/>
          </p:cNvSpPr>
          <p:nvPr>
            <p:ph type="title"/>
          </p:nvPr>
        </p:nvSpPr>
        <p:spPr>
          <a:xfrm>
            <a:off x="571500" y="330200"/>
            <a:ext cx="8382000" cy="774700"/>
          </a:xfrm>
        </p:spPr>
        <p:txBody>
          <a:bodyPr/>
          <a:lstStyle/>
          <a:p>
            <a:pPr defTabSz="914400"/>
            <a:r>
              <a:rPr lang="en-GB" altLang="en-US">
                <a:solidFill>
                  <a:schemeClr val="accent1"/>
                </a:solidFill>
              </a:rPr>
              <a:t>Expiry Times</a:t>
            </a:r>
          </a:p>
        </p:txBody>
      </p:sp>
      <p:sp>
        <p:nvSpPr>
          <p:cNvPr id="880643" name="Rectangle 3"/>
          <p:cNvSpPr>
            <a:spLocks noGrp="1" noChangeArrowheads="1"/>
          </p:cNvSpPr>
          <p:nvPr>
            <p:ph type="body" sz="half" idx="1"/>
          </p:nvPr>
        </p:nvSpPr>
        <p:spPr>
          <a:xfrm>
            <a:off x="704850" y="1557338"/>
            <a:ext cx="8578850" cy="4114800"/>
          </a:xfrm>
        </p:spPr>
        <p:txBody>
          <a:bodyPr/>
          <a:lstStyle/>
          <a:p>
            <a:pPr marL="342900" indent="-342900" defTabSz="914400">
              <a:lnSpc>
                <a:spcPct val="100000"/>
              </a:lnSpc>
              <a:spcBef>
                <a:spcPct val="20000"/>
              </a:spcBef>
              <a:spcAft>
                <a:spcPct val="0"/>
              </a:spcAft>
              <a:buSzPct val="100000"/>
              <a:buFont typeface="Times New Roman" pitchFamily="18" charset="0"/>
              <a:buNone/>
            </a:pPr>
            <a:r>
              <a:rPr lang="nl-NL" altLang="en-US"/>
              <a:t>The total volume of data in the database can be reduced by :</a:t>
            </a:r>
          </a:p>
          <a:p>
            <a:pPr marL="742950" lvl="1" indent="-285750" defTabSz="914400">
              <a:lnSpc>
                <a:spcPct val="100000"/>
              </a:lnSpc>
              <a:spcBef>
                <a:spcPct val="20000"/>
              </a:spcBef>
              <a:spcAft>
                <a:spcPct val="0"/>
              </a:spcAft>
              <a:buSzPct val="100000"/>
              <a:buFont typeface="Times New Roman" pitchFamily="18" charset="0"/>
              <a:buChar char="–"/>
            </a:pPr>
            <a:r>
              <a:rPr lang="nl-NL" altLang="en-US"/>
              <a:t>Configuring the expiry time</a:t>
            </a:r>
          </a:p>
          <a:p>
            <a:pPr marL="742950" lvl="1" indent="-285750" defTabSz="914400">
              <a:lnSpc>
                <a:spcPct val="100000"/>
              </a:lnSpc>
              <a:spcBef>
                <a:spcPct val="20000"/>
              </a:spcBef>
              <a:spcAft>
                <a:spcPct val="0"/>
              </a:spcAft>
              <a:buSzPct val="100000"/>
              <a:buFont typeface="Times New Roman" pitchFamily="18" charset="0"/>
              <a:buChar char="–"/>
            </a:pPr>
            <a:r>
              <a:rPr lang="nl-NL" altLang="en-US"/>
              <a:t>Reducing the number of decimals for data values</a:t>
            </a:r>
          </a:p>
          <a:p>
            <a:pPr marL="742950" lvl="1" indent="-285750" defTabSz="914400">
              <a:lnSpc>
                <a:spcPct val="100000"/>
              </a:lnSpc>
              <a:spcBef>
                <a:spcPct val="20000"/>
              </a:spcBef>
              <a:spcAft>
                <a:spcPct val="0"/>
              </a:spcAft>
              <a:buSzPct val="100000"/>
              <a:buFont typeface="Times New Roman" pitchFamily="18" charset="0"/>
              <a:buChar char="–"/>
            </a:pPr>
            <a:r>
              <a:rPr lang="nl-NL" altLang="en-US"/>
              <a:t>Mark time series as temporary data (not synchronised)</a:t>
            </a:r>
          </a:p>
          <a:p>
            <a:pPr marL="342900" indent="-342900" defTabSz="914400">
              <a:lnSpc>
                <a:spcPct val="100000"/>
              </a:lnSpc>
              <a:spcBef>
                <a:spcPct val="20000"/>
              </a:spcBef>
              <a:spcAft>
                <a:spcPct val="0"/>
              </a:spcAft>
              <a:buSzPct val="100000"/>
              <a:buFont typeface="Times New Roman" pitchFamily="18" charset="0"/>
              <a:buNone/>
            </a:pPr>
            <a:endParaRPr lang="nl-NL" altLang="en-US"/>
          </a:p>
          <a:p>
            <a:pPr marL="342900" indent="-342900" defTabSz="914400">
              <a:lnSpc>
                <a:spcPct val="100000"/>
              </a:lnSpc>
              <a:spcBef>
                <a:spcPct val="20000"/>
              </a:spcBef>
              <a:spcAft>
                <a:spcPct val="0"/>
              </a:spcAft>
              <a:buSzPct val="100000"/>
              <a:buFont typeface="Times New Roman" pitchFamily="18" charset="0"/>
              <a:buNone/>
            </a:pPr>
            <a:r>
              <a:rPr lang="nl-NL" altLang="en-US"/>
              <a:t>The maintenance task RollingBarrel deletes all expired data</a:t>
            </a:r>
          </a:p>
          <a:p>
            <a:pPr marL="742950" lvl="1" indent="-285750" defTabSz="914400">
              <a:lnSpc>
                <a:spcPct val="100000"/>
              </a:lnSpc>
              <a:spcBef>
                <a:spcPct val="20000"/>
              </a:spcBef>
              <a:spcAft>
                <a:spcPct val="0"/>
              </a:spcAft>
              <a:buSzPct val="100000"/>
              <a:buFont typeface="Times New Roman" pitchFamily="18" charset="0"/>
              <a:buChar char="–"/>
            </a:pPr>
            <a:r>
              <a:rPr lang="nl-NL" altLang="en-US"/>
              <a:t>From the Central database (every 30 minutes)</a:t>
            </a:r>
          </a:p>
          <a:p>
            <a:pPr marL="742950" lvl="1" indent="-285750" defTabSz="914400">
              <a:lnSpc>
                <a:spcPct val="100000"/>
              </a:lnSpc>
              <a:spcBef>
                <a:spcPct val="20000"/>
              </a:spcBef>
              <a:spcAft>
                <a:spcPct val="0"/>
              </a:spcAft>
              <a:buSzPct val="100000"/>
              <a:buFont typeface="Times New Roman" pitchFamily="18" charset="0"/>
              <a:buChar char="–"/>
            </a:pPr>
            <a:r>
              <a:rPr lang="nl-NL" altLang="en-US"/>
              <a:t>From the Forecasting Shells (every 24 hours)</a:t>
            </a:r>
          </a:p>
          <a:p>
            <a:pPr marL="742950" lvl="1" indent="-285750" defTabSz="914400">
              <a:lnSpc>
                <a:spcPct val="100000"/>
              </a:lnSpc>
              <a:spcBef>
                <a:spcPct val="20000"/>
              </a:spcBef>
              <a:spcAft>
                <a:spcPct val="0"/>
              </a:spcAft>
              <a:buSzPct val="100000"/>
              <a:buFont typeface="Times New Roman" pitchFamily="18" charset="0"/>
              <a:buChar char="–"/>
            </a:pPr>
            <a:r>
              <a:rPr lang="nl-NL" altLang="en-US"/>
              <a:t>From the Operator Clients (every 30 minutes)</a:t>
            </a:r>
          </a:p>
        </p:txBody>
      </p:sp>
    </p:spTree>
    <p:extLst>
      <p:ext uri="{BB962C8B-B14F-4D97-AF65-F5344CB8AC3E}">
        <p14:creationId xmlns:p14="http://schemas.microsoft.com/office/powerpoint/2010/main" val="198885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6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06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064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06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806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06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idx="11"/>
          </p:nvPr>
        </p:nvSpPr>
        <p:spPr/>
        <p:txBody>
          <a:bodyPr/>
          <a:lstStyle/>
          <a:p>
            <a:r>
              <a:rPr lang="en-GB" altLang="en-US"/>
              <a:t>Deltares Configuration Course </a:t>
            </a:r>
          </a:p>
        </p:txBody>
      </p:sp>
      <p:sp>
        <p:nvSpPr>
          <p:cNvPr id="7" name="Slide Number Placeholder 6"/>
          <p:cNvSpPr>
            <a:spLocks noGrp="1"/>
          </p:cNvSpPr>
          <p:nvPr>
            <p:ph type="sldNum" idx="12"/>
          </p:nvPr>
        </p:nvSpPr>
        <p:spPr/>
        <p:txBody>
          <a:bodyPr/>
          <a:lstStyle/>
          <a:p>
            <a:fld id="{D20173B1-41B2-4DC8-86B9-A804FA990714}" type="slidenum">
              <a:rPr lang="en-GB" altLang="en-US"/>
              <a:pPr/>
              <a:t>33</a:t>
            </a:fld>
            <a:endParaRPr lang="en-GB" altLang="en-US"/>
          </a:p>
        </p:txBody>
      </p:sp>
      <p:sp>
        <p:nvSpPr>
          <p:cNvPr id="881666" name="Rectangle 2"/>
          <p:cNvSpPr>
            <a:spLocks noGrp="1" noChangeArrowheads="1"/>
          </p:cNvSpPr>
          <p:nvPr>
            <p:ph type="title"/>
          </p:nvPr>
        </p:nvSpPr>
        <p:spPr>
          <a:xfrm>
            <a:off x="609600" y="342900"/>
            <a:ext cx="8382000" cy="774700"/>
          </a:xfrm>
        </p:spPr>
        <p:txBody>
          <a:bodyPr/>
          <a:lstStyle/>
          <a:p>
            <a:pPr defTabSz="914400"/>
            <a:r>
              <a:rPr lang="en-GB" altLang="en-US" dirty="0">
                <a:solidFill>
                  <a:schemeClr val="accent1"/>
                </a:solidFill>
              </a:rPr>
              <a:t>Configure </a:t>
            </a:r>
            <a:r>
              <a:rPr lang="en-GB" altLang="en-US" dirty="0" err="1">
                <a:solidFill>
                  <a:schemeClr val="accent1"/>
                </a:solidFill>
              </a:rPr>
              <a:t>valueResolution</a:t>
            </a:r>
            <a:r>
              <a:rPr lang="en-GB" altLang="en-US" dirty="0">
                <a:solidFill>
                  <a:schemeClr val="accent1"/>
                </a:solidFill>
              </a:rPr>
              <a:t> of parameters</a:t>
            </a:r>
          </a:p>
        </p:txBody>
      </p:sp>
      <p:sp>
        <p:nvSpPr>
          <p:cNvPr id="881667" name="Rectangle 3"/>
          <p:cNvSpPr>
            <a:spLocks noGrp="1" noChangeArrowheads="1"/>
          </p:cNvSpPr>
          <p:nvPr>
            <p:ph type="body" sz="half" idx="1"/>
          </p:nvPr>
        </p:nvSpPr>
        <p:spPr>
          <a:xfrm>
            <a:off x="746125" y="1331913"/>
            <a:ext cx="8340725" cy="4300537"/>
          </a:xfrm>
        </p:spPr>
        <p:txBody>
          <a:bodyPr/>
          <a:lstStyle/>
          <a:p>
            <a:pPr marL="342900" indent="-342900" defTabSz="914400">
              <a:lnSpc>
                <a:spcPct val="90000"/>
              </a:lnSpc>
              <a:spcBef>
                <a:spcPct val="20000"/>
              </a:spcBef>
              <a:spcAft>
                <a:spcPct val="0"/>
              </a:spcAft>
              <a:buSzPct val="100000"/>
              <a:buFont typeface="Times New Roman" pitchFamily="18" charset="0"/>
              <a:buChar char="•"/>
            </a:pPr>
            <a:r>
              <a:rPr lang="nl-NL" altLang="en-US"/>
              <a:t>By default a value is stored using 8 decimals</a:t>
            </a:r>
          </a:p>
          <a:p>
            <a:pPr marL="342900" indent="-342900" defTabSz="914400">
              <a:lnSpc>
                <a:spcPct val="90000"/>
              </a:lnSpc>
              <a:spcBef>
                <a:spcPct val="20000"/>
              </a:spcBef>
              <a:spcAft>
                <a:spcPct val="0"/>
              </a:spcAft>
              <a:buSzPct val="100000"/>
              <a:buFont typeface="Times New Roman" pitchFamily="18" charset="0"/>
              <a:buChar char="•"/>
            </a:pPr>
            <a:r>
              <a:rPr lang="nl-NL" altLang="en-US"/>
              <a:t>Most observed data are imported with only 2-3 decimals</a:t>
            </a:r>
          </a:p>
          <a:p>
            <a:pPr marL="342900" indent="-342900" defTabSz="914400">
              <a:lnSpc>
                <a:spcPct val="90000"/>
              </a:lnSpc>
              <a:spcBef>
                <a:spcPct val="20000"/>
              </a:spcBef>
              <a:spcAft>
                <a:spcPct val="0"/>
              </a:spcAft>
              <a:buSzPct val="100000"/>
              <a:buFont typeface="Times New Roman" pitchFamily="18" charset="0"/>
              <a:buChar char="•"/>
            </a:pPr>
            <a:r>
              <a:rPr lang="nl-NL" altLang="en-US"/>
              <a:t>The Parameters XML file allows configuration of </a:t>
            </a:r>
            <a:r>
              <a:rPr lang="nl-NL" altLang="en-US" b="1"/>
              <a:t>valueResolution</a:t>
            </a:r>
          </a:p>
          <a:p>
            <a:pPr marL="342900" indent="-342900" defTabSz="914400">
              <a:lnSpc>
                <a:spcPct val="90000"/>
              </a:lnSpc>
              <a:spcBef>
                <a:spcPct val="20000"/>
              </a:spcBef>
              <a:spcAft>
                <a:spcPct val="0"/>
              </a:spcAft>
              <a:buSzPct val="100000"/>
              <a:buFont typeface="Times New Roman" pitchFamily="18" charset="0"/>
              <a:buChar char="•"/>
            </a:pPr>
            <a:r>
              <a:rPr lang="nl-NL" altLang="en-US"/>
              <a:t>This can reduce the size of the data volume considerably</a:t>
            </a:r>
          </a:p>
          <a:p>
            <a:pPr marL="342900" indent="-342900" defTabSz="914400">
              <a:lnSpc>
                <a:spcPct val="90000"/>
              </a:lnSpc>
              <a:spcBef>
                <a:spcPct val="20000"/>
              </a:spcBef>
              <a:spcAft>
                <a:spcPct val="0"/>
              </a:spcAft>
              <a:buSzPct val="100000"/>
              <a:buFont typeface="Times New Roman" pitchFamily="18" charset="0"/>
              <a:buNone/>
            </a:pPr>
            <a:endParaRPr lang="nl-NL" altLang="en-US"/>
          </a:p>
        </p:txBody>
      </p:sp>
      <p:pic>
        <p:nvPicPr>
          <p:cNvPr id="881668"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79513" y="2844800"/>
            <a:ext cx="7478712" cy="3211513"/>
          </a:xfrm>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pic>
    </p:spTree>
    <p:extLst>
      <p:ext uri="{BB962C8B-B14F-4D97-AF65-F5344CB8AC3E}">
        <p14:creationId xmlns:p14="http://schemas.microsoft.com/office/powerpoint/2010/main" val="881767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idx="11"/>
          </p:nvPr>
        </p:nvSpPr>
        <p:spPr/>
        <p:txBody>
          <a:bodyPr/>
          <a:lstStyle/>
          <a:p>
            <a:r>
              <a:rPr lang="en-GB" altLang="en-US"/>
              <a:t>Deltares Configuration Course </a:t>
            </a:r>
          </a:p>
        </p:txBody>
      </p:sp>
      <p:sp>
        <p:nvSpPr>
          <p:cNvPr id="6" name="Slide Number Placeholder 6"/>
          <p:cNvSpPr>
            <a:spLocks noGrp="1"/>
          </p:cNvSpPr>
          <p:nvPr>
            <p:ph type="sldNum" idx="12"/>
          </p:nvPr>
        </p:nvSpPr>
        <p:spPr/>
        <p:txBody>
          <a:bodyPr/>
          <a:lstStyle/>
          <a:p>
            <a:fld id="{4204FCE4-8AE9-4A63-A5A9-AC2F836B47D6}" type="slidenum">
              <a:rPr lang="en-GB" altLang="en-US"/>
              <a:pPr/>
              <a:t>34</a:t>
            </a:fld>
            <a:endParaRPr lang="en-GB" altLang="en-US"/>
          </a:p>
        </p:txBody>
      </p:sp>
      <p:sp>
        <p:nvSpPr>
          <p:cNvPr id="882690" name="Rectangle 2"/>
          <p:cNvSpPr>
            <a:spLocks noGrp="1" noChangeArrowheads="1"/>
          </p:cNvSpPr>
          <p:nvPr>
            <p:ph type="title"/>
          </p:nvPr>
        </p:nvSpPr>
        <p:spPr>
          <a:xfrm>
            <a:off x="492125" y="341313"/>
            <a:ext cx="8382000" cy="331787"/>
          </a:xfrm>
        </p:spPr>
        <p:txBody>
          <a:bodyPr/>
          <a:lstStyle/>
          <a:p>
            <a:pPr defTabSz="914400"/>
            <a:r>
              <a:rPr lang="en-GB" altLang="en-US" dirty="0">
                <a:solidFill>
                  <a:schemeClr val="accent1"/>
                </a:solidFill>
              </a:rPr>
              <a:t>Database size and synchronisation optimisation</a:t>
            </a:r>
          </a:p>
        </p:txBody>
      </p:sp>
      <p:sp>
        <p:nvSpPr>
          <p:cNvPr id="882691" name="Rectangle 3"/>
          <p:cNvSpPr>
            <a:spLocks noGrp="1" noChangeArrowheads="1"/>
          </p:cNvSpPr>
          <p:nvPr>
            <p:ph type="body" sz="half" idx="1"/>
          </p:nvPr>
        </p:nvSpPr>
        <p:spPr>
          <a:xfrm>
            <a:off x="631825" y="1484313"/>
            <a:ext cx="8340725" cy="4300537"/>
          </a:xfrm>
        </p:spPr>
        <p:txBody>
          <a:bodyPr/>
          <a:lstStyle/>
          <a:p>
            <a:pPr marL="342900" indent="-342900" defTabSz="914400">
              <a:spcBef>
                <a:spcPct val="20000"/>
              </a:spcBef>
              <a:spcAft>
                <a:spcPct val="0"/>
              </a:spcAft>
              <a:buSzPct val="100000"/>
              <a:buFont typeface="Times New Roman" pitchFamily="18" charset="0"/>
              <a:buNone/>
            </a:pPr>
            <a:r>
              <a:rPr lang="nl-NL" altLang="en-US" sz="1800"/>
              <a:t>Size of the database is mainly determined by:</a:t>
            </a:r>
          </a:p>
          <a:p>
            <a:pPr marL="742950" lvl="1" indent="-285750" defTabSz="914400">
              <a:spcBef>
                <a:spcPct val="20000"/>
              </a:spcBef>
              <a:spcAft>
                <a:spcPct val="0"/>
              </a:spcAft>
              <a:buSzPct val="100000"/>
              <a:buFont typeface="Times New Roman" pitchFamily="18" charset="0"/>
              <a:buChar char="–"/>
            </a:pPr>
            <a:r>
              <a:rPr lang="nl-NL" altLang="en-US" sz="1800"/>
              <a:t>Size of the Simulated Forecast time series or External Forecast time series</a:t>
            </a:r>
          </a:p>
          <a:p>
            <a:pPr marL="742950" lvl="1" indent="-285750" defTabSz="914400">
              <a:spcBef>
                <a:spcPct val="20000"/>
              </a:spcBef>
              <a:spcAft>
                <a:spcPct val="0"/>
              </a:spcAft>
              <a:buSzPct val="100000"/>
              <a:buFont typeface="Times New Roman" pitchFamily="18" charset="0"/>
              <a:buChar char="–"/>
            </a:pPr>
            <a:r>
              <a:rPr lang="nl-NL" altLang="en-US" sz="1800"/>
              <a:t>Number of forecast runs a day</a:t>
            </a:r>
          </a:p>
          <a:p>
            <a:pPr marL="742950" lvl="1" indent="-285750" defTabSz="914400">
              <a:spcBef>
                <a:spcPct val="20000"/>
              </a:spcBef>
              <a:spcAft>
                <a:spcPct val="0"/>
              </a:spcAft>
              <a:buSzPct val="100000"/>
              <a:buFont typeface="Times New Roman" pitchFamily="18" charset="0"/>
              <a:buChar char="–"/>
            </a:pPr>
            <a:r>
              <a:rPr lang="nl-NL" altLang="en-US" sz="1800"/>
              <a:t>Length of time a forecast is held in the database (expiryTime)</a:t>
            </a:r>
          </a:p>
          <a:p>
            <a:pPr marL="742950" lvl="1" indent="-285750" defTabSz="914400">
              <a:spcBef>
                <a:spcPct val="20000"/>
              </a:spcBef>
              <a:spcAft>
                <a:spcPct val="0"/>
              </a:spcAft>
              <a:buSzPct val="100000"/>
              <a:buFont typeface="Times New Roman" pitchFamily="18" charset="0"/>
              <a:buChar char="–"/>
            </a:pPr>
            <a:r>
              <a:rPr lang="nl-NL" altLang="en-US" sz="1800"/>
              <a:t>Observed grids</a:t>
            </a:r>
          </a:p>
          <a:p>
            <a:pPr marL="342900" indent="-342900" defTabSz="914400">
              <a:spcBef>
                <a:spcPct val="20000"/>
              </a:spcBef>
              <a:spcAft>
                <a:spcPct val="0"/>
              </a:spcAft>
              <a:buSzPct val="100000"/>
              <a:buFont typeface="Times New Roman" pitchFamily="18" charset="0"/>
              <a:buNone/>
            </a:pPr>
            <a:endParaRPr lang="nl-NL" altLang="en-US" sz="1800"/>
          </a:p>
          <a:p>
            <a:pPr marL="342900" indent="-342900" defTabSz="914400">
              <a:spcBef>
                <a:spcPct val="20000"/>
              </a:spcBef>
              <a:spcAft>
                <a:spcPct val="0"/>
              </a:spcAft>
              <a:buSzPct val="100000"/>
              <a:buFont typeface="Times New Roman" pitchFamily="18" charset="0"/>
              <a:buNone/>
            </a:pPr>
            <a:r>
              <a:rPr lang="nl-NL" altLang="en-US" sz="1800"/>
              <a:t>Size of Simulated Forecast time series can be limited by:</a:t>
            </a:r>
          </a:p>
          <a:p>
            <a:pPr marL="742950" lvl="1" indent="-285750" defTabSz="914400">
              <a:spcBef>
                <a:spcPct val="20000"/>
              </a:spcBef>
              <a:spcAft>
                <a:spcPct val="0"/>
              </a:spcAft>
              <a:buSzPct val="100000"/>
              <a:buFont typeface="Times New Roman" pitchFamily="18" charset="0"/>
              <a:buChar char="–"/>
            </a:pPr>
            <a:r>
              <a:rPr lang="nl-NL" altLang="en-US" sz="1800"/>
              <a:t>Change Expiry Time for less important time series or grids</a:t>
            </a:r>
          </a:p>
          <a:p>
            <a:pPr marL="742950" lvl="1" indent="-285750" defTabSz="914400">
              <a:spcBef>
                <a:spcPct val="20000"/>
              </a:spcBef>
              <a:spcAft>
                <a:spcPct val="0"/>
              </a:spcAft>
              <a:buSzPct val="100000"/>
              <a:buFont typeface="Times New Roman" pitchFamily="18" charset="0"/>
              <a:buChar char="–"/>
            </a:pPr>
            <a:r>
              <a:rPr lang="nl-NL" altLang="en-US" sz="1800"/>
              <a:t>Not synchronising or storing all time series, only what you want to see on the OC</a:t>
            </a:r>
          </a:p>
          <a:p>
            <a:pPr marL="742950" lvl="1" indent="-285750" defTabSz="914400">
              <a:spcBef>
                <a:spcPct val="20000"/>
              </a:spcBef>
              <a:spcAft>
                <a:spcPct val="0"/>
              </a:spcAft>
              <a:buSzPct val="100000"/>
              <a:buFont typeface="Times New Roman" pitchFamily="18" charset="0"/>
              <a:buChar char="–"/>
            </a:pPr>
            <a:r>
              <a:rPr lang="nl-NL" altLang="en-US" sz="1800"/>
              <a:t>Use valueResolution for parameter groups</a:t>
            </a:r>
          </a:p>
          <a:p>
            <a:pPr marL="342900" indent="-342900" defTabSz="914400">
              <a:spcBef>
                <a:spcPct val="20000"/>
              </a:spcBef>
              <a:spcAft>
                <a:spcPct val="0"/>
              </a:spcAft>
              <a:buSzPct val="100000"/>
              <a:buFont typeface="Times New Roman" pitchFamily="18" charset="0"/>
              <a:buNone/>
            </a:pPr>
            <a:endParaRPr lang="nl-NL" altLang="en-US" sz="1800"/>
          </a:p>
          <a:p>
            <a:pPr marL="342900" indent="-342900" defTabSz="914400">
              <a:spcBef>
                <a:spcPct val="20000"/>
              </a:spcBef>
              <a:spcAft>
                <a:spcPct val="0"/>
              </a:spcAft>
              <a:buSzPct val="100000"/>
              <a:buFont typeface="Times New Roman" pitchFamily="18" charset="0"/>
              <a:buNone/>
            </a:pPr>
            <a:r>
              <a:rPr lang="nl-NL" altLang="en-US" sz="1800"/>
              <a:t>Size of Observed Gridded Data can be limited by:</a:t>
            </a:r>
          </a:p>
          <a:p>
            <a:pPr marL="742950" lvl="1" indent="-285750" defTabSz="914400">
              <a:spcBef>
                <a:spcPct val="20000"/>
              </a:spcBef>
              <a:spcAft>
                <a:spcPct val="0"/>
              </a:spcAft>
              <a:buSzPct val="100000"/>
              <a:buFont typeface="Times New Roman" pitchFamily="18" charset="0"/>
              <a:buChar char="–"/>
            </a:pPr>
            <a:r>
              <a:rPr lang="nl-NL" altLang="en-US" sz="1800"/>
              <a:t>Cut-out the area of interest</a:t>
            </a:r>
          </a:p>
          <a:p>
            <a:pPr marL="342900" indent="-342900" defTabSz="914400">
              <a:spcBef>
                <a:spcPct val="20000"/>
              </a:spcBef>
              <a:spcAft>
                <a:spcPct val="0"/>
              </a:spcAft>
              <a:buSzPct val="100000"/>
              <a:buFont typeface="Times New Roman" pitchFamily="18" charset="0"/>
              <a:buNone/>
            </a:pPr>
            <a:r>
              <a:rPr lang="nl-NL" altLang="en-US" sz="1800"/>
              <a:t> </a:t>
            </a:r>
          </a:p>
          <a:p>
            <a:pPr marL="342900" indent="-342900" defTabSz="914400">
              <a:spcBef>
                <a:spcPct val="20000"/>
              </a:spcBef>
              <a:spcAft>
                <a:spcPct val="0"/>
              </a:spcAft>
              <a:buSzPct val="100000"/>
              <a:buFont typeface="Times New Roman" pitchFamily="18" charset="0"/>
              <a:buNone/>
            </a:pPr>
            <a:endParaRPr lang="nl-NL" altLang="en-US" sz="1800"/>
          </a:p>
        </p:txBody>
      </p:sp>
    </p:spTree>
    <p:extLst>
      <p:ext uri="{BB962C8B-B14F-4D97-AF65-F5344CB8AC3E}">
        <p14:creationId xmlns:p14="http://schemas.microsoft.com/office/powerpoint/2010/main" val="1720182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42900"/>
            <a:ext cx="8382000" cy="774700"/>
          </a:xfrm>
        </p:spPr>
        <p:txBody>
          <a:bodyPr/>
          <a:lstStyle/>
          <a:p>
            <a:r>
              <a:rPr lang="en-US" dirty="0" smtClean="0"/>
              <a:t>Maintenance Workflows: Rolling Barrel</a:t>
            </a:r>
            <a:endParaRPr lang="en-GB" dirty="0"/>
          </a:p>
        </p:txBody>
      </p:sp>
      <p:sp>
        <p:nvSpPr>
          <p:cNvPr id="7" name="Content Placeholder 6"/>
          <p:cNvSpPr>
            <a:spLocks noGrp="1"/>
          </p:cNvSpPr>
          <p:nvPr>
            <p:ph idx="1"/>
          </p:nvPr>
        </p:nvSpPr>
        <p:spPr>
          <a:xfrm>
            <a:off x="660400" y="1549400"/>
            <a:ext cx="8720138" cy="4300538"/>
          </a:xfrm>
        </p:spPr>
        <p:txBody>
          <a:bodyPr/>
          <a:lstStyle/>
          <a:p>
            <a:pPr marL="0" indent="0" defTabSz="266700"/>
            <a:r>
              <a:rPr lang="en-US" dirty="0" smtClean="0">
                <a:solidFill>
                  <a:schemeClr val="tx1"/>
                </a:solidFill>
              </a:rPr>
              <a:t>Each time series in FEWS has an associated expiry time. Once this expiry time is exceeded, this time series will be removed from the database by means of a mechanism called the Rolling Barrel</a:t>
            </a:r>
          </a:p>
          <a:p>
            <a:pPr marL="438150" indent="-342900">
              <a:buSzPct val="100000"/>
              <a:buFont typeface="Arial" panose="020B0604020202020204" pitchFamily="34" charset="0"/>
              <a:buChar char="•"/>
            </a:pPr>
            <a:r>
              <a:rPr lang="en-US" dirty="0" smtClean="0">
                <a:solidFill>
                  <a:schemeClr val="tx1"/>
                </a:solidFill>
              </a:rPr>
              <a:t>For the OC (client) the rolling barrel runs at start-up/shutdown, with a pre-set interval, or can be disabled</a:t>
            </a:r>
          </a:p>
          <a:p>
            <a:pPr marL="438150" indent="-342900">
              <a:buSzPct val="100000"/>
              <a:buFont typeface="Arial" panose="020B0604020202020204" pitchFamily="34" charset="0"/>
              <a:buChar char="•"/>
            </a:pPr>
            <a:r>
              <a:rPr lang="en-US" dirty="0" smtClean="0">
                <a:solidFill>
                  <a:schemeClr val="tx1"/>
                </a:solidFill>
              </a:rPr>
              <a:t>For the Forecasting Shells and Central Database, the Rolling Barrel should be setup as a scheduled task</a:t>
            </a:r>
            <a:endParaRPr lang="en-US" dirty="0">
              <a:solidFill>
                <a:schemeClr val="tx1"/>
              </a:solidFill>
            </a:endParaRPr>
          </a:p>
          <a:p>
            <a:endParaRPr lang="en-GB" dirty="0">
              <a:solidFill>
                <a:srgbClr val="FF0000"/>
              </a:solidFill>
            </a:endParaRPr>
          </a:p>
        </p:txBody>
      </p:sp>
      <p:sp>
        <p:nvSpPr>
          <p:cNvPr id="5" name="Footer Placeholder 4"/>
          <p:cNvSpPr>
            <a:spLocks noGrp="1"/>
          </p:cNvSpPr>
          <p:nvPr>
            <p:ph type="ftr" idx="11"/>
          </p:nvPr>
        </p:nvSpPr>
        <p:spPr/>
        <p:txBody>
          <a:bodyPr/>
          <a:lstStyle/>
          <a:p>
            <a:pPr>
              <a:defRPr/>
            </a:pPr>
            <a:r>
              <a:rPr lang="en-US" smtClean="0"/>
              <a:t>Deltares Configuration Course </a:t>
            </a:r>
            <a:endParaRPr lang="en-GB"/>
          </a:p>
        </p:txBody>
      </p:sp>
      <p:sp>
        <p:nvSpPr>
          <p:cNvPr id="6" name="Slide Number Placeholder 5"/>
          <p:cNvSpPr>
            <a:spLocks noGrp="1"/>
          </p:cNvSpPr>
          <p:nvPr>
            <p:ph type="sldNum" idx="12"/>
          </p:nvPr>
        </p:nvSpPr>
        <p:spPr/>
        <p:txBody>
          <a:bodyPr/>
          <a:lstStyle/>
          <a:p>
            <a:pPr>
              <a:defRPr/>
            </a:pPr>
            <a:fld id="{08246678-A0D2-4250-80DA-12C504F22768}" type="slidenum">
              <a:rPr lang="en-GB" smtClean="0"/>
              <a:pPr>
                <a:defRPr/>
              </a:pPr>
              <a:t>35</a:t>
            </a:fld>
            <a:endParaRPr lang="en-GB"/>
          </a:p>
        </p:txBody>
      </p:sp>
    </p:spTree>
    <p:extLst>
      <p:ext uri="{BB962C8B-B14F-4D97-AF65-F5344CB8AC3E}">
        <p14:creationId xmlns:p14="http://schemas.microsoft.com/office/powerpoint/2010/main" val="3572269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342900"/>
            <a:ext cx="8382000" cy="774700"/>
          </a:xfrm>
        </p:spPr>
        <p:txBody>
          <a:bodyPr/>
          <a:lstStyle/>
          <a:p>
            <a:r>
              <a:rPr lang="en-US" sz="2700" dirty="0" smtClean="0"/>
              <a:t>Maintenance Workflows: </a:t>
            </a:r>
            <a:r>
              <a:rPr lang="en-US" sz="2700" dirty="0" err="1" smtClean="0"/>
              <a:t>markedRecordManager</a:t>
            </a:r>
            <a:endParaRPr lang="en-GB" sz="2700" dirty="0"/>
          </a:p>
        </p:txBody>
      </p:sp>
      <p:sp>
        <p:nvSpPr>
          <p:cNvPr id="7" name="Content Placeholder 6"/>
          <p:cNvSpPr>
            <a:spLocks noGrp="1"/>
          </p:cNvSpPr>
          <p:nvPr>
            <p:ph idx="1"/>
          </p:nvPr>
        </p:nvSpPr>
        <p:spPr>
          <a:xfrm>
            <a:off x="622300" y="1422400"/>
            <a:ext cx="8720138" cy="4300538"/>
          </a:xfrm>
        </p:spPr>
        <p:txBody>
          <a:bodyPr/>
          <a:lstStyle/>
          <a:p>
            <a:pPr marL="0" indent="0" defTabSz="266700"/>
            <a:r>
              <a:rPr lang="en-US" dirty="0" smtClean="0">
                <a:solidFill>
                  <a:schemeClr val="tx1"/>
                </a:solidFill>
              </a:rPr>
              <a:t>The </a:t>
            </a:r>
            <a:r>
              <a:rPr lang="en-US" dirty="0" err="1" smtClean="0">
                <a:solidFill>
                  <a:schemeClr val="tx1"/>
                </a:solidFill>
              </a:rPr>
              <a:t>MarkedRecordManager</a:t>
            </a:r>
            <a:r>
              <a:rPr lang="en-US" dirty="0" smtClean="0">
                <a:solidFill>
                  <a:schemeClr val="tx1"/>
                </a:solidFill>
              </a:rPr>
              <a:t> task has to be run on the </a:t>
            </a:r>
            <a:r>
              <a:rPr lang="en-US" dirty="0" err="1" smtClean="0">
                <a:solidFill>
                  <a:schemeClr val="tx1"/>
                </a:solidFill>
              </a:rPr>
              <a:t>Forecating</a:t>
            </a:r>
            <a:r>
              <a:rPr lang="en-US" dirty="0" smtClean="0">
                <a:solidFill>
                  <a:schemeClr val="tx1"/>
                </a:solidFill>
              </a:rPr>
              <a:t> Shells and Central Database to remove database records that have been marked for deletion. The </a:t>
            </a:r>
            <a:r>
              <a:rPr lang="en-US" dirty="0" err="1" smtClean="0">
                <a:solidFill>
                  <a:schemeClr val="tx1"/>
                </a:solidFill>
              </a:rPr>
              <a:t>MarkedRecordManager</a:t>
            </a:r>
            <a:r>
              <a:rPr lang="en-US" dirty="0" smtClean="0">
                <a:solidFill>
                  <a:schemeClr val="tx1"/>
                </a:solidFill>
              </a:rPr>
              <a:t> should be setup as a scheduled task.</a:t>
            </a:r>
            <a:endParaRPr lang="en-GB" dirty="0">
              <a:solidFill>
                <a:schemeClr val="tx1"/>
              </a:solidFill>
            </a:endParaRPr>
          </a:p>
        </p:txBody>
      </p:sp>
      <p:sp>
        <p:nvSpPr>
          <p:cNvPr id="5" name="Footer Placeholder 4"/>
          <p:cNvSpPr>
            <a:spLocks noGrp="1"/>
          </p:cNvSpPr>
          <p:nvPr>
            <p:ph type="ftr" idx="11"/>
          </p:nvPr>
        </p:nvSpPr>
        <p:spPr/>
        <p:txBody>
          <a:bodyPr/>
          <a:lstStyle/>
          <a:p>
            <a:pPr>
              <a:defRPr/>
            </a:pPr>
            <a:r>
              <a:rPr lang="en-US" smtClean="0"/>
              <a:t>Deltares Configuration Course </a:t>
            </a:r>
            <a:endParaRPr lang="en-GB"/>
          </a:p>
        </p:txBody>
      </p:sp>
      <p:sp>
        <p:nvSpPr>
          <p:cNvPr id="6" name="Slide Number Placeholder 5"/>
          <p:cNvSpPr>
            <a:spLocks noGrp="1"/>
          </p:cNvSpPr>
          <p:nvPr>
            <p:ph type="sldNum" idx="12"/>
          </p:nvPr>
        </p:nvSpPr>
        <p:spPr/>
        <p:txBody>
          <a:bodyPr/>
          <a:lstStyle/>
          <a:p>
            <a:pPr>
              <a:defRPr/>
            </a:pPr>
            <a:fld id="{08246678-A0D2-4250-80DA-12C504F22768}" type="slidenum">
              <a:rPr lang="en-GB" smtClean="0"/>
              <a:pPr>
                <a:defRPr/>
              </a:pPr>
              <a:t>36</a:t>
            </a:fld>
            <a:endParaRPr lang="en-GB"/>
          </a:p>
        </p:txBody>
      </p:sp>
    </p:spTree>
    <p:extLst>
      <p:ext uri="{BB962C8B-B14F-4D97-AF65-F5344CB8AC3E}">
        <p14:creationId xmlns:p14="http://schemas.microsoft.com/office/powerpoint/2010/main" val="42212803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342900"/>
            <a:ext cx="8382000" cy="774700"/>
          </a:xfrm>
        </p:spPr>
        <p:txBody>
          <a:bodyPr/>
          <a:lstStyle/>
          <a:p>
            <a:r>
              <a:rPr lang="en-US" dirty="0" smtClean="0"/>
              <a:t>Amalgamate</a:t>
            </a:r>
            <a:endParaRPr lang="en-GB" dirty="0"/>
          </a:p>
        </p:txBody>
      </p:sp>
      <p:sp>
        <p:nvSpPr>
          <p:cNvPr id="3" name="Content Placeholder 2"/>
          <p:cNvSpPr>
            <a:spLocks noGrp="1"/>
          </p:cNvSpPr>
          <p:nvPr>
            <p:ph idx="1"/>
          </p:nvPr>
        </p:nvSpPr>
        <p:spPr>
          <a:xfrm>
            <a:off x="584200" y="1511300"/>
            <a:ext cx="8720138" cy="4300538"/>
          </a:xfrm>
        </p:spPr>
        <p:txBody>
          <a:bodyPr/>
          <a:lstStyle/>
          <a:p>
            <a:pPr marL="438150" indent="-342900">
              <a:buSzPct val="100000"/>
              <a:buFont typeface="Arial" panose="020B0604020202020204" pitchFamily="34" charset="0"/>
              <a:buChar char="•"/>
            </a:pPr>
            <a:r>
              <a:rPr lang="en-US" dirty="0" smtClean="0">
                <a:solidFill>
                  <a:schemeClr val="tx1"/>
                </a:solidFill>
              </a:rPr>
              <a:t>Time series are stored in the FEWS database as blobs (“Binary Large </a:t>
            </a:r>
            <a:r>
              <a:rPr lang="en-US" dirty="0" err="1" smtClean="0">
                <a:solidFill>
                  <a:schemeClr val="tx1"/>
                </a:solidFill>
              </a:rPr>
              <a:t>OBSjects</a:t>
            </a:r>
            <a:r>
              <a:rPr lang="en-US" dirty="0" smtClean="0">
                <a:solidFill>
                  <a:schemeClr val="tx1"/>
                </a:solidFill>
              </a:rPr>
              <a:t>”; collection of data stored as a single entity in the database)</a:t>
            </a:r>
          </a:p>
          <a:p>
            <a:pPr marL="438150" indent="-342900">
              <a:buSzPct val="100000"/>
              <a:buFont typeface="Arial" panose="020B0604020202020204" pitchFamily="34" charset="0"/>
              <a:buChar char="•"/>
            </a:pPr>
            <a:r>
              <a:rPr lang="en-US" dirty="0" smtClean="0">
                <a:solidFill>
                  <a:schemeClr val="tx1"/>
                </a:solidFill>
              </a:rPr>
              <a:t>Regular data imports can generate a large number of small blobs</a:t>
            </a:r>
          </a:p>
          <a:p>
            <a:pPr marL="438150" indent="-342900">
              <a:buSzPct val="100000"/>
              <a:buFont typeface="Arial" panose="020B0604020202020204" pitchFamily="34" charset="0"/>
              <a:buChar char="•"/>
            </a:pPr>
            <a:r>
              <a:rPr lang="en-US" dirty="0" smtClean="0">
                <a:solidFill>
                  <a:schemeClr val="tx1"/>
                </a:solidFill>
              </a:rPr>
              <a:t>Because of this, the number of records in the database can become very large</a:t>
            </a:r>
          </a:p>
          <a:p>
            <a:pPr marL="438150" indent="-342900">
              <a:buSzPct val="100000"/>
              <a:buFont typeface="Arial" panose="020B0604020202020204" pitchFamily="34" charset="0"/>
              <a:buChar char="•"/>
            </a:pPr>
            <a:r>
              <a:rPr lang="en-US" dirty="0" smtClean="0">
                <a:solidFill>
                  <a:schemeClr val="tx1"/>
                </a:solidFill>
              </a:rPr>
              <a:t>This can degrade performance of the database</a:t>
            </a:r>
          </a:p>
          <a:p>
            <a:endParaRPr lang="en-US" dirty="0">
              <a:solidFill>
                <a:srgbClr val="FF0000"/>
              </a:solidFill>
            </a:endParaRPr>
          </a:p>
          <a:p>
            <a:pPr marL="33338" indent="-33338">
              <a:tabLst>
                <a:tab pos="0" algn="l"/>
                <a:tab pos="88900" algn="l"/>
              </a:tabLst>
            </a:pPr>
            <a:r>
              <a:rPr lang="en-US" dirty="0" smtClean="0">
                <a:solidFill>
                  <a:schemeClr val="tx1"/>
                </a:solidFill>
              </a:rPr>
              <a:t>The Amalgamate module in FEWS can combine many smalls blobs into larger smaller number of larger blobs, thus reducing the number of records in the database. This Amalgamate module can be run as a regular scheduled task.</a:t>
            </a:r>
            <a:endParaRPr lang="en-US" dirty="0">
              <a:solidFill>
                <a:schemeClr val="tx1"/>
              </a:solidFill>
            </a:endParaRPr>
          </a:p>
          <a:p>
            <a:endParaRPr lang="en-GB" dirty="0">
              <a:solidFill>
                <a:srgbClr val="FF0000"/>
              </a:solidFill>
            </a:endParaRPr>
          </a:p>
        </p:txBody>
      </p:sp>
      <p:sp>
        <p:nvSpPr>
          <p:cNvPr id="4" name="Footer Placeholder 3"/>
          <p:cNvSpPr>
            <a:spLocks noGrp="1"/>
          </p:cNvSpPr>
          <p:nvPr>
            <p:ph type="ftr" idx="11"/>
          </p:nvPr>
        </p:nvSpPr>
        <p:spPr/>
        <p:txBody>
          <a:bodyPr/>
          <a:lstStyle/>
          <a:p>
            <a:pPr>
              <a:defRPr/>
            </a:pPr>
            <a:r>
              <a:rPr lang="en-US" smtClean="0"/>
              <a:t>Deltares Configuration Course </a:t>
            </a:r>
            <a:endParaRPr lang="en-GB"/>
          </a:p>
        </p:txBody>
      </p:sp>
      <p:sp>
        <p:nvSpPr>
          <p:cNvPr id="5" name="Slide Number Placeholder 4"/>
          <p:cNvSpPr>
            <a:spLocks noGrp="1"/>
          </p:cNvSpPr>
          <p:nvPr>
            <p:ph type="sldNum" idx="12"/>
          </p:nvPr>
        </p:nvSpPr>
        <p:spPr/>
        <p:txBody>
          <a:bodyPr/>
          <a:lstStyle/>
          <a:p>
            <a:pPr>
              <a:defRPr/>
            </a:pPr>
            <a:fld id="{F264A7C4-66A3-4002-B857-4204DCD72E50}" type="slidenum">
              <a:rPr lang="en-GB" smtClean="0"/>
              <a:pPr>
                <a:defRPr/>
              </a:pPr>
              <a:t>37</a:t>
            </a:fld>
            <a:endParaRPr lang="en-GB"/>
          </a:p>
        </p:txBody>
      </p:sp>
    </p:spTree>
    <p:extLst>
      <p:ext uri="{BB962C8B-B14F-4D97-AF65-F5344CB8AC3E}">
        <p14:creationId xmlns:p14="http://schemas.microsoft.com/office/powerpoint/2010/main" val="21978804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342900"/>
            <a:ext cx="8382000" cy="774700"/>
          </a:xfrm>
        </p:spPr>
        <p:txBody>
          <a:bodyPr/>
          <a:lstStyle/>
          <a:p>
            <a:r>
              <a:rPr lang="en-US" dirty="0" smtClean="0"/>
              <a:t>Advanced Topics</a:t>
            </a:r>
            <a:endParaRPr lang="en-GB" dirty="0"/>
          </a:p>
        </p:txBody>
      </p:sp>
      <p:sp>
        <p:nvSpPr>
          <p:cNvPr id="7" name="Content Placeholder 6"/>
          <p:cNvSpPr>
            <a:spLocks noGrp="1"/>
          </p:cNvSpPr>
          <p:nvPr>
            <p:ph idx="1"/>
          </p:nvPr>
        </p:nvSpPr>
        <p:spPr>
          <a:xfrm>
            <a:off x="584200" y="1206500"/>
            <a:ext cx="8720138" cy="4300538"/>
          </a:xfrm>
        </p:spPr>
        <p:txBody>
          <a:bodyPr/>
          <a:lstStyle/>
          <a:p>
            <a:pPr marL="438150" indent="-342900">
              <a:buSzPct val="100000"/>
              <a:buFont typeface="Arial" panose="020B0604020202020204" pitchFamily="34" charset="0"/>
              <a:buChar char="•"/>
            </a:pPr>
            <a:endParaRPr lang="en-GB" kern="1200" dirty="0">
              <a:latin typeface="+mj-lt"/>
            </a:endParaRPr>
          </a:p>
          <a:p>
            <a:pPr marL="438150" indent="-342900">
              <a:buSzPct val="100000"/>
              <a:buFont typeface="Arial" panose="020B0604020202020204" pitchFamily="34" charset="0"/>
              <a:buChar char="•"/>
            </a:pPr>
            <a:r>
              <a:rPr lang="en-US" kern="1200" dirty="0">
                <a:latin typeface="+mj-lt"/>
              </a:rPr>
              <a:t>Multi MC Systems</a:t>
            </a:r>
            <a:endParaRPr lang="en-GB" kern="1200" dirty="0">
              <a:latin typeface="+mj-lt"/>
            </a:endParaRPr>
          </a:p>
          <a:p>
            <a:pPr marL="438150" indent="-342900">
              <a:buSzPct val="100000"/>
              <a:buFont typeface="Arial" panose="020B0604020202020204" pitchFamily="34" charset="0"/>
              <a:buChar char="•"/>
            </a:pPr>
            <a:r>
              <a:rPr lang="en-US" kern="1200" dirty="0">
                <a:latin typeface="+mj-lt"/>
              </a:rPr>
              <a:t>Duty-standby</a:t>
            </a:r>
            <a:endParaRPr lang="en-GB" kern="1200" dirty="0">
              <a:latin typeface="+mj-lt"/>
            </a:endParaRPr>
          </a:p>
          <a:p>
            <a:pPr marL="438150" indent="-342900">
              <a:buSzPct val="100000"/>
              <a:buFont typeface="Arial" panose="020B0604020202020204" pitchFamily="34" charset="0"/>
              <a:buChar char="•"/>
            </a:pPr>
            <a:r>
              <a:rPr lang="en-US" kern="1200" dirty="0">
                <a:latin typeface="+mj-lt"/>
              </a:rPr>
              <a:t>Event-action configuration</a:t>
            </a:r>
            <a:endParaRPr lang="en-US" dirty="0">
              <a:latin typeface="+mj-lt"/>
            </a:endParaRPr>
          </a:p>
          <a:p>
            <a:endParaRPr lang="en-GB" dirty="0"/>
          </a:p>
        </p:txBody>
      </p:sp>
      <p:sp>
        <p:nvSpPr>
          <p:cNvPr id="5" name="Footer Placeholder 4"/>
          <p:cNvSpPr>
            <a:spLocks noGrp="1"/>
          </p:cNvSpPr>
          <p:nvPr>
            <p:ph type="ftr" idx="11"/>
          </p:nvPr>
        </p:nvSpPr>
        <p:spPr/>
        <p:txBody>
          <a:bodyPr/>
          <a:lstStyle/>
          <a:p>
            <a:pPr>
              <a:defRPr/>
            </a:pPr>
            <a:r>
              <a:rPr lang="en-US" smtClean="0"/>
              <a:t>Deltares Configuration Course </a:t>
            </a:r>
            <a:endParaRPr lang="en-GB"/>
          </a:p>
        </p:txBody>
      </p:sp>
      <p:sp>
        <p:nvSpPr>
          <p:cNvPr id="6" name="Slide Number Placeholder 5"/>
          <p:cNvSpPr>
            <a:spLocks noGrp="1"/>
          </p:cNvSpPr>
          <p:nvPr>
            <p:ph type="sldNum" idx="12"/>
          </p:nvPr>
        </p:nvSpPr>
        <p:spPr/>
        <p:txBody>
          <a:bodyPr/>
          <a:lstStyle/>
          <a:p>
            <a:pPr>
              <a:defRPr/>
            </a:pPr>
            <a:fld id="{08246678-A0D2-4250-80DA-12C504F22768}" type="slidenum">
              <a:rPr lang="en-GB" smtClean="0"/>
              <a:pPr>
                <a:defRPr/>
              </a:pPr>
              <a:t>38</a:t>
            </a:fld>
            <a:endParaRPr lang="en-GB"/>
          </a:p>
        </p:txBody>
      </p:sp>
    </p:spTree>
    <p:extLst>
      <p:ext uri="{BB962C8B-B14F-4D97-AF65-F5344CB8AC3E}">
        <p14:creationId xmlns:p14="http://schemas.microsoft.com/office/powerpoint/2010/main" val="22512070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5600"/>
            <a:ext cx="8382000" cy="774700"/>
          </a:xfrm>
        </p:spPr>
        <p:txBody>
          <a:bodyPr/>
          <a:lstStyle/>
          <a:p>
            <a:r>
              <a:rPr lang="en-US" dirty="0" smtClean="0"/>
              <a:t>Multiple MC systems</a:t>
            </a:r>
            <a:endParaRPr lang="en-GB" dirty="0"/>
          </a:p>
        </p:txBody>
      </p:sp>
      <p:sp>
        <p:nvSpPr>
          <p:cNvPr id="3" name="Content Placeholder 2"/>
          <p:cNvSpPr>
            <a:spLocks noGrp="1"/>
          </p:cNvSpPr>
          <p:nvPr>
            <p:ph idx="1"/>
          </p:nvPr>
        </p:nvSpPr>
        <p:spPr>
          <a:xfrm>
            <a:off x="647700" y="1524000"/>
            <a:ext cx="8720138" cy="4300538"/>
          </a:xfrm>
        </p:spPr>
        <p:txBody>
          <a:bodyPr/>
          <a:lstStyle/>
          <a:p>
            <a:pPr marL="438150" indent="-342900">
              <a:buSzPct val="100000"/>
              <a:buFont typeface="Arial" panose="020B0604020202020204" pitchFamily="34" charset="0"/>
              <a:buChar char="•"/>
            </a:pPr>
            <a:r>
              <a:rPr lang="en-US" dirty="0" smtClean="0"/>
              <a:t>An operational (forecasting) can exist of more than one MC(+</a:t>
            </a:r>
            <a:r>
              <a:rPr lang="en-US" dirty="0" err="1" smtClean="0"/>
              <a:t>FSSs+CDB</a:t>
            </a:r>
            <a:r>
              <a:rPr lang="en-US" dirty="0" smtClean="0"/>
              <a:t>)</a:t>
            </a:r>
          </a:p>
          <a:p>
            <a:pPr marL="438150" indent="-342900">
              <a:buSzPct val="100000"/>
              <a:buFont typeface="Arial" panose="020B0604020202020204" pitchFamily="34" charset="0"/>
              <a:buChar char="•"/>
            </a:pPr>
            <a:r>
              <a:rPr lang="en-US" dirty="0" smtClean="0"/>
              <a:t>Duty (MC00) and Standby (MC01). MC01 takes over when MC00 is ‘down’. If MC00 recovers, MC00 is ‘duty’ again.</a:t>
            </a:r>
          </a:p>
          <a:p>
            <a:pPr marL="438150" indent="-342900">
              <a:buSzPct val="100000"/>
              <a:buFont typeface="Arial" panose="020B0604020202020204" pitchFamily="34" charset="0"/>
              <a:buChar char="•"/>
            </a:pPr>
            <a:r>
              <a:rPr lang="en-US" dirty="0" smtClean="0"/>
              <a:t>This can be extended to MC03, MC04. Order which MC takes over is configurable;</a:t>
            </a:r>
          </a:p>
          <a:p>
            <a:pPr marL="438150" indent="-342900">
              <a:buSzPct val="100000"/>
              <a:buFont typeface="Arial" panose="020B0604020202020204" pitchFamily="34" charset="0"/>
              <a:buChar char="•"/>
            </a:pPr>
            <a:r>
              <a:rPr lang="en-US" dirty="0" smtClean="0"/>
              <a:t>The arrows mean ‘MC to MC </a:t>
            </a:r>
            <a:r>
              <a:rPr lang="en-US" dirty="0" err="1" smtClean="0"/>
              <a:t>synchronisation</a:t>
            </a:r>
            <a:r>
              <a:rPr lang="en-US" dirty="0" smtClean="0"/>
              <a:t>’ (every 5 min, hot standby)</a:t>
            </a:r>
          </a:p>
          <a:p>
            <a:pPr marL="438150" indent="-342900">
              <a:buSzPct val="100000"/>
              <a:buFont typeface="Arial" panose="020B0604020202020204" pitchFamily="34" charset="0"/>
              <a:buChar char="•"/>
            </a:pPr>
            <a:r>
              <a:rPr lang="en-US" dirty="0" smtClean="0"/>
              <a:t>Sometimes a MC-system is only ‘receiving’ (pulling) data e.g. for test or research</a:t>
            </a:r>
          </a:p>
          <a:p>
            <a:pPr marL="438150" indent="-342900">
              <a:buSzPct val="100000"/>
              <a:buFont typeface="Arial" panose="020B0604020202020204" pitchFamily="34" charset="0"/>
              <a:buChar char="•"/>
            </a:pPr>
            <a:endParaRPr lang="en-US" dirty="0" smtClean="0"/>
          </a:p>
          <a:p>
            <a:pPr marL="438150" indent="-342900">
              <a:buSzPct val="100000"/>
              <a:buFont typeface="Arial" panose="020B0604020202020204" pitchFamily="34" charset="0"/>
              <a:buChar char="•"/>
            </a:pPr>
            <a:endParaRPr lang="en-GB" dirty="0"/>
          </a:p>
        </p:txBody>
      </p:sp>
      <p:sp>
        <p:nvSpPr>
          <p:cNvPr id="4" name="Footer Placeholder 3"/>
          <p:cNvSpPr>
            <a:spLocks noGrp="1"/>
          </p:cNvSpPr>
          <p:nvPr>
            <p:ph type="ftr" idx="11"/>
          </p:nvPr>
        </p:nvSpPr>
        <p:spPr>
          <a:xfrm>
            <a:off x="647700" y="6310313"/>
            <a:ext cx="2438400" cy="319087"/>
          </a:xfrm>
        </p:spPr>
        <p:txBody>
          <a:bodyPr/>
          <a:lstStyle/>
          <a:p>
            <a:pPr>
              <a:defRPr/>
            </a:pPr>
            <a:r>
              <a:rPr lang="en-US" smtClean="0"/>
              <a:t>Deltares Configuration Course </a:t>
            </a:r>
            <a:endParaRPr lang="en-GB"/>
          </a:p>
        </p:txBody>
      </p:sp>
      <p:sp>
        <p:nvSpPr>
          <p:cNvPr id="5" name="Slide Number Placeholder 4"/>
          <p:cNvSpPr>
            <a:spLocks noGrp="1"/>
          </p:cNvSpPr>
          <p:nvPr>
            <p:ph type="sldNum" idx="12"/>
          </p:nvPr>
        </p:nvSpPr>
        <p:spPr>
          <a:xfrm>
            <a:off x="4446588" y="6310313"/>
            <a:ext cx="468312" cy="319087"/>
          </a:xfrm>
        </p:spPr>
        <p:txBody>
          <a:bodyPr/>
          <a:lstStyle/>
          <a:p>
            <a:pPr>
              <a:defRPr/>
            </a:pPr>
            <a:fld id="{F264A7C4-66A3-4002-B857-4204DCD72E50}" type="slidenum">
              <a:rPr lang="en-GB" smtClean="0"/>
              <a:pPr>
                <a:defRPr/>
              </a:pPr>
              <a:t>39</a:t>
            </a:fld>
            <a:endParaRPr lang="en-GB"/>
          </a:p>
        </p:txBody>
      </p:sp>
      <p:sp>
        <p:nvSpPr>
          <p:cNvPr id="6" name="Rounded Rectangle 5"/>
          <p:cNvSpPr/>
          <p:nvPr/>
        </p:nvSpPr>
        <p:spPr bwMode="auto">
          <a:xfrm>
            <a:off x="1168400" y="4402334"/>
            <a:ext cx="1778000" cy="682232"/>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80000"/>
              </a:lnSpc>
              <a:spcBef>
                <a:spcPct val="0"/>
              </a:spcBef>
              <a:spcAft>
                <a:spcPct val="0"/>
              </a:spcAft>
              <a:buClr>
                <a:srgbClr val="000000"/>
              </a:buClr>
              <a:buSzPct val="45000"/>
              <a:buFont typeface="Wingdings" pitchFamily="2" charset="2"/>
              <a:buNone/>
              <a:tabLst/>
            </a:pPr>
            <a:r>
              <a:rPr kumimoji="0" lang="en-US" sz="1800" b="0" i="0" u="none" strike="noStrike" cap="none" normalizeH="0" baseline="0" dirty="0" smtClean="0">
                <a:ln>
                  <a:noFill/>
                </a:ln>
                <a:solidFill>
                  <a:schemeClr val="bg1"/>
                </a:solidFill>
                <a:effectLst/>
                <a:latin typeface="Arial" charset="0"/>
                <a:ea typeface="MS Gothic" pitchFamily="49" charset="-128"/>
              </a:rPr>
              <a:t>MC00</a:t>
            </a:r>
          </a:p>
          <a:p>
            <a:pPr marL="0" marR="0" indent="0" algn="l" defTabSz="457200" rtl="0" eaLnBrk="1" fontAlgn="base" latinLnBrk="0" hangingPunct="0">
              <a:lnSpc>
                <a:spcPct val="80000"/>
              </a:lnSpc>
              <a:spcBef>
                <a:spcPct val="0"/>
              </a:spcBef>
              <a:spcAft>
                <a:spcPct val="0"/>
              </a:spcAft>
              <a:buClr>
                <a:srgbClr val="000000"/>
              </a:buClr>
              <a:buSzPct val="45000"/>
              <a:buFont typeface="Wingdings" pitchFamily="2" charset="2"/>
              <a:buNone/>
              <a:tabLst/>
            </a:pPr>
            <a:r>
              <a:rPr lang="en-US" dirty="0" smtClean="0"/>
              <a:t>Amsterdam</a:t>
            </a:r>
            <a:endParaRPr kumimoji="0" lang="en-GB" sz="1800" b="0" i="0" u="none" strike="noStrike" cap="none" normalizeH="0" baseline="0" dirty="0" smtClean="0">
              <a:ln>
                <a:noFill/>
              </a:ln>
              <a:solidFill>
                <a:schemeClr val="bg1"/>
              </a:solidFill>
              <a:effectLst/>
              <a:latin typeface="Arial" charset="0"/>
              <a:ea typeface="MS Gothic" pitchFamily="49" charset="-128"/>
            </a:endParaRPr>
          </a:p>
        </p:txBody>
      </p:sp>
      <p:sp>
        <p:nvSpPr>
          <p:cNvPr id="7" name="Rounded Rectangle 6"/>
          <p:cNvSpPr/>
          <p:nvPr/>
        </p:nvSpPr>
        <p:spPr bwMode="auto">
          <a:xfrm>
            <a:off x="5626100" y="4402334"/>
            <a:ext cx="1778000" cy="682232"/>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80000"/>
              </a:lnSpc>
              <a:spcBef>
                <a:spcPct val="0"/>
              </a:spcBef>
              <a:spcAft>
                <a:spcPct val="0"/>
              </a:spcAft>
              <a:buClr>
                <a:srgbClr val="000000"/>
              </a:buClr>
              <a:buSzPct val="45000"/>
              <a:buFont typeface="Wingdings" pitchFamily="2" charset="2"/>
              <a:buNone/>
              <a:tabLst/>
            </a:pPr>
            <a:r>
              <a:rPr kumimoji="0" lang="en-US" sz="1800" b="0" i="0" u="none" strike="noStrike" cap="none" normalizeH="0" baseline="0" dirty="0" smtClean="0">
                <a:ln>
                  <a:noFill/>
                </a:ln>
                <a:solidFill>
                  <a:schemeClr val="bg1"/>
                </a:solidFill>
                <a:effectLst/>
                <a:latin typeface="Arial" charset="0"/>
                <a:ea typeface="MS Gothic" pitchFamily="49" charset="-128"/>
              </a:rPr>
              <a:t>MC01</a:t>
            </a:r>
          </a:p>
          <a:p>
            <a:pPr marL="0" marR="0" indent="0" algn="l" defTabSz="457200" rtl="0" eaLnBrk="1" fontAlgn="base" latinLnBrk="0" hangingPunct="0">
              <a:lnSpc>
                <a:spcPct val="80000"/>
              </a:lnSpc>
              <a:spcBef>
                <a:spcPct val="0"/>
              </a:spcBef>
              <a:spcAft>
                <a:spcPct val="0"/>
              </a:spcAft>
              <a:buClr>
                <a:srgbClr val="000000"/>
              </a:buClr>
              <a:buSzPct val="45000"/>
              <a:buFont typeface="Wingdings" pitchFamily="2" charset="2"/>
              <a:buNone/>
              <a:tabLst/>
            </a:pPr>
            <a:r>
              <a:rPr lang="en-US" dirty="0" smtClean="0"/>
              <a:t>Delft</a:t>
            </a:r>
            <a:endParaRPr kumimoji="0" lang="en-GB" sz="1800" b="0" i="0" u="none" strike="noStrike" cap="none" normalizeH="0" baseline="0" dirty="0" smtClean="0">
              <a:ln>
                <a:noFill/>
              </a:ln>
              <a:solidFill>
                <a:schemeClr val="bg1"/>
              </a:solidFill>
              <a:effectLst/>
              <a:latin typeface="Arial" charset="0"/>
              <a:ea typeface="MS Gothic" pitchFamily="49" charset="-128"/>
            </a:endParaRPr>
          </a:p>
        </p:txBody>
      </p:sp>
      <p:sp>
        <p:nvSpPr>
          <p:cNvPr id="8" name="Rounded Rectangle 7"/>
          <p:cNvSpPr/>
          <p:nvPr/>
        </p:nvSpPr>
        <p:spPr bwMode="auto">
          <a:xfrm>
            <a:off x="3397250" y="5353050"/>
            <a:ext cx="1778000" cy="64135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80000"/>
              </a:lnSpc>
              <a:spcBef>
                <a:spcPct val="0"/>
              </a:spcBef>
              <a:spcAft>
                <a:spcPct val="0"/>
              </a:spcAft>
              <a:buClr>
                <a:srgbClr val="000000"/>
              </a:buClr>
              <a:buSzPct val="45000"/>
              <a:buFont typeface="Wingdings" pitchFamily="2" charset="2"/>
              <a:buNone/>
              <a:tabLst/>
            </a:pPr>
            <a:r>
              <a:rPr kumimoji="0" lang="en-US" sz="1800" b="0" i="0" u="none" strike="noStrike" cap="none" normalizeH="0" baseline="0" dirty="0" smtClean="0">
                <a:ln>
                  <a:noFill/>
                </a:ln>
                <a:solidFill>
                  <a:schemeClr val="bg1"/>
                </a:solidFill>
                <a:effectLst/>
                <a:latin typeface="Arial" charset="0"/>
                <a:ea typeface="MS Gothic" pitchFamily="49" charset="-128"/>
              </a:rPr>
              <a:t>MC03</a:t>
            </a:r>
          </a:p>
          <a:p>
            <a:pPr marL="0" marR="0" indent="0" algn="l" defTabSz="457200" rtl="0" eaLnBrk="1" fontAlgn="base" latinLnBrk="0" hangingPunct="0">
              <a:lnSpc>
                <a:spcPct val="80000"/>
              </a:lnSpc>
              <a:spcBef>
                <a:spcPct val="0"/>
              </a:spcBef>
              <a:spcAft>
                <a:spcPct val="0"/>
              </a:spcAft>
              <a:buClr>
                <a:srgbClr val="000000"/>
              </a:buClr>
              <a:buSzPct val="45000"/>
              <a:buFont typeface="Wingdings" pitchFamily="2" charset="2"/>
              <a:buNone/>
              <a:tabLst/>
            </a:pPr>
            <a:r>
              <a:rPr lang="en-US" dirty="0" smtClean="0"/>
              <a:t>Rotterdam</a:t>
            </a:r>
            <a:endParaRPr kumimoji="0" lang="en-GB" sz="1800" b="0" i="0" u="none" strike="noStrike" cap="none" normalizeH="0" baseline="0" dirty="0" smtClean="0">
              <a:ln>
                <a:noFill/>
              </a:ln>
              <a:solidFill>
                <a:schemeClr val="bg1"/>
              </a:solidFill>
              <a:effectLst/>
              <a:latin typeface="Arial" charset="0"/>
              <a:ea typeface="MS Gothic" pitchFamily="49" charset="-128"/>
            </a:endParaRPr>
          </a:p>
        </p:txBody>
      </p:sp>
      <p:cxnSp>
        <p:nvCxnSpPr>
          <p:cNvPr id="10" name="Straight Arrow Connector 9"/>
          <p:cNvCxnSpPr/>
          <p:nvPr/>
        </p:nvCxnSpPr>
        <p:spPr bwMode="auto">
          <a:xfrm>
            <a:off x="2946400" y="4603750"/>
            <a:ext cx="2679700" cy="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H="1">
            <a:off x="2946400" y="4908550"/>
            <a:ext cx="2679700" cy="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Elbow Connector 14"/>
          <p:cNvCxnSpPr>
            <a:stCxn id="7" idx="2"/>
            <a:endCxn id="8" idx="3"/>
          </p:cNvCxnSpPr>
          <p:nvPr/>
        </p:nvCxnSpPr>
        <p:spPr bwMode="auto">
          <a:xfrm rot="5400000">
            <a:off x="5550596" y="4709220"/>
            <a:ext cx="589159" cy="1339850"/>
          </a:xfrm>
          <a:prstGeom prst="bentConnector2">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80184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549054" y="328836"/>
            <a:ext cx="8382000" cy="774700"/>
          </a:xfrm>
        </p:spPr>
        <p:txBody>
          <a:bodyPr/>
          <a:lstStyle/>
          <a:p>
            <a:pPr defTabSz="914400"/>
            <a:r>
              <a:rPr lang="nl-NL" dirty="0" smtClean="0"/>
              <a:t>Tools </a:t>
            </a:r>
            <a:r>
              <a:rPr lang="nl-NL" dirty="0" err="1" smtClean="0"/>
              <a:t>operational</a:t>
            </a:r>
            <a:r>
              <a:rPr lang="nl-NL" dirty="0" smtClean="0"/>
              <a:t> system</a:t>
            </a:r>
            <a:endParaRPr lang="en-US" dirty="0"/>
          </a:p>
        </p:txBody>
      </p:sp>
      <p:sp>
        <p:nvSpPr>
          <p:cNvPr id="718851" name="Rectangle 3"/>
          <p:cNvSpPr>
            <a:spLocks noGrp="1" noChangeArrowheads="1"/>
          </p:cNvSpPr>
          <p:nvPr>
            <p:ph type="body" idx="1"/>
          </p:nvPr>
        </p:nvSpPr>
        <p:spPr>
          <a:xfrm>
            <a:off x="495300" y="1460912"/>
            <a:ext cx="8720138" cy="4300538"/>
          </a:xfrm>
        </p:spPr>
        <p:txBody>
          <a:bodyPr/>
          <a:lstStyle/>
          <a:p>
            <a:pPr>
              <a:buFontTx/>
              <a:buChar char="."/>
            </a:pPr>
            <a:r>
              <a:rPr lang="nl-NL" dirty="0" err="1"/>
              <a:t>Configuration</a:t>
            </a:r>
            <a:r>
              <a:rPr lang="nl-NL" dirty="0"/>
              <a:t> </a:t>
            </a:r>
            <a:r>
              <a:rPr lang="nl-NL" dirty="0" smtClean="0"/>
              <a:t>Manager</a:t>
            </a:r>
          </a:p>
          <a:p>
            <a:pPr>
              <a:buFontTx/>
              <a:buChar char="."/>
            </a:pPr>
            <a:r>
              <a:rPr lang="nl-NL" dirty="0" smtClean="0"/>
              <a:t>Administrator Interface (AI)</a:t>
            </a:r>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850" y="1052736"/>
            <a:ext cx="4522151" cy="4708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93" y="2727920"/>
            <a:ext cx="5227350" cy="3732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7"/>
          <p:cNvSpPr txBox="1">
            <a:spLocks noChangeArrowheads="1"/>
          </p:cNvSpPr>
          <p:nvPr/>
        </p:nvSpPr>
        <p:spPr bwMode="auto">
          <a:xfrm rot="21320848">
            <a:off x="7075489" y="1161162"/>
            <a:ext cx="25241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charset="0"/>
                <a:ea typeface="MS Gothic" pitchFamily="49" charset="-128"/>
              </a:defRPr>
            </a:lvl1pPr>
            <a:lvl2pPr marL="742950" indent="-285750" eaLnBrk="0">
              <a:defRPr>
                <a:solidFill>
                  <a:schemeClr val="bg1"/>
                </a:solidFill>
                <a:latin typeface="Arial" charset="0"/>
                <a:ea typeface="MS Gothic" pitchFamily="49" charset="-128"/>
              </a:defRPr>
            </a:lvl2pPr>
            <a:lvl3pPr marL="1143000" indent="-228600" eaLnBrk="0">
              <a:defRPr>
                <a:solidFill>
                  <a:schemeClr val="bg1"/>
                </a:solidFill>
                <a:latin typeface="Arial" charset="0"/>
                <a:ea typeface="MS Gothic" pitchFamily="49" charset="-128"/>
              </a:defRPr>
            </a:lvl3pPr>
            <a:lvl4pPr marL="1600200" indent="-228600" eaLnBrk="0">
              <a:defRPr>
                <a:solidFill>
                  <a:schemeClr val="bg1"/>
                </a:solidFill>
                <a:latin typeface="Arial" charset="0"/>
                <a:ea typeface="MS Gothic" pitchFamily="49" charset="-128"/>
              </a:defRPr>
            </a:lvl4pPr>
            <a:lvl5pPr marL="2057400" indent="-228600" eaLnBrk="0">
              <a:defRPr>
                <a:solidFill>
                  <a:schemeClr val="bg1"/>
                </a:solidFill>
                <a:latin typeface="Arial" charset="0"/>
                <a:ea typeface="MS Gothic" pitchFamily="49" charset="-128"/>
              </a:defRPr>
            </a:lvl5pPr>
            <a:lvl6pPr marL="25146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6pPr>
            <a:lvl7pPr marL="29718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7pPr>
            <a:lvl8pPr marL="34290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8pPr>
            <a:lvl9pPr marL="38862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9pPr>
          </a:lstStyle>
          <a:p>
            <a:pPr eaLnBrk="1"/>
            <a:r>
              <a:rPr lang="en-US" sz="2800" dirty="0">
                <a:solidFill>
                  <a:srgbClr val="92D050"/>
                </a:solidFill>
              </a:rPr>
              <a:t>Demonstration</a:t>
            </a:r>
            <a:endParaRPr lang="en-GB" sz="2800" dirty="0">
              <a:solidFill>
                <a:srgbClr val="92D050"/>
              </a:solidFill>
            </a:endParaRPr>
          </a:p>
        </p:txBody>
      </p:sp>
      <p:sp>
        <p:nvSpPr>
          <p:cNvPr id="7" name="TextBox 7"/>
          <p:cNvSpPr txBox="1">
            <a:spLocks noChangeArrowheads="1"/>
          </p:cNvSpPr>
          <p:nvPr/>
        </p:nvSpPr>
        <p:spPr bwMode="auto">
          <a:xfrm rot="755034">
            <a:off x="2046289" y="3711259"/>
            <a:ext cx="25241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charset="0"/>
                <a:ea typeface="MS Gothic" pitchFamily="49" charset="-128"/>
              </a:defRPr>
            </a:lvl1pPr>
            <a:lvl2pPr marL="742950" indent="-285750" eaLnBrk="0">
              <a:defRPr>
                <a:solidFill>
                  <a:schemeClr val="bg1"/>
                </a:solidFill>
                <a:latin typeface="Arial" charset="0"/>
                <a:ea typeface="MS Gothic" pitchFamily="49" charset="-128"/>
              </a:defRPr>
            </a:lvl2pPr>
            <a:lvl3pPr marL="1143000" indent="-228600" eaLnBrk="0">
              <a:defRPr>
                <a:solidFill>
                  <a:schemeClr val="bg1"/>
                </a:solidFill>
                <a:latin typeface="Arial" charset="0"/>
                <a:ea typeface="MS Gothic" pitchFamily="49" charset="-128"/>
              </a:defRPr>
            </a:lvl3pPr>
            <a:lvl4pPr marL="1600200" indent="-228600" eaLnBrk="0">
              <a:defRPr>
                <a:solidFill>
                  <a:schemeClr val="bg1"/>
                </a:solidFill>
                <a:latin typeface="Arial" charset="0"/>
                <a:ea typeface="MS Gothic" pitchFamily="49" charset="-128"/>
              </a:defRPr>
            </a:lvl4pPr>
            <a:lvl5pPr marL="2057400" indent="-228600" eaLnBrk="0">
              <a:defRPr>
                <a:solidFill>
                  <a:schemeClr val="bg1"/>
                </a:solidFill>
                <a:latin typeface="Arial" charset="0"/>
                <a:ea typeface="MS Gothic" pitchFamily="49" charset="-128"/>
              </a:defRPr>
            </a:lvl5pPr>
            <a:lvl6pPr marL="25146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6pPr>
            <a:lvl7pPr marL="29718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7pPr>
            <a:lvl8pPr marL="34290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8pPr>
            <a:lvl9pPr marL="3886200" indent="-228600" defTabSz="457200" eaLnBrk="0" fontAlgn="base" hangingPunct="0">
              <a:lnSpc>
                <a:spcPct val="80000"/>
              </a:lnSpc>
              <a:spcBef>
                <a:spcPct val="0"/>
              </a:spcBef>
              <a:spcAft>
                <a:spcPct val="0"/>
              </a:spcAft>
              <a:buClr>
                <a:srgbClr val="000000"/>
              </a:buClr>
              <a:buSzPct val="45000"/>
              <a:buFont typeface="Wingdings" pitchFamily="2" charset="2"/>
              <a:defRPr>
                <a:solidFill>
                  <a:schemeClr val="bg1"/>
                </a:solidFill>
                <a:latin typeface="Arial" charset="0"/>
                <a:ea typeface="MS Gothic" pitchFamily="49" charset="-128"/>
              </a:defRPr>
            </a:lvl9pPr>
          </a:lstStyle>
          <a:p>
            <a:pPr eaLnBrk="1"/>
            <a:r>
              <a:rPr lang="en-US" sz="2800" dirty="0">
                <a:solidFill>
                  <a:srgbClr val="92D050"/>
                </a:solidFill>
              </a:rPr>
              <a:t>Demonstration</a:t>
            </a:r>
            <a:endParaRPr lang="en-GB" sz="2800" dirty="0">
              <a:solidFill>
                <a:srgbClr val="92D050"/>
              </a:solidFill>
            </a:endParaRPr>
          </a:p>
        </p:txBody>
      </p:sp>
      <p:sp>
        <p:nvSpPr>
          <p:cNvPr id="2" name="Footer Placeholder 1"/>
          <p:cNvSpPr>
            <a:spLocks noGrp="1"/>
          </p:cNvSpPr>
          <p:nvPr>
            <p:ph type="ftr" idx="11"/>
          </p:nvPr>
        </p:nvSpPr>
        <p:spPr>
          <a:xfrm>
            <a:off x="685800" y="6615113"/>
            <a:ext cx="3086100" cy="319087"/>
          </a:xfrm>
        </p:spPr>
        <p:txBody>
          <a:bodyPr/>
          <a:lstStyle/>
          <a:p>
            <a:pPr>
              <a:defRPr/>
            </a:pPr>
            <a:r>
              <a:rPr lang="en-US" smtClean="0"/>
              <a:t>Deltares Configuration Course </a:t>
            </a:r>
            <a:endParaRPr lang="en-GB" dirty="0"/>
          </a:p>
        </p:txBody>
      </p:sp>
      <p:sp>
        <p:nvSpPr>
          <p:cNvPr id="3" name="Slide Number Placeholder 2"/>
          <p:cNvSpPr>
            <a:spLocks noGrp="1"/>
          </p:cNvSpPr>
          <p:nvPr>
            <p:ph type="sldNum" idx="12"/>
          </p:nvPr>
        </p:nvSpPr>
        <p:spPr/>
        <p:txBody>
          <a:bodyPr/>
          <a:lstStyle/>
          <a:p>
            <a:pPr>
              <a:defRPr/>
            </a:pPr>
            <a:fld id="{F264A7C4-66A3-4002-B857-4204DCD72E50}" type="slidenum">
              <a:rPr lang="en-GB" smtClean="0"/>
              <a:pPr>
                <a:defRPr/>
              </a:pPr>
              <a:t>4</a:t>
            </a:fld>
            <a:endParaRPr lang="en-GB"/>
          </a:p>
        </p:txBody>
      </p:sp>
    </p:spTree>
    <p:extLst>
      <p:ext uri="{BB962C8B-B14F-4D97-AF65-F5344CB8AC3E}">
        <p14:creationId xmlns:p14="http://schemas.microsoft.com/office/powerpoint/2010/main" val="35052903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idx="11"/>
          </p:nvPr>
        </p:nvSpPr>
        <p:spPr/>
        <p:txBody>
          <a:bodyPr/>
          <a:lstStyle/>
          <a:p>
            <a:r>
              <a:rPr lang="en-GB" altLang="en-US"/>
              <a:t>Deltares Configuration Course </a:t>
            </a:r>
          </a:p>
        </p:txBody>
      </p:sp>
      <p:sp>
        <p:nvSpPr>
          <p:cNvPr id="7" name="Slide Number Placeholder 5"/>
          <p:cNvSpPr>
            <a:spLocks noGrp="1"/>
          </p:cNvSpPr>
          <p:nvPr>
            <p:ph type="sldNum" idx="12"/>
          </p:nvPr>
        </p:nvSpPr>
        <p:spPr/>
        <p:txBody>
          <a:bodyPr/>
          <a:lstStyle/>
          <a:p>
            <a:fld id="{BD15DC76-6AF9-4685-A3F1-BE2BC86D977E}" type="slidenum">
              <a:rPr lang="en-GB" altLang="en-US"/>
              <a:pPr/>
              <a:t>40</a:t>
            </a:fld>
            <a:endParaRPr lang="en-GB" altLang="en-US"/>
          </a:p>
        </p:txBody>
      </p:sp>
      <p:sp>
        <p:nvSpPr>
          <p:cNvPr id="1056770" name="Rectangle 2"/>
          <p:cNvSpPr>
            <a:spLocks noGrp="1" noChangeArrowheads="1"/>
          </p:cNvSpPr>
          <p:nvPr>
            <p:ph type="title"/>
          </p:nvPr>
        </p:nvSpPr>
        <p:spPr>
          <a:xfrm>
            <a:off x="609600" y="342900"/>
            <a:ext cx="8382000" cy="774700"/>
          </a:xfrm>
        </p:spPr>
        <p:txBody>
          <a:bodyPr/>
          <a:lstStyle/>
          <a:p>
            <a:r>
              <a:rPr lang="en-GB" altLang="en-US" dirty="0">
                <a:solidFill>
                  <a:schemeClr val="accent1"/>
                </a:solidFill>
              </a:rPr>
              <a:t>Event – Action Configuration</a:t>
            </a:r>
          </a:p>
        </p:txBody>
      </p:sp>
      <p:sp>
        <p:nvSpPr>
          <p:cNvPr id="1056771" name="Rectangle 3"/>
          <p:cNvSpPr>
            <a:spLocks noChangeArrowheads="1"/>
          </p:cNvSpPr>
          <p:nvPr/>
        </p:nvSpPr>
        <p:spPr bwMode="auto">
          <a:xfrm>
            <a:off x="638175" y="1235075"/>
            <a:ext cx="928052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414338">
              <a:defRPr sz="2000">
                <a:solidFill>
                  <a:srgbClr val="000000"/>
                </a:solidFill>
                <a:latin typeface="Times New Roman" pitchFamily="18" charset="0"/>
                <a:ea typeface="MS Gothic" pitchFamily="49" charset="-128"/>
              </a:defRPr>
            </a:lvl1pPr>
            <a:lvl2pPr marL="674688" indent="-260350" algn="l" defTabSz="414338">
              <a:buChar char="–"/>
              <a:defRPr sz="2000">
                <a:solidFill>
                  <a:srgbClr val="000000"/>
                </a:solidFill>
                <a:latin typeface="Times New Roman" pitchFamily="18" charset="0"/>
                <a:ea typeface="MS Gothic" pitchFamily="49" charset="-128"/>
              </a:defRPr>
            </a:lvl2pPr>
            <a:lvl3pPr marL="1036638" indent="-207963" algn="l" defTabSz="414338">
              <a:buChar char="•"/>
              <a:defRPr sz="2000">
                <a:solidFill>
                  <a:srgbClr val="000000"/>
                </a:solidFill>
                <a:latin typeface="Times New Roman" pitchFamily="18" charset="0"/>
                <a:ea typeface="MS Gothic" pitchFamily="49" charset="-128"/>
              </a:defRPr>
            </a:lvl3pPr>
            <a:lvl4pPr marL="1450975" indent="-206375" algn="l" defTabSz="414338">
              <a:buChar char="–"/>
              <a:defRPr sz="2000">
                <a:solidFill>
                  <a:srgbClr val="000000"/>
                </a:solidFill>
                <a:latin typeface="Times New Roman" pitchFamily="18" charset="0"/>
                <a:ea typeface="MS Gothic" pitchFamily="49" charset="-128"/>
              </a:defRPr>
            </a:lvl4pPr>
            <a:lvl5pPr marL="1866900" indent="-207963" algn="l" defTabSz="414338">
              <a:buChar char="»"/>
              <a:defRPr sz="2000">
                <a:solidFill>
                  <a:srgbClr val="000000"/>
                </a:solidFill>
                <a:latin typeface="Times New Roman" pitchFamily="18" charset="0"/>
                <a:ea typeface="MS Gothic" pitchFamily="49" charset="-128"/>
              </a:defRPr>
            </a:lvl5pPr>
            <a:lvl6pPr marL="2324100" indent="-2079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6pPr>
            <a:lvl7pPr marL="2781300" indent="-2079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7pPr>
            <a:lvl8pPr marL="3238500" indent="-2079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8pPr>
            <a:lvl9pPr marL="3695700" indent="-207963" defTabSz="414338" fontAlgn="base" hangingPunct="0">
              <a:spcBef>
                <a:spcPct val="20000"/>
              </a:spcBef>
              <a:spcAft>
                <a:spcPct val="0"/>
              </a:spcAft>
              <a:buClr>
                <a:schemeClr val="bg2"/>
              </a:buClr>
              <a:buSzPct val="100000"/>
              <a:buFont typeface="Times New Roman" pitchFamily="18" charset="0"/>
              <a:buChar char="»"/>
              <a:defRPr sz="2000">
                <a:solidFill>
                  <a:srgbClr val="000000"/>
                </a:solidFill>
                <a:latin typeface="Times New Roman" pitchFamily="18" charset="0"/>
                <a:ea typeface="MS Gothic" pitchFamily="49" charset="-128"/>
              </a:defRPr>
            </a:lvl9pPr>
          </a:lstStyle>
          <a:p>
            <a:r>
              <a:rPr lang="en-GB" altLang="en-US" dirty="0">
                <a:latin typeface="Arial" charset="0"/>
              </a:rPr>
              <a:t>MC can react on a log message</a:t>
            </a:r>
          </a:p>
          <a:p>
            <a:endParaRPr lang="en-GB" altLang="en-US" dirty="0">
              <a:latin typeface="Arial" charset="0"/>
            </a:endParaRPr>
          </a:p>
          <a:p>
            <a:r>
              <a:rPr lang="en-GB" altLang="en-US" dirty="0">
                <a:latin typeface="Arial" charset="0"/>
              </a:rPr>
              <a:t>- Increased frequency of  Forecasts (e.g.  every 3 instead of every 12 hours.)</a:t>
            </a:r>
          </a:p>
          <a:p>
            <a:r>
              <a:rPr lang="en-GB" altLang="en-US" dirty="0">
                <a:latin typeface="Arial" charset="0"/>
              </a:rPr>
              <a:t>- Export data after a new Current Forecast becomes available.</a:t>
            </a:r>
          </a:p>
        </p:txBody>
      </p:sp>
      <p:graphicFrame>
        <p:nvGraphicFramePr>
          <p:cNvPr id="1056772" name="Object 4"/>
          <p:cNvGraphicFramePr>
            <a:graphicFrameLocks noGrp="1" noChangeAspect="1"/>
          </p:cNvGraphicFramePr>
          <p:nvPr>
            <p:ph idx="1"/>
            <p:extLst>
              <p:ext uri="{D42A27DB-BD31-4B8C-83A1-F6EECF244321}">
                <p14:modId xmlns:p14="http://schemas.microsoft.com/office/powerpoint/2010/main" val="3442104690"/>
              </p:ext>
            </p:extLst>
          </p:nvPr>
        </p:nvGraphicFramePr>
        <p:xfrm>
          <a:off x="638175" y="3208338"/>
          <a:ext cx="8529638" cy="2921000"/>
        </p:xfrm>
        <a:graphic>
          <a:graphicData uri="http://schemas.openxmlformats.org/presentationml/2006/ole">
            <mc:AlternateContent xmlns:mc="http://schemas.openxmlformats.org/markup-compatibility/2006">
              <mc:Choice xmlns:v="urn:schemas-microsoft-com:vml" Requires="v">
                <p:oleObj spid="_x0000_s40988" name="Bitmap Image" r:id="rId3" imgW="10296360" imgH="3819600" progId="Paint.Picture">
                  <p:embed/>
                </p:oleObj>
              </mc:Choice>
              <mc:Fallback>
                <p:oleObj name="Bitmap Image" r:id="rId3" imgW="10296360" imgH="3819600" progId="Paint.Picture">
                  <p:embed/>
                  <p:pic>
                    <p:nvPicPr>
                      <p:cNvPr id="0" name=""/>
                      <p:cNvPicPr>
                        <a:picLocks noChangeAspect="1" noChangeArrowheads="1"/>
                      </p:cNvPicPr>
                      <p:nvPr/>
                    </p:nvPicPr>
                    <p:blipFill>
                      <a:blip r:embed="rId4"/>
                      <a:srcRect/>
                      <a:stretch>
                        <a:fillRect/>
                      </a:stretch>
                    </p:blipFill>
                    <p:spPr bwMode="auto">
                      <a:xfrm>
                        <a:off x="638175" y="3208338"/>
                        <a:ext cx="8529638" cy="292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99298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ChangeArrowheads="1"/>
          </p:cNvSpPr>
          <p:nvPr/>
        </p:nvSpPr>
        <p:spPr bwMode="auto">
          <a:xfrm>
            <a:off x="80963" y="1312863"/>
            <a:ext cx="6197601" cy="5473700"/>
          </a:xfrm>
          <a:prstGeom prst="rect">
            <a:avLst/>
          </a:prstGeom>
          <a:noFill/>
          <a:ln w="28575" cap="rnd">
            <a:solidFill>
              <a:schemeClr val="bg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22947" name="Rectangle 3"/>
          <p:cNvSpPr>
            <a:spLocks noGrp="1" noChangeArrowheads="1"/>
          </p:cNvSpPr>
          <p:nvPr>
            <p:ph type="title"/>
          </p:nvPr>
        </p:nvSpPr>
        <p:spPr>
          <a:xfrm>
            <a:off x="596900" y="342900"/>
            <a:ext cx="8382000" cy="774700"/>
          </a:xfrm>
        </p:spPr>
        <p:txBody>
          <a:bodyPr/>
          <a:lstStyle/>
          <a:p>
            <a:pPr defTabSz="914400"/>
            <a:r>
              <a:rPr lang="nl-NL" dirty="0"/>
              <a:t>Delft-FEWS system </a:t>
            </a:r>
            <a:r>
              <a:rPr lang="nl-NL" dirty="0" err="1" smtClean="0"/>
              <a:t>overview</a:t>
            </a:r>
            <a:endParaRPr lang="en-US" dirty="0"/>
          </a:p>
        </p:txBody>
      </p:sp>
      <p:grpSp>
        <p:nvGrpSpPr>
          <p:cNvPr id="722948" name="Group 4"/>
          <p:cNvGrpSpPr>
            <a:grpSpLocks/>
          </p:cNvGrpSpPr>
          <p:nvPr/>
        </p:nvGrpSpPr>
        <p:grpSpPr bwMode="auto">
          <a:xfrm>
            <a:off x="3246439" y="5100640"/>
            <a:ext cx="3032125" cy="1635125"/>
            <a:chOff x="671" y="2582"/>
            <a:chExt cx="1763" cy="1030"/>
          </a:xfrm>
        </p:grpSpPr>
        <p:grpSp>
          <p:nvGrpSpPr>
            <p:cNvPr id="722949" name="Group 5"/>
            <p:cNvGrpSpPr>
              <a:grpSpLocks/>
            </p:cNvGrpSpPr>
            <p:nvPr/>
          </p:nvGrpSpPr>
          <p:grpSpPr bwMode="auto">
            <a:xfrm>
              <a:off x="671" y="2919"/>
              <a:ext cx="1588" cy="693"/>
              <a:chOff x="671" y="2919"/>
              <a:chExt cx="1588" cy="693"/>
            </a:xfrm>
          </p:grpSpPr>
          <p:sp>
            <p:nvSpPr>
              <p:cNvPr id="722950" name="AutoShape 6"/>
              <p:cNvSpPr>
                <a:spLocks noChangeArrowheads="1"/>
              </p:cNvSpPr>
              <p:nvPr/>
            </p:nvSpPr>
            <p:spPr bwMode="auto">
              <a:xfrm>
                <a:off x="671" y="2931"/>
                <a:ext cx="1588" cy="681"/>
              </a:xfrm>
              <a:prstGeom prst="roundRect">
                <a:avLst>
                  <a:gd name="adj" fmla="val 1666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hangingPunct="1">
                  <a:lnSpc>
                    <a:spcPct val="100000"/>
                  </a:lnSpc>
                  <a:buClrTx/>
                  <a:buSzTx/>
                  <a:buFontTx/>
                  <a:buNone/>
                </a:pPr>
                <a:endParaRPr lang="en-US">
                  <a:solidFill>
                    <a:schemeClr val="tx1"/>
                  </a:solidFill>
                </a:endParaRPr>
              </a:p>
            </p:txBody>
          </p:sp>
          <p:sp>
            <p:nvSpPr>
              <p:cNvPr id="722951" name="Text Box 7"/>
              <p:cNvSpPr txBox="1">
                <a:spLocks noChangeArrowheads="1"/>
              </p:cNvSpPr>
              <p:nvPr/>
            </p:nvSpPr>
            <p:spPr bwMode="auto">
              <a:xfrm>
                <a:off x="676" y="2919"/>
                <a:ext cx="10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hangingPunct="1">
                  <a:lnSpc>
                    <a:spcPct val="100000"/>
                  </a:lnSpc>
                  <a:buClrTx/>
                  <a:buSzTx/>
                  <a:buFontTx/>
                  <a:buNone/>
                </a:pPr>
                <a:r>
                  <a:rPr lang="nl-NL">
                    <a:solidFill>
                      <a:schemeClr val="tx1"/>
                    </a:solidFill>
                  </a:rPr>
                  <a:t>central database</a:t>
                </a:r>
                <a:endParaRPr lang="en-US">
                  <a:solidFill>
                    <a:schemeClr val="tx1"/>
                  </a:solidFill>
                </a:endParaRPr>
              </a:p>
            </p:txBody>
          </p:sp>
        </p:grpSp>
        <p:graphicFrame>
          <p:nvGraphicFramePr>
            <p:cNvPr id="722952" name="Object 8"/>
            <p:cNvGraphicFramePr>
              <a:graphicFrameLocks noChangeAspect="1"/>
            </p:cNvGraphicFramePr>
            <p:nvPr/>
          </p:nvGraphicFramePr>
          <p:xfrm>
            <a:off x="1292" y="3158"/>
            <a:ext cx="352" cy="363"/>
          </p:xfrm>
          <a:graphic>
            <a:graphicData uri="http://schemas.openxmlformats.org/presentationml/2006/ole">
              <mc:AlternateContent xmlns:mc="http://schemas.openxmlformats.org/markup-compatibility/2006">
                <mc:Choice xmlns:v="urn:schemas-microsoft-com:vml" Requires="v">
                  <p:oleObj spid="_x0000_s2527" name="Visio" r:id="rId4" imgW="1395415" imgH="1438006" progId="Visio.Drawing.11">
                    <p:embed/>
                  </p:oleObj>
                </mc:Choice>
                <mc:Fallback>
                  <p:oleObj name="Visio" r:id="rId4" imgW="1395415" imgH="143800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 y="3158"/>
                          <a:ext cx="35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2953" name="Object 9"/>
            <p:cNvGraphicFramePr>
              <a:graphicFrameLocks noChangeAspect="1"/>
            </p:cNvGraphicFramePr>
            <p:nvPr/>
          </p:nvGraphicFramePr>
          <p:xfrm>
            <a:off x="1970" y="2582"/>
            <a:ext cx="464" cy="606"/>
          </p:xfrm>
          <a:graphic>
            <a:graphicData uri="http://schemas.openxmlformats.org/presentationml/2006/ole">
              <mc:AlternateContent xmlns:mc="http://schemas.openxmlformats.org/markup-compatibility/2006">
                <mc:Choice xmlns:v="urn:schemas-microsoft-com:vml" Requires="v">
                  <p:oleObj spid="_x0000_s2528" name="Visio" r:id="rId6" imgW="736397" imgH="962030" progId="Visio.Drawing.11">
                    <p:embed/>
                  </p:oleObj>
                </mc:Choice>
                <mc:Fallback>
                  <p:oleObj name="Visio" r:id="rId6" imgW="736397" imgH="96203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0" y="2582"/>
                          <a:ext cx="464"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22954" name="Group 10"/>
          <p:cNvGrpSpPr>
            <a:grpSpLocks/>
          </p:cNvGrpSpPr>
          <p:nvPr/>
        </p:nvGrpSpPr>
        <p:grpSpPr bwMode="auto">
          <a:xfrm>
            <a:off x="3246438" y="3784600"/>
            <a:ext cx="2730501" cy="1100138"/>
            <a:chOff x="671" y="2919"/>
            <a:chExt cx="1588" cy="693"/>
          </a:xfrm>
        </p:grpSpPr>
        <p:sp>
          <p:nvSpPr>
            <p:cNvPr id="722955" name="AutoShape 11"/>
            <p:cNvSpPr>
              <a:spLocks noChangeArrowheads="1"/>
            </p:cNvSpPr>
            <p:nvPr/>
          </p:nvSpPr>
          <p:spPr bwMode="auto">
            <a:xfrm>
              <a:off x="671" y="2931"/>
              <a:ext cx="1588" cy="681"/>
            </a:xfrm>
            <a:prstGeom prst="roundRect">
              <a:avLst>
                <a:gd name="adj" fmla="val 1666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hangingPunct="1">
                <a:lnSpc>
                  <a:spcPct val="100000"/>
                </a:lnSpc>
                <a:buClrTx/>
                <a:buSzTx/>
                <a:buFontTx/>
                <a:buNone/>
              </a:pPr>
              <a:endParaRPr lang="en-US">
                <a:solidFill>
                  <a:schemeClr val="tx1"/>
                </a:solidFill>
              </a:endParaRPr>
            </a:p>
          </p:txBody>
        </p:sp>
        <p:sp>
          <p:nvSpPr>
            <p:cNvPr id="722956" name="Text Box 12"/>
            <p:cNvSpPr txBox="1">
              <a:spLocks noChangeArrowheads="1"/>
            </p:cNvSpPr>
            <p:nvPr/>
          </p:nvSpPr>
          <p:spPr bwMode="auto">
            <a:xfrm>
              <a:off x="676" y="2919"/>
              <a:ext cx="11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hangingPunct="1">
                <a:lnSpc>
                  <a:spcPct val="100000"/>
                </a:lnSpc>
                <a:buClrTx/>
                <a:buSzTx/>
                <a:buFontTx/>
                <a:buNone/>
              </a:pPr>
              <a:r>
                <a:rPr lang="nl-NL">
                  <a:solidFill>
                    <a:schemeClr val="tx1"/>
                  </a:solidFill>
                </a:rPr>
                <a:t>master controller</a:t>
              </a:r>
              <a:endParaRPr lang="en-US">
                <a:solidFill>
                  <a:schemeClr val="tx1"/>
                </a:solidFill>
              </a:endParaRPr>
            </a:p>
          </p:txBody>
        </p:sp>
      </p:grpSp>
      <p:graphicFrame>
        <p:nvGraphicFramePr>
          <p:cNvPr id="722957" name="Object 13"/>
          <p:cNvGraphicFramePr>
            <a:graphicFrameLocks noChangeAspect="1"/>
          </p:cNvGraphicFramePr>
          <p:nvPr/>
        </p:nvGraphicFramePr>
        <p:xfrm>
          <a:off x="5413376" y="3241675"/>
          <a:ext cx="803275" cy="947738"/>
        </p:xfrm>
        <a:graphic>
          <a:graphicData uri="http://schemas.openxmlformats.org/presentationml/2006/ole">
            <mc:AlternateContent xmlns:mc="http://schemas.openxmlformats.org/markup-compatibility/2006">
              <mc:Choice xmlns:v="urn:schemas-microsoft-com:vml" Requires="v">
                <p:oleObj spid="_x0000_s2529" name="Visio" r:id="rId8" imgW="741599" imgH="947725" progId="Visio.Drawing.11">
                  <p:embed/>
                </p:oleObj>
              </mc:Choice>
              <mc:Fallback>
                <p:oleObj name="Visio" r:id="rId8" imgW="741599" imgH="947725"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3376" y="3241675"/>
                        <a:ext cx="803275"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22958" name="Group 14"/>
          <p:cNvGrpSpPr>
            <a:grpSpLocks/>
          </p:cNvGrpSpPr>
          <p:nvPr/>
        </p:nvGrpSpPr>
        <p:grpSpPr bwMode="auto">
          <a:xfrm>
            <a:off x="3232150" y="1927225"/>
            <a:ext cx="2730501" cy="1100138"/>
            <a:chOff x="671" y="2919"/>
            <a:chExt cx="1588" cy="693"/>
          </a:xfrm>
        </p:grpSpPr>
        <p:sp>
          <p:nvSpPr>
            <p:cNvPr id="722959" name="AutoShape 15"/>
            <p:cNvSpPr>
              <a:spLocks noChangeArrowheads="1"/>
            </p:cNvSpPr>
            <p:nvPr/>
          </p:nvSpPr>
          <p:spPr bwMode="auto">
            <a:xfrm>
              <a:off x="671" y="2931"/>
              <a:ext cx="1588" cy="681"/>
            </a:xfrm>
            <a:prstGeom prst="roundRect">
              <a:avLst>
                <a:gd name="adj" fmla="val 1666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hangingPunct="1">
                <a:lnSpc>
                  <a:spcPct val="100000"/>
                </a:lnSpc>
                <a:buClrTx/>
                <a:buSzTx/>
                <a:buFontTx/>
                <a:buNone/>
              </a:pPr>
              <a:endParaRPr lang="en-US">
                <a:solidFill>
                  <a:schemeClr val="tx1"/>
                </a:solidFill>
              </a:endParaRPr>
            </a:p>
          </p:txBody>
        </p:sp>
        <p:sp>
          <p:nvSpPr>
            <p:cNvPr id="722960" name="Text Box 16"/>
            <p:cNvSpPr txBox="1">
              <a:spLocks noChangeArrowheads="1"/>
            </p:cNvSpPr>
            <p:nvPr/>
          </p:nvSpPr>
          <p:spPr bwMode="auto">
            <a:xfrm>
              <a:off x="676" y="2919"/>
              <a:ext cx="12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hangingPunct="1">
                <a:lnSpc>
                  <a:spcPct val="100000"/>
                </a:lnSpc>
                <a:buClrTx/>
                <a:buSzTx/>
                <a:buFontTx/>
                <a:buNone/>
              </a:pPr>
              <a:r>
                <a:rPr lang="nl-NL">
                  <a:solidFill>
                    <a:schemeClr val="tx1"/>
                  </a:solidFill>
                </a:rPr>
                <a:t>forecasting shell(s)</a:t>
              </a:r>
              <a:endParaRPr lang="en-US">
                <a:solidFill>
                  <a:schemeClr val="tx1"/>
                </a:solidFill>
              </a:endParaRPr>
            </a:p>
          </p:txBody>
        </p:sp>
      </p:grpSp>
      <p:graphicFrame>
        <p:nvGraphicFramePr>
          <p:cNvPr id="722961" name="Object 17"/>
          <p:cNvGraphicFramePr>
            <a:graphicFrameLocks noChangeAspect="1"/>
          </p:cNvGraphicFramePr>
          <p:nvPr/>
        </p:nvGraphicFramePr>
        <p:xfrm>
          <a:off x="5399089" y="1384300"/>
          <a:ext cx="803275" cy="947738"/>
        </p:xfrm>
        <a:graphic>
          <a:graphicData uri="http://schemas.openxmlformats.org/presentationml/2006/ole">
            <mc:AlternateContent xmlns:mc="http://schemas.openxmlformats.org/markup-compatibility/2006">
              <mc:Choice xmlns:v="urn:schemas-microsoft-com:vml" Requires="v">
                <p:oleObj spid="_x0000_s2530" name="Visio" r:id="rId10" imgW="741599" imgH="947725" progId="Visio.Drawing.11">
                  <p:embed/>
                </p:oleObj>
              </mc:Choice>
              <mc:Fallback>
                <p:oleObj name="Visio" r:id="rId10" imgW="741599" imgH="947725"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9089" y="1384300"/>
                        <a:ext cx="803275"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2962" name="Object 18"/>
          <p:cNvGraphicFramePr>
            <a:graphicFrameLocks noChangeAspect="1"/>
          </p:cNvGraphicFramePr>
          <p:nvPr/>
        </p:nvGraphicFramePr>
        <p:xfrm>
          <a:off x="4324350" y="2359027"/>
          <a:ext cx="604838" cy="576263"/>
        </p:xfrm>
        <a:graphic>
          <a:graphicData uri="http://schemas.openxmlformats.org/presentationml/2006/ole">
            <mc:AlternateContent xmlns:mc="http://schemas.openxmlformats.org/markup-compatibility/2006">
              <mc:Choice xmlns:v="urn:schemas-microsoft-com:vml" Requires="v">
                <p:oleObj spid="_x0000_s2531" name="Visio" r:id="rId11" imgW="1395415" imgH="1438006" progId="Visio.Drawing.11">
                  <p:embed/>
                </p:oleObj>
              </mc:Choice>
              <mc:Fallback>
                <p:oleObj name="Visio" r:id="rId11" imgW="1395415" imgH="143800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4350" y="2359027"/>
                        <a:ext cx="6048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22963" name="Group 19"/>
          <p:cNvGrpSpPr>
            <a:grpSpLocks/>
          </p:cNvGrpSpPr>
          <p:nvPr/>
        </p:nvGrpSpPr>
        <p:grpSpPr bwMode="auto">
          <a:xfrm>
            <a:off x="6705599" y="3290890"/>
            <a:ext cx="3170239" cy="1582737"/>
            <a:chOff x="2925" y="1245"/>
            <a:chExt cx="1843" cy="997"/>
          </a:xfrm>
        </p:grpSpPr>
        <p:grpSp>
          <p:nvGrpSpPr>
            <p:cNvPr id="722964" name="Group 20"/>
            <p:cNvGrpSpPr>
              <a:grpSpLocks/>
            </p:cNvGrpSpPr>
            <p:nvPr/>
          </p:nvGrpSpPr>
          <p:grpSpPr bwMode="auto">
            <a:xfrm>
              <a:off x="2925" y="1549"/>
              <a:ext cx="1588" cy="693"/>
              <a:chOff x="671" y="2919"/>
              <a:chExt cx="1588" cy="693"/>
            </a:xfrm>
          </p:grpSpPr>
          <p:sp>
            <p:nvSpPr>
              <p:cNvPr id="722965" name="AutoShape 21"/>
              <p:cNvSpPr>
                <a:spLocks noChangeArrowheads="1"/>
              </p:cNvSpPr>
              <p:nvPr/>
            </p:nvSpPr>
            <p:spPr bwMode="auto">
              <a:xfrm>
                <a:off x="671" y="2931"/>
                <a:ext cx="1588" cy="681"/>
              </a:xfrm>
              <a:prstGeom prst="roundRect">
                <a:avLst>
                  <a:gd name="adj" fmla="val 1666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hangingPunct="1">
                  <a:lnSpc>
                    <a:spcPct val="100000"/>
                  </a:lnSpc>
                  <a:buClrTx/>
                  <a:buSzTx/>
                  <a:buFontTx/>
                  <a:buNone/>
                </a:pPr>
                <a:endParaRPr lang="en-US">
                  <a:solidFill>
                    <a:schemeClr val="tx1"/>
                  </a:solidFill>
                </a:endParaRPr>
              </a:p>
            </p:txBody>
          </p:sp>
          <p:sp>
            <p:nvSpPr>
              <p:cNvPr id="722966" name="Text Box 22"/>
              <p:cNvSpPr txBox="1">
                <a:spLocks noChangeArrowheads="1"/>
              </p:cNvSpPr>
              <p:nvPr/>
            </p:nvSpPr>
            <p:spPr bwMode="auto">
              <a:xfrm>
                <a:off x="676" y="2919"/>
                <a:ext cx="9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hangingPunct="1">
                  <a:lnSpc>
                    <a:spcPct val="100000"/>
                  </a:lnSpc>
                  <a:buClrTx/>
                  <a:buSzTx/>
                  <a:buFontTx/>
                  <a:buNone/>
                </a:pPr>
                <a:r>
                  <a:rPr lang="nl-NL">
                    <a:solidFill>
                      <a:schemeClr val="tx1"/>
                    </a:solidFill>
                  </a:rPr>
                  <a:t>operator client</a:t>
                </a:r>
                <a:endParaRPr lang="en-US">
                  <a:solidFill>
                    <a:schemeClr val="tx1"/>
                  </a:solidFill>
                </a:endParaRPr>
              </a:p>
            </p:txBody>
          </p:sp>
        </p:grpSp>
        <p:graphicFrame>
          <p:nvGraphicFramePr>
            <p:cNvPr id="722967" name="Object 23"/>
            <p:cNvGraphicFramePr>
              <a:graphicFrameLocks noChangeAspect="1"/>
            </p:cNvGraphicFramePr>
            <p:nvPr/>
          </p:nvGraphicFramePr>
          <p:xfrm>
            <a:off x="4121" y="1245"/>
            <a:ext cx="647" cy="597"/>
          </p:xfrm>
          <a:graphic>
            <a:graphicData uri="http://schemas.openxmlformats.org/presentationml/2006/ole">
              <mc:AlternateContent xmlns:mc="http://schemas.openxmlformats.org/markup-compatibility/2006">
                <mc:Choice xmlns:v="urn:schemas-microsoft-com:vml" Requires="v">
                  <p:oleObj spid="_x0000_s2532" name="Visio" r:id="rId12" imgW="1027054" imgH="947725" progId="Visio.Drawing.11">
                    <p:embed/>
                  </p:oleObj>
                </mc:Choice>
                <mc:Fallback>
                  <p:oleObj name="Visio" r:id="rId12" imgW="1027054" imgH="947725"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1" y="1245"/>
                          <a:ext cx="647"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cxnSp>
        <p:nvCxnSpPr>
          <p:cNvPr id="722968" name="AutoShape 24"/>
          <p:cNvCxnSpPr>
            <a:cxnSpLocks noChangeShapeType="1"/>
            <a:stCxn id="722965" idx="1"/>
            <a:endCxn id="722955" idx="3"/>
          </p:cNvCxnSpPr>
          <p:nvPr/>
        </p:nvCxnSpPr>
        <p:spPr bwMode="auto">
          <a:xfrm flipH="1">
            <a:off x="5976939" y="4333877"/>
            <a:ext cx="728662" cy="11113"/>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2969" name="AutoShape 25"/>
          <p:cNvCxnSpPr>
            <a:cxnSpLocks noChangeShapeType="1"/>
            <a:stCxn id="722950" idx="0"/>
            <a:endCxn id="722955" idx="2"/>
          </p:cNvCxnSpPr>
          <p:nvPr/>
        </p:nvCxnSpPr>
        <p:spPr bwMode="auto">
          <a:xfrm flipV="1">
            <a:off x="4611688" y="4884740"/>
            <a:ext cx="0" cy="769937"/>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22970" name="Group 26"/>
          <p:cNvGrpSpPr>
            <a:grpSpLocks/>
          </p:cNvGrpSpPr>
          <p:nvPr/>
        </p:nvGrpSpPr>
        <p:grpSpPr bwMode="auto">
          <a:xfrm>
            <a:off x="165100" y="5110163"/>
            <a:ext cx="2998788" cy="1625600"/>
            <a:chOff x="2835" y="447"/>
            <a:chExt cx="1744" cy="1024"/>
          </a:xfrm>
        </p:grpSpPr>
        <p:grpSp>
          <p:nvGrpSpPr>
            <p:cNvPr id="722971" name="Group 27"/>
            <p:cNvGrpSpPr>
              <a:grpSpLocks/>
            </p:cNvGrpSpPr>
            <p:nvPr/>
          </p:nvGrpSpPr>
          <p:grpSpPr bwMode="auto">
            <a:xfrm>
              <a:off x="2835" y="778"/>
              <a:ext cx="1588" cy="693"/>
              <a:chOff x="671" y="2919"/>
              <a:chExt cx="1588" cy="693"/>
            </a:xfrm>
          </p:grpSpPr>
          <p:sp>
            <p:nvSpPr>
              <p:cNvPr id="722972" name="AutoShape 28"/>
              <p:cNvSpPr>
                <a:spLocks noChangeArrowheads="1"/>
              </p:cNvSpPr>
              <p:nvPr/>
            </p:nvSpPr>
            <p:spPr bwMode="auto">
              <a:xfrm>
                <a:off x="671" y="2931"/>
                <a:ext cx="1588" cy="681"/>
              </a:xfrm>
              <a:prstGeom prst="roundRect">
                <a:avLst>
                  <a:gd name="adj" fmla="val 1666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hangingPunct="1">
                  <a:lnSpc>
                    <a:spcPct val="100000"/>
                  </a:lnSpc>
                  <a:buClrTx/>
                  <a:buSzTx/>
                  <a:buFontTx/>
                  <a:buNone/>
                </a:pPr>
                <a:endParaRPr lang="en-US">
                  <a:solidFill>
                    <a:schemeClr val="tx1"/>
                  </a:solidFill>
                </a:endParaRPr>
              </a:p>
            </p:txBody>
          </p:sp>
          <p:sp>
            <p:nvSpPr>
              <p:cNvPr id="722973" name="Text Box 29"/>
              <p:cNvSpPr txBox="1">
                <a:spLocks noChangeArrowheads="1"/>
              </p:cNvSpPr>
              <p:nvPr/>
            </p:nvSpPr>
            <p:spPr bwMode="auto">
              <a:xfrm>
                <a:off x="676" y="2919"/>
                <a:ext cx="10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hangingPunct="1">
                  <a:lnSpc>
                    <a:spcPct val="100000"/>
                  </a:lnSpc>
                  <a:buClrTx/>
                  <a:buSzTx/>
                  <a:buFontTx/>
                  <a:buNone/>
                </a:pPr>
                <a:r>
                  <a:rPr lang="nl-NL">
                    <a:solidFill>
                      <a:schemeClr val="tx1"/>
                    </a:solidFill>
                  </a:rPr>
                  <a:t>admin interface</a:t>
                </a:r>
                <a:endParaRPr lang="en-US">
                  <a:solidFill>
                    <a:schemeClr val="tx1"/>
                  </a:solidFill>
                </a:endParaRPr>
              </a:p>
            </p:txBody>
          </p:sp>
        </p:grpSp>
        <p:graphicFrame>
          <p:nvGraphicFramePr>
            <p:cNvPr id="722974" name="Object 30"/>
            <p:cNvGraphicFramePr>
              <a:graphicFrameLocks noChangeAspect="1"/>
            </p:cNvGraphicFramePr>
            <p:nvPr/>
          </p:nvGraphicFramePr>
          <p:xfrm>
            <a:off x="4112" y="447"/>
            <a:ext cx="467" cy="597"/>
          </p:xfrm>
          <a:graphic>
            <a:graphicData uri="http://schemas.openxmlformats.org/presentationml/2006/ole">
              <mc:AlternateContent xmlns:mc="http://schemas.openxmlformats.org/markup-compatibility/2006">
                <mc:Choice xmlns:v="urn:schemas-microsoft-com:vml" Requires="v">
                  <p:oleObj spid="_x0000_s2533" name="Visio" r:id="rId14" imgW="741599" imgH="947725" progId="Visio.Drawing.11">
                    <p:embed/>
                  </p:oleObj>
                </mc:Choice>
                <mc:Fallback>
                  <p:oleObj name="Visio" r:id="rId14" imgW="741599" imgH="947725"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12" y="447"/>
                          <a:ext cx="467"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722975" name="AutoShape 31"/>
          <p:cNvCxnSpPr>
            <a:cxnSpLocks noChangeShapeType="1"/>
            <a:stCxn id="722972" idx="0"/>
            <a:endCxn id="722955" idx="1"/>
          </p:cNvCxnSpPr>
          <p:nvPr/>
        </p:nvCxnSpPr>
        <p:spPr bwMode="auto">
          <a:xfrm rot="16200000">
            <a:off x="1733551" y="4141789"/>
            <a:ext cx="1309687" cy="1716088"/>
          </a:xfrm>
          <a:prstGeom prst="bentConnector2">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2976" name="AutoShape 32"/>
          <p:cNvCxnSpPr>
            <a:cxnSpLocks noChangeShapeType="1"/>
            <a:stCxn id="722955" idx="0"/>
            <a:endCxn id="722959" idx="2"/>
          </p:cNvCxnSpPr>
          <p:nvPr/>
        </p:nvCxnSpPr>
        <p:spPr bwMode="auto">
          <a:xfrm flipH="1" flipV="1">
            <a:off x="4597401" y="3027365"/>
            <a:ext cx="14288" cy="776287"/>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2977" name="Object 33"/>
          <p:cNvGraphicFramePr>
            <a:graphicFrameLocks noGrp="1" noChangeAspect="1"/>
          </p:cNvGraphicFramePr>
          <p:nvPr>
            <p:ph idx="1"/>
          </p:nvPr>
        </p:nvGraphicFramePr>
        <p:xfrm>
          <a:off x="7793039" y="4265615"/>
          <a:ext cx="592137" cy="547687"/>
        </p:xfrm>
        <a:graphic>
          <a:graphicData uri="http://schemas.openxmlformats.org/presentationml/2006/ole">
            <mc:AlternateContent xmlns:mc="http://schemas.openxmlformats.org/markup-compatibility/2006">
              <mc:Choice xmlns:v="urn:schemas-microsoft-com:vml" Requires="v">
                <p:oleObj spid="_x0000_s2534" name="Visio" r:id="rId16" imgW="1395415" imgH="1438006" progId="Visio.Drawing.11">
                  <p:embed/>
                </p:oleObj>
              </mc:Choice>
              <mc:Fallback>
                <p:oleObj name="Visio" r:id="rId16" imgW="1395415" imgH="143800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3039" y="4265615"/>
                        <a:ext cx="592137"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2978" name="Rectangle 34"/>
          <p:cNvSpPr>
            <a:spLocks noChangeArrowheads="1"/>
          </p:cNvSpPr>
          <p:nvPr/>
        </p:nvSpPr>
        <p:spPr bwMode="auto">
          <a:xfrm>
            <a:off x="6477001" y="1317625"/>
            <a:ext cx="3357563" cy="5473700"/>
          </a:xfrm>
          <a:prstGeom prst="rect">
            <a:avLst/>
          </a:prstGeom>
          <a:noFill/>
          <a:ln w="28575" cap="rnd">
            <a:solidFill>
              <a:schemeClr val="bg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22979" name="Text Box 35"/>
          <p:cNvSpPr txBox="1">
            <a:spLocks noChangeArrowheads="1"/>
          </p:cNvSpPr>
          <p:nvPr/>
        </p:nvSpPr>
        <p:spPr bwMode="auto">
          <a:xfrm>
            <a:off x="46039" y="1271588"/>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hangingPunct="1">
              <a:lnSpc>
                <a:spcPct val="100000"/>
              </a:lnSpc>
              <a:buClrTx/>
              <a:buSzTx/>
              <a:buFontTx/>
              <a:buNone/>
            </a:pPr>
            <a:r>
              <a:rPr lang="nl-NL">
                <a:solidFill>
                  <a:schemeClr val="bg2"/>
                </a:solidFill>
              </a:rPr>
              <a:t>server</a:t>
            </a:r>
            <a:endParaRPr lang="en-US">
              <a:solidFill>
                <a:schemeClr val="bg2"/>
              </a:solidFill>
            </a:endParaRPr>
          </a:p>
        </p:txBody>
      </p:sp>
      <p:sp>
        <p:nvSpPr>
          <p:cNvPr id="722980" name="Text Box 36"/>
          <p:cNvSpPr txBox="1">
            <a:spLocks noChangeArrowheads="1"/>
          </p:cNvSpPr>
          <p:nvPr/>
        </p:nvSpPr>
        <p:spPr bwMode="auto">
          <a:xfrm>
            <a:off x="6435725" y="1271588"/>
            <a:ext cx="723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hangingPunct="1">
              <a:lnSpc>
                <a:spcPct val="100000"/>
              </a:lnSpc>
              <a:buClrTx/>
              <a:buSzTx/>
              <a:buFontTx/>
              <a:buNone/>
            </a:pPr>
            <a:r>
              <a:rPr lang="nl-NL">
                <a:solidFill>
                  <a:schemeClr val="bg2"/>
                </a:solidFill>
              </a:rPr>
              <a:t>client</a:t>
            </a:r>
            <a:endParaRPr lang="en-US">
              <a:solidFill>
                <a:schemeClr val="bg2"/>
              </a:solidFill>
            </a:endParaRPr>
          </a:p>
        </p:txBody>
      </p:sp>
      <p:sp>
        <p:nvSpPr>
          <p:cNvPr id="722981" name="Text Box 37"/>
          <p:cNvSpPr txBox="1">
            <a:spLocks noChangeArrowheads="1"/>
          </p:cNvSpPr>
          <p:nvPr/>
        </p:nvSpPr>
        <p:spPr bwMode="auto">
          <a:xfrm>
            <a:off x="5268914" y="2725738"/>
            <a:ext cx="633507" cy="31393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a:r>
              <a:rPr lang="nl-NL" b="1">
                <a:solidFill>
                  <a:schemeClr val="tx1"/>
                </a:solidFill>
              </a:rPr>
              <a:t>FSS</a:t>
            </a:r>
            <a:endParaRPr lang="en-US" b="1">
              <a:solidFill>
                <a:schemeClr val="tx1"/>
              </a:solidFill>
            </a:endParaRPr>
          </a:p>
        </p:txBody>
      </p:sp>
      <p:sp>
        <p:nvSpPr>
          <p:cNvPr id="722982" name="Text Box 38"/>
          <p:cNvSpPr txBox="1">
            <a:spLocks noChangeArrowheads="1"/>
          </p:cNvSpPr>
          <p:nvPr/>
        </p:nvSpPr>
        <p:spPr bwMode="auto">
          <a:xfrm>
            <a:off x="8926513" y="4568825"/>
            <a:ext cx="530915" cy="31393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a:r>
              <a:rPr lang="nl-NL" b="1">
                <a:solidFill>
                  <a:schemeClr val="tx1"/>
                </a:solidFill>
              </a:rPr>
              <a:t>OC</a:t>
            </a:r>
            <a:endParaRPr lang="en-US" b="1">
              <a:solidFill>
                <a:schemeClr val="tx1"/>
              </a:solidFill>
            </a:endParaRPr>
          </a:p>
        </p:txBody>
      </p:sp>
      <p:sp>
        <p:nvSpPr>
          <p:cNvPr id="722983" name="Text Box 39"/>
          <p:cNvSpPr txBox="1">
            <a:spLocks noChangeArrowheads="1"/>
          </p:cNvSpPr>
          <p:nvPr/>
        </p:nvSpPr>
        <p:spPr bwMode="auto">
          <a:xfrm>
            <a:off x="5399088" y="4568825"/>
            <a:ext cx="543739" cy="31393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a:r>
              <a:rPr lang="nl-NL" b="1">
                <a:solidFill>
                  <a:schemeClr val="tx1"/>
                </a:solidFill>
              </a:rPr>
              <a:t>MC</a:t>
            </a:r>
            <a:endParaRPr lang="en-US" b="1">
              <a:solidFill>
                <a:schemeClr val="tx1"/>
              </a:solidFill>
            </a:endParaRPr>
          </a:p>
        </p:txBody>
      </p:sp>
      <p:sp>
        <p:nvSpPr>
          <p:cNvPr id="722984" name="Text Box 40"/>
          <p:cNvSpPr txBox="1">
            <a:spLocks noChangeArrowheads="1"/>
          </p:cNvSpPr>
          <p:nvPr/>
        </p:nvSpPr>
        <p:spPr bwMode="auto">
          <a:xfrm>
            <a:off x="5314951" y="6370638"/>
            <a:ext cx="646331" cy="31393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a:r>
              <a:rPr lang="nl-NL" b="1">
                <a:solidFill>
                  <a:schemeClr val="tx1"/>
                </a:solidFill>
              </a:rPr>
              <a:t>LDS</a:t>
            </a:r>
            <a:endParaRPr lang="en-US" b="1">
              <a:solidFill>
                <a:schemeClr val="tx1"/>
              </a:solidFill>
            </a:endParaRPr>
          </a:p>
        </p:txBody>
      </p:sp>
      <p:sp>
        <p:nvSpPr>
          <p:cNvPr id="722985" name="Text Box 41"/>
          <p:cNvSpPr txBox="1">
            <a:spLocks noChangeArrowheads="1"/>
          </p:cNvSpPr>
          <p:nvPr/>
        </p:nvSpPr>
        <p:spPr bwMode="auto">
          <a:xfrm>
            <a:off x="2360613" y="6370638"/>
            <a:ext cx="415498" cy="31393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a:r>
              <a:rPr lang="nl-NL" b="1">
                <a:solidFill>
                  <a:schemeClr val="tx1"/>
                </a:solidFill>
              </a:rPr>
              <a:t>AI</a:t>
            </a:r>
            <a:endParaRPr lang="en-US" b="1">
              <a:solidFill>
                <a:schemeClr val="tx1"/>
              </a:solidFill>
            </a:endParaRPr>
          </a:p>
        </p:txBody>
      </p:sp>
      <p:grpSp>
        <p:nvGrpSpPr>
          <p:cNvPr id="722986" name="Group 42"/>
          <p:cNvGrpSpPr>
            <a:grpSpLocks/>
          </p:cNvGrpSpPr>
          <p:nvPr/>
        </p:nvGrpSpPr>
        <p:grpSpPr bwMode="auto">
          <a:xfrm>
            <a:off x="6735764" y="1484315"/>
            <a:ext cx="3170237" cy="1582737"/>
            <a:chOff x="2925" y="1245"/>
            <a:chExt cx="1843" cy="997"/>
          </a:xfrm>
        </p:grpSpPr>
        <p:grpSp>
          <p:nvGrpSpPr>
            <p:cNvPr id="722987" name="Group 43"/>
            <p:cNvGrpSpPr>
              <a:grpSpLocks/>
            </p:cNvGrpSpPr>
            <p:nvPr/>
          </p:nvGrpSpPr>
          <p:grpSpPr bwMode="auto">
            <a:xfrm>
              <a:off x="2925" y="1549"/>
              <a:ext cx="1588" cy="693"/>
              <a:chOff x="671" y="2919"/>
              <a:chExt cx="1588" cy="693"/>
            </a:xfrm>
          </p:grpSpPr>
          <p:sp>
            <p:nvSpPr>
              <p:cNvPr id="722988" name="AutoShape 44"/>
              <p:cNvSpPr>
                <a:spLocks noChangeArrowheads="1"/>
              </p:cNvSpPr>
              <p:nvPr/>
            </p:nvSpPr>
            <p:spPr bwMode="auto">
              <a:xfrm>
                <a:off x="671" y="2931"/>
                <a:ext cx="1588" cy="681"/>
              </a:xfrm>
              <a:prstGeom prst="roundRect">
                <a:avLst>
                  <a:gd name="adj" fmla="val 1666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hangingPunct="1">
                  <a:lnSpc>
                    <a:spcPct val="100000"/>
                  </a:lnSpc>
                  <a:buClrTx/>
                  <a:buSzTx/>
                  <a:buFontTx/>
                  <a:buNone/>
                </a:pPr>
                <a:endParaRPr lang="en-US">
                  <a:solidFill>
                    <a:schemeClr val="tx1"/>
                  </a:solidFill>
                </a:endParaRPr>
              </a:p>
            </p:txBody>
          </p:sp>
          <p:sp>
            <p:nvSpPr>
              <p:cNvPr id="722989" name="Text Box 45"/>
              <p:cNvSpPr txBox="1">
                <a:spLocks noChangeArrowheads="1"/>
              </p:cNvSpPr>
              <p:nvPr/>
            </p:nvSpPr>
            <p:spPr bwMode="auto">
              <a:xfrm>
                <a:off x="676" y="2919"/>
                <a:ext cx="91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hangingPunct="1">
                  <a:lnSpc>
                    <a:spcPct val="100000"/>
                  </a:lnSpc>
                  <a:buClrTx/>
                  <a:buSzTx/>
                  <a:buFontTx/>
                  <a:buNone/>
                </a:pPr>
                <a:r>
                  <a:rPr lang="nl-NL">
                    <a:solidFill>
                      <a:schemeClr val="tx1"/>
                    </a:solidFill>
                  </a:rPr>
                  <a:t>configuration </a:t>
                </a:r>
              </a:p>
              <a:p>
                <a:pPr defTabSz="914400" hangingPunct="1">
                  <a:lnSpc>
                    <a:spcPct val="100000"/>
                  </a:lnSpc>
                  <a:buClrTx/>
                  <a:buSzTx/>
                  <a:buFontTx/>
                  <a:buNone/>
                </a:pPr>
                <a:r>
                  <a:rPr lang="nl-NL">
                    <a:solidFill>
                      <a:schemeClr val="tx1"/>
                    </a:solidFill>
                  </a:rPr>
                  <a:t>manager</a:t>
                </a:r>
                <a:endParaRPr lang="en-US">
                  <a:solidFill>
                    <a:schemeClr val="tx1"/>
                  </a:solidFill>
                </a:endParaRPr>
              </a:p>
            </p:txBody>
          </p:sp>
        </p:grpSp>
        <p:graphicFrame>
          <p:nvGraphicFramePr>
            <p:cNvPr id="722990" name="Object 46"/>
            <p:cNvGraphicFramePr>
              <a:graphicFrameLocks noChangeAspect="1"/>
            </p:cNvGraphicFramePr>
            <p:nvPr/>
          </p:nvGraphicFramePr>
          <p:xfrm>
            <a:off x="4121" y="1245"/>
            <a:ext cx="647" cy="597"/>
          </p:xfrm>
          <a:graphic>
            <a:graphicData uri="http://schemas.openxmlformats.org/presentationml/2006/ole">
              <mc:AlternateContent xmlns:mc="http://schemas.openxmlformats.org/markup-compatibility/2006">
                <mc:Choice xmlns:v="urn:schemas-microsoft-com:vml" Requires="v">
                  <p:oleObj spid="_x0000_s2535" name="Visio" r:id="rId17" imgW="1027054" imgH="947725" progId="Visio.Drawing.11">
                    <p:embed/>
                  </p:oleObj>
                </mc:Choice>
                <mc:Fallback>
                  <p:oleObj name="Visio" r:id="rId17" imgW="1027054" imgH="947725"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1" y="1245"/>
                          <a:ext cx="647"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22991" name="Text Box 47"/>
          <p:cNvSpPr txBox="1">
            <a:spLocks noChangeArrowheads="1"/>
          </p:cNvSpPr>
          <p:nvPr/>
        </p:nvSpPr>
        <p:spPr bwMode="auto">
          <a:xfrm>
            <a:off x="8896350" y="2770188"/>
            <a:ext cx="543739" cy="31393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Arial" charset="0"/>
                <a:ea typeface="MS Gothic" pitchFamily="49" charset="-128"/>
              </a:defRPr>
            </a:lvl1pPr>
            <a:lvl2pPr marL="457200">
              <a:defRPr>
                <a:solidFill>
                  <a:srgbClr val="000000"/>
                </a:solidFill>
                <a:latin typeface="Arial" charset="0"/>
                <a:ea typeface="MS Gothic" pitchFamily="49" charset="-128"/>
              </a:defRPr>
            </a:lvl2pPr>
            <a:lvl3pPr marL="914400">
              <a:defRPr>
                <a:solidFill>
                  <a:srgbClr val="000000"/>
                </a:solidFill>
                <a:latin typeface="Arial" charset="0"/>
                <a:ea typeface="MS Gothic" pitchFamily="49" charset="-128"/>
              </a:defRPr>
            </a:lvl3pPr>
            <a:lvl4pPr marL="1371600">
              <a:defRPr>
                <a:solidFill>
                  <a:srgbClr val="000000"/>
                </a:solidFill>
                <a:latin typeface="Arial" charset="0"/>
                <a:ea typeface="MS Gothic" pitchFamily="49" charset="-128"/>
              </a:defRPr>
            </a:lvl4pPr>
            <a:lvl5pPr marL="1828800">
              <a:defRPr>
                <a:solidFill>
                  <a:srgbClr val="000000"/>
                </a:solidFill>
                <a:latin typeface="Arial" charset="0"/>
                <a:ea typeface="MS Gothic" pitchFamily="49" charset="-128"/>
              </a:defRPr>
            </a:lvl5pPr>
            <a:lvl6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6pPr>
            <a:lvl7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7pPr>
            <a:lvl8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8pPr>
            <a:lvl9pPr fontAlgn="base" hangingPunct="0">
              <a:lnSpc>
                <a:spcPct val="80000"/>
              </a:lnSpc>
              <a:spcBef>
                <a:spcPct val="0"/>
              </a:spcBef>
              <a:spcAft>
                <a:spcPct val="0"/>
              </a:spcAft>
              <a:buClr>
                <a:srgbClr val="000000"/>
              </a:buClr>
              <a:buSzPct val="45000"/>
              <a:buFont typeface="Wingdings" pitchFamily="2" charset="2"/>
              <a:defRPr>
                <a:solidFill>
                  <a:srgbClr val="000000"/>
                </a:solidFill>
                <a:latin typeface="Arial" charset="0"/>
                <a:ea typeface="MS Gothic" pitchFamily="49" charset="-128"/>
              </a:defRPr>
            </a:lvl9pPr>
          </a:lstStyle>
          <a:p>
            <a:pPr defTabSz="914400"/>
            <a:r>
              <a:rPr lang="nl-NL" b="1">
                <a:solidFill>
                  <a:schemeClr val="tx1"/>
                </a:solidFill>
              </a:rPr>
              <a:t>CM</a:t>
            </a:r>
            <a:endParaRPr lang="en-US" b="1">
              <a:solidFill>
                <a:schemeClr val="tx1"/>
              </a:solidFill>
            </a:endParaRPr>
          </a:p>
        </p:txBody>
      </p:sp>
      <p:cxnSp>
        <p:nvCxnSpPr>
          <p:cNvPr id="722992" name="AutoShape 48"/>
          <p:cNvCxnSpPr>
            <a:cxnSpLocks noChangeShapeType="1"/>
            <a:stCxn id="722955" idx="3"/>
            <a:endCxn id="722988" idx="1"/>
          </p:cNvCxnSpPr>
          <p:nvPr/>
        </p:nvCxnSpPr>
        <p:spPr bwMode="auto">
          <a:xfrm flipV="1">
            <a:off x="5976939" y="2527300"/>
            <a:ext cx="758825" cy="1817688"/>
          </a:xfrm>
          <a:prstGeom prst="bentConnector3">
            <a:avLst>
              <a:gd name="adj1" fmla="val 5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2993" name="Oval 49"/>
          <p:cNvSpPr>
            <a:spLocks noChangeArrowheads="1"/>
          </p:cNvSpPr>
          <p:nvPr/>
        </p:nvSpPr>
        <p:spPr bwMode="auto">
          <a:xfrm>
            <a:off x="6608764" y="1268415"/>
            <a:ext cx="3024187" cy="2232025"/>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22994" name="Oval 50"/>
          <p:cNvSpPr>
            <a:spLocks noChangeArrowheads="1"/>
          </p:cNvSpPr>
          <p:nvPr/>
        </p:nvSpPr>
        <p:spPr bwMode="auto">
          <a:xfrm>
            <a:off x="0" y="4625977"/>
            <a:ext cx="3024188" cy="2232025"/>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 name="Footer Placeholder 1"/>
          <p:cNvSpPr>
            <a:spLocks noGrp="1"/>
          </p:cNvSpPr>
          <p:nvPr>
            <p:ph type="ftr" idx="11"/>
          </p:nvPr>
        </p:nvSpPr>
        <p:spPr/>
        <p:txBody>
          <a:bodyPr/>
          <a:lstStyle/>
          <a:p>
            <a:pPr>
              <a:defRPr/>
            </a:pPr>
            <a:r>
              <a:rPr lang="en-US" smtClean="0"/>
              <a:t>Deltares Configuration Course </a:t>
            </a:r>
            <a:endParaRPr lang="en-GB"/>
          </a:p>
        </p:txBody>
      </p:sp>
      <p:sp>
        <p:nvSpPr>
          <p:cNvPr id="3" name="Slide Number Placeholder 2"/>
          <p:cNvSpPr>
            <a:spLocks noGrp="1"/>
          </p:cNvSpPr>
          <p:nvPr>
            <p:ph type="sldNum" idx="12"/>
          </p:nvPr>
        </p:nvSpPr>
        <p:spPr/>
        <p:txBody>
          <a:bodyPr/>
          <a:lstStyle/>
          <a:p>
            <a:pPr>
              <a:defRPr/>
            </a:pPr>
            <a:fld id="{F264A7C4-66A3-4002-B857-4204DCD72E50}" type="slidenum">
              <a:rPr lang="en-GB" smtClean="0"/>
              <a:pPr>
                <a:defRPr/>
              </a:pPr>
              <a:t>5</a:t>
            </a:fld>
            <a:endParaRPr lang="en-GB"/>
          </a:p>
        </p:txBody>
      </p:sp>
    </p:spTree>
    <p:extLst>
      <p:ext uri="{BB962C8B-B14F-4D97-AF65-F5344CB8AC3E}">
        <p14:creationId xmlns:p14="http://schemas.microsoft.com/office/powerpoint/2010/main" val="3481683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29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2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93" grpId="0" animBg="1"/>
      <p:bldP spid="72299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609600" y="342900"/>
            <a:ext cx="8382000" cy="774700"/>
          </a:xfrm>
        </p:spPr>
        <p:txBody>
          <a:bodyPr/>
          <a:lstStyle/>
          <a:p>
            <a:pPr defTabSz="914400"/>
            <a:r>
              <a:rPr lang="nl-NL" dirty="0"/>
              <a:t>Tools – Admin Interface</a:t>
            </a:r>
            <a:endParaRPr lang="en-US" dirty="0"/>
          </a:p>
        </p:txBody>
      </p:sp>
      <p:sp>
        <p:nvSpPr>
          <p:cNvPr id="558083" name="Rectangle 3"/>
          <p:cNvSpPr>
            <a:spLocks noGrp="1" noChangeArrowheads="1"/>
          </p:cNvSpPr>
          <p:nvPr>
            <p:ph type="body" idx="1"/>
          </p:nvPr>
        </p:nvSpPr>
        <p:spPr>
          <a:xfrm>
            <a:off x="685799" y="1828800"/>
            <a:ext cx="4524829" cy="4300538"/>
          </a:xfrm>
        </p:spPr>
        <p:txBody>
          <a:bodyPr/>
          <a:lstStyle/>
          <a:p>
            <a:pPr marL="342900" indent="-342900" defTabSz="914400"/>
            <a:r>
              <a:rPr lang="en-US" dirty="0"/>
              <a:t>Administration tool for live system</a:t>
            </a:r>
          </a:p>
          <a:p>
            <a:pPr marL="342900" indent="-342900" defTabSz="914400"/>
            <a:r>
              <a:rPr lang="en-US" dirty="0"/>
              <a:t>Direct access to </a:t>
            </a:r>
            <a:r>
              <a:rPr lang="en-US" dirty="0" smtClean="0"/>
              <a:t>Master Controller</a:t>
            </a:r>
            <a:endParaRPr lang="en-US" dirty="0"/>
          </a:p>
          <a:p>
            <a:pPr marL="342900" indent="-342900" defTabSz="914400"/>
            <a:endParaRPr lang="en-US" dirty="0"/>
          </a:p>
          <a:p>
            <a:pPr marL="342900" indent="-342900" defTabSz="914400"/>
            <a:r>
              <a:rPr lang="en-US" dirty="0"/>
              <a:t>Main tasks</a:t>
            </a:r>
          </a:p>
          <a:p>
            <a:pPr marL="742950" lvl="1" indent="-285750" defTabSz="914400"/>
            <a:r>
              <a:rPr lang="en-US" dirty="0"/>
              <a:t>Monitoring (health) of live system </a:t>
            </a:r>
            <a:r>
              <a:rPr lang="en-US" dirty="0" smtClean="0"/>
              <a:t/>
            </a:r>
            <a:br>
              <a:rPr lang="en-US" dirty="0" smtClean="0"/>
            </a:br>
            <a:r>
              <a:rPr lang="en-US" dirty="0" smtClean="0"/>
              <a:t>components</a:t>
            </a:r>
            <a:endParaRPr lang="en-US" dirty="0"/>
          </a:p>
          <a:p>
            <a:pPr marL="742950" lvl="1" indent="-285750" defTabSz="914400"/>
            <a:r>
              <a:rPr lang="en-US" dirty="0"/>
              <a:t>Scheduling of tasks (</a:t>
            </a:r>
            <a:r>
              <a:rPr lang="en-US" i="1" dirty="0"/>
              <a:t>current</a:t>
            </a:r>
            <a:r>
              <a:rPr lang="en-US" dirty="0"/>
              <a:t>!)</a:t>
            </a:r>
          </a:p>
          <a:p>
            <a:pPr marL="742950" lvl="1" indent="-285750" defTabSz="914400"/>
            <a:r>
              <a:rPr lang="en-US" dirty="0"/>
              <a:t>Monitoring of task queues</a:t>
            </a:r>
          </a:p>
          <a:p>
            <a:pPr marL="742950" lvl="1" indent="-285750" defTabSz="914400"/>
            <a:r>
              <a:rPr lang="en-US" dirty="0"/>
              <a:t>Management of Forecasting </a:t>
            </a:r>
            <a:r>
              <a:rPr lang="en-US" dirty="0" smtClean="0"/>
              <a:t>Shell Servers</a:t>
            </a:r>
          </a:p>
          <a:p>
            <a:pPr marL="742950" lvl="1" indent="-285750" defTabSz="914400"/>
            <a:r>
              <a:rPr lang="en-US" dirty="0" smtClean="0"/>
              <a:t>Monitoring Data Feeds</a:t>
            </a:r>
            <a:endParaRPr lang="en-US" dirty="0"/>
          </a:p>
          <a:p>
            <a:pPr marL="742950" lvl="1" indent="-285750" defTabSz="914400"/>
            <a:r>
              <a:rPr lang="nl-NL" dirty="0"/>
              <a:t>Setting </a:t>
            </a:r>
            <a:r>
              <a:rPr lang="nl-NL" dirty="0" err="1"/>
              <a:t>enhanced</a:t>
            </a:r>
            <a:r>
              <a:rPr lang="nl-NL" dirty="0"/>
              <a:t> </a:t>
            </a:r>
            <a:r>
              <a:rPr lang="nl-NL" dirty="0" err="1"/>
              <a:t>forecasting</a:t>
            </a:r>
            <a:r>
              <a:rPr lang="nl-NL" dirty="0"/>
              <a:t> etc.</a:t>
            </a:r>
            <a:endParaRPr lang="en-GB" dirty="0"/>
          </a:p>
        </p:txBody>
      </p:sp>
      <p:pic>
        <p:nvPicPr>
          <p:cNvPr id="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5143" y="2235200"/>
            <a:ext cx="4568146" cy="364224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idx="11"/>
          </p:nvPr>
        </p:nvSpPr>
        <p:spPr>
          <a:xfrm>
            <a:off x="685799" y="6615113"/>
            <a:ext cx="2886075" cy="319087"/>
          </a:xfrm>
        </p:spPr>
        <p:txBody>
          <a:bodyPr/>
          <a:lstStyle/>
          <a:p>
            <a:pPr>
              <a:defRPr/>
            </a:pPr>
            <a:r>
              <a:rPr lang="en-US" smtClean="0"/>
              <a:t>Deltares Configuration Course </a:t>
            </a:r>
            <a:endParaRPr lang="en-GB" dirty="0"/>
          </a:p>
        </p:txBody>
      </p:sp>
      <p:sp>
        <p:nvSpPr>
          <p:cNvPr id="3" name="Slide Number Placeholder 2"/>
          <p:cNvSpPr>
            <a:spLocks noGrp="1"/>
          </p:cNvSpPr>
          <p:nvPr>
            <p:ph type="sldNum" idx="12"/>
          </p:nvPr>
        </p:nvSpPr>
        <p:spPr/>
        <p:txBody>
          <a:bodyPr/>
          <a:lstStyle/>
          <a:p>
            <a:pPr>
              <a:defRPr/>
            </a:pPr>
            <a:fld id="{F264A7C4-66A3-4002-B857-4204DCD72E50}" type="slidenum">
              <a:rPr lang="en-GB" smtClean="0"/>
              <a:pPr>
                <a:defRPr/>
              </a:pPr>
              <a:t>6</a:t>
            </a:fld>
            <a:endParaRPr lang="en-GB"/>
          </a:p>
        </p:txBody>
      </p:sp>
    </p:spTree>
    <p:extLst>
      <p:ext uri="{BB962C8B-B14F-4D97-AF65-F5344CB8AC3E}">
        <p14:creationId xmlns:p14="http://schemas.microsoft.com/office/powerpoint/2010/main" val="2834568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GB" altLang="en-US"/>
              <a:t>Deltares Configuration Course </a:t>
            </a:r>
          </a:p>
        </p:txBody>
      </p:sp>
      <p:sp>
        <p:nvSpPr>
          <p:cNvPr id="6" name="Slide Number Placeholder 5"/>
          <p:cNvSpPr>
            <a:spLocks noGrp="1"/>
          </p:cNvSpPr>
          <p:nvPr>
            <p:ph type="sldNum" idx="12"/>
          </p:nvPr>
        </p:nvSpPr>
        <p:spPr/>
        <p:txBody>
          <a:bodyPr/>
          <a:lstStyle/>
          <a:p>
            <a:fld id="{DDC1D651-43AD-4381-AED0-4A3F3E5C4FF1}" type="slidenum">
              <a:rPr lang="en-GB" altLang="en-US"/>
              <a:pPr/>
              <a:t>7</a:t>
            </a:fld>
            <a:endParaRPr lang="en-GB" altLang="en-US"/>
          </a:p>
        </p:txBody>
      </p:sp>
      <p:graphicFrame>
        <p:nvGraphicFramePr>
          <p:cNvPr id="1045506" name="Object 2"/>
          <p:cNvGraphicFramePr>
            <a:graphicFrameLocks noGrp="1" noChangeAspect="1"/>
          </p:cNvGraphicFramePr>
          <p:nvPr>
            <p:ph idx="1"/>
            <p:extLst>
              <p:ext uri="{D42A27DB-BD31-4B8C-83A1-F6EECF244321}">
                <p14:modId xmlns:p14="http://schemas.microsoft.com/office/powerpoint/2010/main" val="218417551"/>
              </p:ext>
            </p:extLst>
          </p:nvPr>
        </p:nvGraphicFramePr>
        <p:xfrm>
          <a:off x="399823" y="1284868"/>
          <a:ext cx="9106354" cy="4851499"/>
        </p:xfrm>
        <a:graphic>
          <a:graphicData uri="http://schemas.openxmlformats.org/presentationml/2006/ole">
            <mc:AlternateContent xmlns:mc="http://schemas.openxmlformats.org/markup-compatibility/2006">
              <mc:Choice xmlns:v="urn:schemas-microsoft-com:vml" Requires="v">
                <p:oleObj spid="_x0000_s25634" name="Bitmap Image" r:id="rId3" imgW="15994708" imgH="9980952" progId="Paint.Picture">
                  <p:embed/>
                </p:oleObj>
              </mc:Choice>
              <mc:Fallback>
                <p:oleObj name="Bitmap Image" r:id="rId3" imgW="15994708" imgH="998095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23" y="1284868"/>
                        <a:ext cx="9106354" cy="4851499"/>
                      </a:xfrm>
                      <a:prstGeom prst="rect">
                        <a:avLst/>
                      </a:prstGeom>
                      <a:noFill/>
                      <a:ln>
                        <a:noFill/>
                      </a:ln>
                      <a:effectLst/>
                      <a:extLst/>
                    </p:spPr>
                  </p:pic>
                </p:oleObj>
              </mc:Fallback>
            </mc:AlternateContent>
          </a:graphicData>
        </a:graphic>
      </p:graphicFrame>
      <p:sp>
        <p:nvSpPr>
          <p:cNvPr id="1045507" name="Rectangle 3"/>
          <p:cNvSpPr>
            <a:spLocks noGrp="1" noChangeArrowheads="1"/>
          </p:cNvSpPr>
          <p:nvPr>
            <p:ph type="title"/>
          </p:nvPr>
        </p:nvSpPr>
        <p:spPr>
          <a:xfrm>
            <a:off x="342900" y="342900"/>
            <a:ext cx="8382000" cy="774700"/>
          </a:xfrm>
        </p:spPr>
        <p:txBody>
          <a:bodyPr/>
          <a:lstStyle/>
          <a:p>
            <a:r>
              <a:rPr lang="en-GB" altLang="en-US" dirty="0">
                <a:solidFill>
                  <a:schemeClr val="accent1"/>
                </a:solidFill>
              </a:rPr>
              <a:t>Logging in</a:t>
            </a:r>
          </a:p>
        </p:txBody>
      </p:sp>
    </p:spTree>
    <p:extLst>
      <p:ext uri="{BB962C8B-B14F-4D97-AF65-F5344CB8AC3E}">
        <p14:creationId xmlns:p14="http://schemas.microsoft.com/office/powerpoint/2010/main" val="2681344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5"/>
          <p:cNvSpPr>
            <a:spLocks noGrp="1"/>
          </p:cNvSpPr>
          <p:nvPr>
            <p:ph type="ftr" idx="11"/>
          </p:nvPr>
        </p:nvSpPr>
        <p:spPr/>
        <p:txBody>
          <a:bodyPr/>
          <a:lstStyle/>
          <a:p>
            <a:r>
              <a:rPr lang="en-GB" altLang="en-US"/>
              <a:t>Deltares Configuration Course </a:t>
            </a:r>
          </a:p>
        </p:txBody>
      </p:sp>
      <p:sp>
        <p:nvSpPr>
          <p:cNvPr id="21" name="Slide Number Placeholder 6"/>
          <p:cNvSpPr>
            <a:spLocks noGrp="1"/>
          </p:cNvSpPr>
          <p:nvPr>
            <p:ph type="sldNum" idx="12"/>
          </p:nvPr>
        </p:nvSpPr>
        <p:spPr/>
        <p:txBody>
          <a:bodyPr/>
          <a:lstStyle/>
          <a:p>
            <a:fld id="{4999CDF5-66BA-4CF5-8E67-31C10B9D769B}" type="slidenum">
              <a:rPr lang="en-GB" altLang="en-US"/>
              <a:pPr/>
              <a:t>8</a:t>
            </a:fld>
            <a:endParaRPr lang="en-GB" altLang="en-US"/>
          </a:p>
        </p:txBody>
      </p:sp>
      <p:graphicFrame>
        <p:nvGraphicFramePr>
          <p:cNvPr id="1046530" name="Object 2"/>
          <p:cNvGraphicFramePr>
            <a:graphicFrameLocks noGrp="1" noChangeAspect="1"/>
          </p:cNvGraphicFramePr>
          <p:nvPr>
            <p:ph sz="half" idx="2"/>
          </p:nvPr>
        </p:nvGraphicFramePr>
        <p:xfrm>
          <a:off x="3549650" y="1196975"/>
          <a:ext cx="6203950" cy="5133975"/>
        </p:xfrm>
        <a:graphic>
          <a:graphicData uri="http://schemas.openxmlformats.org/presentationml/2006/ole">
            <mc:AlternateContent xmlns:mc="http://schemas.openxmlformats.org/markup-compatibility/2006">
              <mc:Choice xmlns:v="urn:schemas-microsoft-com:vml" Requires="v">
                <p:oleObj spid="_x0000_s26658" name="Bitmap Image" r:id="rId3" imgW="9209524" imgH="7354327" progId="Paint.Picture">
                  <p:embed/>
                </p:oleObj>
              </mc:Choice>
              <mc:Fallback>
                <p:oleObj name="Bitmap Image" r:id="rId3" imgW="9209524" imgH="735432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50" y="1196975"/>
                        <a:ext cx="620395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6531" name="Rectangle 3"/>
          <p:cNvSpPr>
            <a:spLocks noGrp="1" noChangeArrowheads="1"/>
          </p:cNvSpPr>
          <p:nvPr>
            <p:ph type="title"/>
          </p:nvPr>
        </p:nvSpPr>
        <p:spPr>
          <a:xfrm>
            <a:off x="609600" y="342900"/>
            <a:ext cx="8382000" cy="774700"/>
          </a:xfrm>
        </p:spPr>
        <p:txBody>
          <a:bodyPr/>
          <a:lstStyle/>
          <a:p>
            <a:r>
              <a:rPr lang="en-GB" altLang="en-US" dirty="0">
                <a:solidFill>
                  <a:schemeClr val="accent1"/>
                </a:solidFill>
              </a:rPr>
              <a:t>System Status</a:t>
            </a:r>
          </a:p>
        </p:txBody>
      </p:sp>
      <p:sp>
        <p:nvSpPr>
          <p:cNvPr id="1046532" name="Rectangle 4"/>
          <p:cNvSpPr>
            <a:spLocks noGrp="1" noChangeArrowheads="1"/>
          </p:cNvSpPr>
          <p:nvPr>
            <p:ph type="body" sz="half" idx="1"/>
          </p:nvPr>
        </p:nvSpPr>
        <p:spPr>
          <a:xfrm>
            <a:off x="117475" y="1052513"/>
            <a:ext cx="7410450" cy="360362"/>
          </a:xfrm>
        </p:spPr>
        <p:txBody>
          <a:bodyPr/>
          <a:lstStyle/>
          <a:p>
            <a:pPr marL="0" indent="0" defTabSz="914400">
              <a:lnSpc>
                <a:spcPct val="100000"/>
              </a:lnSpc>
              <a:spcBef>
                <a:spcPct val="20000"/>
              </a:spcBef>
              <a:spcAft>
                <a:spcPct val="0"/>
              </a:spcAft>
              <a:buSzPct val="100000"/>
              <a:buFont typeface="Times New Roman" pitchFamily="18" charset="0"/>
              <a:buNone/>
            </a:pPr>
            <a:r>
              <a:rPr lang="en-GB" altLang="en-US" b="1" dirty="0">
                <a:latin typeface="+mj-lt"/>
                <a:cs typeface="Arial" charset="0"/>
              </a:rPr>
              <a:t>Overview of all central / vital components</a:t>
            </a:r>
            <a:endParaRPr lang="en-GB" altLang="en-US" b="1" dirty="0">
              <a:latin typeface="+mj-lt"/>
            </a:endParaRPr>
          </a:p>
        </p:txBody>
      </p:sp>
      <p:sp>
        <p:nvSpPr>
          <p:cNvPr id="1046533" name="Text Box 5"/>
          <p:cNvSpPr txBox="1">
            <a:spLocks noChangeArrowheads="1"/>
          </p:cNvSpPr>
          <p:nvPr/>
        </p:nvSpPr>
        <p:spPr bwMode="auto">
          <a:xfrm>
            <a:off x="117475" y="1989138"/>
            <a:ext cx="3240088"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a:buClrTx/>
              <a:buSzTx/>
              <a:buFontTx/>
              <a:buNone/>
            </a:pPr>
            <a:r>
              <a:rPr lang="en-GB" altLang="en-US" b="1" dirty="0">
                <a:solidFill>
                  <a:srgbClr val="003366"/>
                </a:solidFill>
                <a:latin typeface="Arial" charset="0"/>
              </a:rPr>
              <a:t>Task Queues</a:t>
            </a:r>
          </a:p>
          <a:p>
            <a:pPr algn="l" eaLnBrk="0">
              <a:buClrTx/>
              <a:buSzTx/>
              <a:buFontTx/>
              <a:buNone/>
            </a:pPr>
            <a:r>
              <a:rPr lang="en-GB" altLang="en-US" b="1" dirty="0">
                <a:solidFill>
                  <a:srgbClr val="003366"/>
                </a:solidFill>
                <a:latin typeface="Arial" charset="0"/>
              </a:rPr>
              <a:t>MC Status</a:t>
            </a:r>
          </a:p>
          <a:p>
            <a:pPr algn="l" eaLnBrk="0">
              <a:buClrTx/>
              <a:buSzTx/>
              <a:buFontTx/>
              <a:buNone/>
            </a:pPr>
            <a:r>
              <a:rPr lang="en-GB" altLang="en-US" b="1" dirty="0">
                <a:solidFill>
                  <a:srgbClr val="003366"/>
                </a:solidFill>
                <a:latin typeface="Arial" charset="0"/>
              </a:rPr>
              <a:t>Forecasting Shell Servers</a:t>
            </a:r>
          </a:p>
          <a:p>
            <a:pPr algn="l" eaLnBrk="0">
              <a:buClrTx/>
              <a:buSzTx/>
              <a:buFontTx/>
              <a:buNone/>
            </a:pPr>
            <a:endParaRPr lang="en-GB" altLang="en-US" b="1" dirty="0" smtClean="0">
              <a:solidFill>
                <a:srgbClr val="003366"/>
              </a:solidFill>
              <a:latin typeface="Arial" charset="0"/>
            </a:endParaRPr>
          </a:p>
          <a:p>
            <a:pPr algn="l" eaLnBrk="0">
              <a:buClrTx/>
              <a:buSzTx/>
              <a:buFontTx/>
              <a:buNone/>
            </a:pPr>
            <a:endParaRPr lang="en-GB" altLang="en-US" b="1" dirty="0">
              <a:solidFill>
                <a:srgbClr val="003366"/>
              </a:solidFill>
            </a:endParaRPr>
          </a:p>
          <a:p>
            <a:pPr algn="l" eaLnBrk="0">
              <a:buClrTx/>
              <a:buSzTx/>
              <a:buFontTx/>
              <a:buNone/>
            </a:pPr>
            <a:r>
              <a:rPr lang="en-GB" altLang="en-US" b="1" dirty="0" smtClean="0">
                <a:solidFill>
                  <a:srgbClr val="003366"/>
                </a:solidFill>
                <a:latin typeface="Arial" charset="0"/>
              </a:rPr>
              <a:t>MC-Components</a:t>
            </a:r>
            <a:endParaRPr lang="en-GB" altLang="en-US" b="1" dirty="0">
              <a:solidFill>
                <a:srgbClr val="003366"/>
              </a:solidFill>
              <a:latin typeface="Arial" charset="0"/>
            </a:endParaRPr>
          </a:p>
          <a:p>
            <a:pPr algn="l" eaLnBrk="0">
              <a:buClrTx/>
              <a:buSzTx/>
              <a:buFontTx/>
              <a:buNone/>
            </a:pPr>
            <a:endParaRPr lang="en-GB" altLang="en-US" b="1" dirty="0">
              <a:solidFill>
                <a:srgbClr val="003366"/>
              </a:solidFill>
              <a:latin typeface="Arial" charset="0"/>
            </a:endParaRPr>
          </a:p>
          <a:p>
            <a:pPr algn="l" eaLnBrk="0">
              <a:buClrTx/>
              <a:buSzTx/>
              <a:buFontTx/>
              <a:buNone/>
            </a:pPr>
            <a:endParaRPr lang="en-GB" altLang="en-US" b="1" dirty="0">
              <a:solidFill>
                <a:srgbClr val="003366"/>
              </a:solidFill>
              <a:latin typeface="Arial" charset="0"/>
            </a:endParaRPr>
          </a:p>
          <a:p>
            <a:pPr algn="l" eaLnBrk="0">
              <a:buClrTx/>
              <a:buSzTx/>
              <a:buFontTx/>
              <a:buNone/>
            </a:pPr>
            <a:endParaRPr lang="en-GB" altLang="en-US" b="1" dirty="0" smtClean="0">
              <a:solidFill>
                <a:srgbClr val="003366"/>
              </a:solidFill>
              <a:latin typeface="Arial" charset="0"/>
            </a:endParaRPr>
          </a:p>
          <a:p>
            <a:pPr algn="l" eaLnBrk="0">
              <a:buClrTx/>
              <a:buSzTx/>
              <a:buFontTx/>
              <a:buNone/>
            </a:pPr>
            <a:r>
              <a:rPr lang="en-GB" altLang="en-US" b="1" dirty="0" smtClean="0">
                <a:solidFill>
                  <a:srgbClr val="003366"/>
                </a:solidFill>
                <a:latin typeface="Arial" charset="0"/>
              </a:rPr>
              <a:t>MC </a:t>
            </a:r>
            <a:r>
              <a:rPr lang="en-GB" altLang="en-US" b="1" dirty="0">
                <a:solidFill>
                  <a:srgbClr val="003366"/>
                </a:solidFill>
                <a:latin typeface="Arial" charset="0"/>
              </a:rPr>
              <a:t>Version</a:t>
            </a:r>
          </a:p>
          <a:p>
            <a:pPr algn="l" eaLnBrk="0">
              <a:buClrTx/>
              <a:buSzTx/>
              <a:buFontTx/>
              <a:buNone/>
            </a:pPr>
            <a:endParaRPr lang="en-GB" altLang="en-US" b="1" dirty="0" smtClean="0">
              <a:solidFill>
                <a:srgbClr val="003366"/>
              </a:solidFill>
              <a:latin typeface="Arial" charset="0"/>
            </a:endParaRPr>
          </a:p>
          <a:p>
            <a:pPr algn="l" eaLnBrk="0">
              <a:buClrTx/>
              <a:buSzTx/>
              <a:buFontTx/>
              <a:buNone/>
            </a:pPr>
            <a:r>
              <a:rPr lang="en-GB" altLang="en-US" b="1" dirty="0" smtClean="0">
                <a:solidFill>
                  <a:srgbClr val="003366"/>
                </a:solidFill>
                <a:latin typeface="Arial" charset="0"/>
              </a:rPr>
              <a:t>DB </a:t>
            </a:r>
            <a:r>
              <a:rPr lang="en-GB" altLang="en-US" b="1" dirty="0">
                <a:solidFill>
                  <a:srgbClr val="003366"/>
                </a:solidFill>
                <a:latin typeface="Arial" charset="0"/>
              </a:rPr>
              <a:t>Status</a:t>
            </a:r>
          </a:p>
          <a:p>
            <a:pPr algn="l" eaLnBrk="0">
              <a:buClrTx/>
              <a:buSzTx/>
              <a:buFontTx/>
              <a:buNone/>
            </a:pPr>
            <a:r>
              <a:rPr lang="en-GB" altLang="en-US" b="1" dirty="0">
                <a:solidFill>
                  <a:srgbClr val="003366"/>
                </a:solidFill>
                <a:latin typeface="Arial" charset="0"/>
              </a:rPr>
              <a:t>JMS Status</a:t>
            </a:r>
          </a:p>
          <a:p>
            <a:pPr algn="l" eaLnBrk="0">
              <a:buClrTx/>
              <a:buSzTx/>
              <a:buFontTx/>
              <a:buNone/>
            </a:pPr>
            <a:endParaRPr lang="en-GB" altLang="en-US" b="1" dirty="0">
              <a:solidFill>
                <a:srgbClr val="003366"/>
              </a:solidFill>
              <a:latin typeface="Arial" charset="0"/>
            </a:endParaRPr>
          </a:p>
          <a:p>
            <a:pPr algn="l" eaLnBrk="0">
              <a:buClrTx/>
              <a:buSzTx/>
              <a:buFontTx/>
              <a:buNone/>
            </a:pPr>
            <a:endParaRPr lang="en-GB" altLang="en-US" b="1" dirty="0" smtClean="0">
              <a:solidFill>
                <a:srgbClr val="003366"/>
              </a:solidFill>
              <a:latin typeface="Arial" charset="0"/>
            </a:endParaRPr>
          </a:p>
          <a:p>
            <a:pPr algn="l" eaLnBrk="0">
              <a:buClrTx/>
              <a:buSzTx/>
              <a:buFontTx/>
              <a:buNone/>
            </a:pPr>
            <a:endParaRPr lang="en-GB" altLang="en-US" b="1" dirty="0">
              <a:solidFill>
                <a:srgbClr val="003366"/>
              </a:solidFill>
            </a:endParaRPr>
          </a:p>
          <a:p>
            <a:pPr algn="l" eaLnBrk="0">
              <a:buClrTx/>
              <a:buSzTx/>
              <a:buFontTx/>
              <a:buNone/>
            </a:pPr>
            <a:r>
              <a:rPr lang="en-GB" altLang="en-US" b="1" dirty="0" smtClean="0">
                <a:solidFill>
                  <a:srgbClr val="003366"/>
                </a:solidFill>
                <a:latin typeface="Arial" charset="0"/>
              </a:rPr>
              <a:t>Admin </a:t>
            </a:r>
            <a:r>
              <a:rPr lang="en-GB" altLang="en-US" b="1" dirty="0">
                <a:solidFill>
                  <a:srgbClr val="003366"/>
                </a:solidFill>
                <a:latin typeface="Arial" charset="0"/>
              </a:rPr>
              <a:t>Interface Version</a:t>
            </a:r>
          </a:p>
        </p:txBody>
      </p:sp>
      <p:sp>
        <p:nvSpPr>
          <p:cNvPr id="1046534" name="Line 6"/>
          <p:cNvSpPr>
            <a:spLocks noChangeShapeType="1"/>
          </p:cNvSpPr>
          <p:nvPr/>
        </p:nvSpPr>
        <p:spPr bwMode="auto">
          <a:xfrm>
            <a:off x="1822450" y="2192338"/>
            <a:ext cx="3840163" cy="158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35" name="Line 7"/>
          <p:cNvSpPr>
            <a:spLocks noChangeShapeType="1"/>
          </p:cNvSpPr>
          <p:nvPr/>
        </p:nvSpPr>
        <p:spPr bwMode="auto">
          <a:xfrm>
            <a:off x="1463675" y="2343150"/>
            <a:ext cx="4219575" cy="1254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36" name="Line 8"/>
          <p:cNvSpPr>
            <a:spLocks noChangeShapeType="1"/>
          </p:cNvSpPr>
          <p:nvPr/>
        </p:nvSpPr>
        <p:spPr bwMode="auto">
          <a:xfrm>
            <a:off x="3121025" y="2619375"/>
            <a:ext cx="2530475" cy="1206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37" name="Line 9"/>
          <p:cNvSpPr>
            <a:spLocks noChangeShapeType="1"/>
          </p:cNvSpPr>
          <p:nvPr/>
        </p:nvSpPr>
        <p:spPr bwMode="auto">
          <a:xfrm>
            <a:off x="2216150" y="3201988"/>
            <a:ext cx="3433763" cy="5810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38" name="Line 10"/>
          <p:cNvSpPr>
            <a:spLocks noChangeShapeType="1"/>
          </p:cNvSpPr>
          <p:nvPr/>
        </p:nvSpPr>
        <p:spPr bwMode="auto">
          <a:xfrm>
            <a:off x="1438275" y="4506913"/>
            <a:ext cx="4195763" cy="1016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39" name="Line 11"/>
          <p:cNvSpPr>
            <a:spLocks noChangeShapeType="1"/>
          </p:cNvSpPr>
          <p:nvPr/>
        </p:nvSpPr>
        <p:spPr bwMode="auto">
          <a:xfrm>
            <a:off x="1587500" y="4830763"/>
            <a:ext cx="4067175" cy="8175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40" name="Line 12"/>
          <p:cNvSpPr>
            <a:spLocks noChangeShapeType="1"/>
          </p:cNvSpPr>
          <p:nvPr/>
        </p:nvSpPr>
        <p:spPr bwMode="auto">
          <a:xfrm>
            <a:off x="3121025" y="5486400"/>
            <a:ext cx="5108575" cy="7508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41" name="Line 13"/>
          <p:cNvSpPr>
            <a:spLocks noChangeShapeType="1"/>
          </p:cNvSpPr>
          <p:nvPr/>
        </p:nvSpPr>
        <p:spPr bwMode="auto">
          <a:xfrm>
            <a:off x="1612900" y="4175125"/>
            <a:ext cx="4065588" cy="12049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42" name="Line 14"/>
          <p:cNvSpPr>
            <a:spLocks noChangeShapeType="1"/>
          </p:cNvSpPr>
          <p:nvPr/>
        </p:nvSpPr>
        <p:spPr bwMode="auto">
          <a:xfrm>
            <a:off x="3121025" y="2619376"/>
            <a:ext cx="2536825" cy="255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43" name="Line 15"/>
          <p:cNvSpPr>
            <a:spLocks noChangeShapeType="1"/>
          </p:cNvSpPr>
          <p:nvPr/>
        </p:nvSpPr>
        <p:spPr bwMode="auto">
          <a:xfrm>
            <a:off x="2224088" y="3214688"/>
            <a:ext cx="3438525" cy="1092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44" name="Line 16"/>
          <p:cNvSpPr>
            <a:spLocks noChangeShapeType="1"/>
          </p:cNvSpPr>
          <p:nvPr/>
        </p:nvSpPr>
        <p:spPr bwMode="auto">
          <a:xfrm>
            <a:off x="2230438" y="3205163"/>
            <a:ext cx="3416300" cy="16970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45" name="Line 17"/>
          <p:cNvSpPr>
            <a:spLocks noChangeShapeType="1"/>
          </p:cNvSpPr>
          <p:nvPr/>
        </p:nvSpPr>
        <p:spPr bwMode="auto">
          <a:xfrm>
            <a:off x="2236788" y="3211513"/>
            <a:ext cx="3424237" cy="13811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46546" name="Line 18"/>
          <p:cNvSpPr>
            <a:spLocks noChangeShapeType="1"/>
          </p:cNvSpPr>
          <p:nvPr/>
        </p:nvSpPr>
        <p:spPr bwMode="auto">
          <a:xfrm>
            <a:off x="2224088" y="3190875"/>
            <a:ext cx="3424237" cy="742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303448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65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65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65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65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65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65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65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654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65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4654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653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653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4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4" grpId="0" animBg="1"/>
      <p:bldP spid="1046535" grpId="0" animBg="1"/>
      <p:bldP spid="1046536" grpId="0" animBg="1"/>
      <p:bldP spid="1046537" grpId="0" animBg="1"/>
      <p:bldP spid="1046538" grpId="0" animBg="1"/>
      <p:bldP spid="1046539" grpId="0" animBg="1"/>
      <p:bldP spid="1046540" grpId="0" animBg="1"/>
      <p:bldP spid="1046541" grpId="0" animBg="1"/>
      <p:bldP spid="1046542" grpId="0" animBg="1"/>
      <p:bldP spid="1046543" grpId="0" animBg="1"/>
      <p:bldP spid="1046544" grpId="0" animBg="1"/>
      <p:bldP spid="1046545" grpId="0" animBg="1"/>
      <p:bldP spid="10465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idx="11"/>
          </p:nvPr>
        </p:nvSpPr>
        <p:spPr/>
        <p:txBody>
          <a:bodyPr/>
          <a:lstStyle/>
          <a:p>
            <a:r>
              <a:rPr lang="en-GB" altLang="en-US"/>
              <a:t>Deltares Configuration Course </a:t>
            </a:r>
          </a:p>
        </p:txBody>
      </p:sp>
      <p:sp>
        <p:nvSpPr>
          <p:cNvPr id="8" name="Slide Number Placeholder 6"/>
          <p:cNvSpPr>
            <a:spLocks noGrp="1"/>
          </p:cNvSpPr>
          <p:nvPr>
            <p:ph type="sldNum" idx="12"/>
          </p:nvPr>
        </p:nvSpPr>
        <p:spPr/>
        <p:txBody>
          <a:bodyPr/>
          <a:lstStyle/>
          <a:p>
            <a:fld id="{2F0C8168-B1AD-47F8-B843-EE9C35CF092F}" type="slidenum">
              <a:rPr lang="en-GB" altLang="en-US"/>
              <a:pPr/>
              <a:t>9</a:t>
            </a:fld>
            <a:endParaRPr lang="en-GB" altLang="en-US"/>
          </a:p>
        </p:txBody>
      </p:sp>
      <p:graphicFrame>
        <p:nvGraphicFramePr>
          <p:cNvPr id="1047554" name="Object 2"/>
          <p:cNvGraphicFramePr>
            <a:graphicFrameLocks noGrp="1" noChangeAspect="1"/>
          </p:cNvGraphicFramePr>
          <p:nvPr>
            <p:ph sz="half" idx="1"/>
          </p:nvPr>
        </p:nvGraphicFramePr>
        <p:xfrm>
          <a:off x="3549650" y="1773238"/>
          <a:ext cx="6130925" cy="4486275"/>
        </p:xfrm>
        <a:graphic>
          <a:graphicData uri="http://schemas.openxmlformats.org/presentationml/2006/ole">
            <mc:AlternateContent xmlns:mc="http://schemas.openxmlformats.org/markup-compatibility/2006">
              <mc:Choice xmlns:v="urn:schemas-microsoft-com:vml" Requires="v">
                <p:oleObj spid="_x0000_s27682" name="Bitmap Image" r:id="rId3" imgW="11104762" imgH="7276190" progId="Paint.Picture">
                  <p:embed/>
                </p:oleObj>
              </mc:Choice>
              <mc:Fallback>
                <p:oleObj name="Bitmap Image" r:id="rId3" imgW="11104762" imgH="72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50" y="1773238"/>
                        <a:ext cx="613092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7555" name="Rectangle 3"/>
          <p:cNvSpPr>
            <a:spLocks noGrp="1" noChangeArrowheads="1"/>
          </p:cNvSpPr>
          <p:nvPr>
            <p:ph type="title"/>
          </p:nvPr>
        </p:nvSpPr>
        <p:spPr>
          <a:xfrm>
            <a:off x="596900" y="342900"/>
            <a:ext cx="8382000" cy="774700"/>
          </a:xfrm>
        </p:spPr>
        <p:txBody>
          <a:bodyPr/>
          <a:lstStyle/>
          <a:p>
            <a:r>
              <a:rPr lang="en-GB" altLang="en-US" dirty="0">
                <a:solidFill>
                  <a:schemeClr val="accent1"/>
                </a:solidFill>
              </a:rPr>
              <a:t>View Logs</a:t>
            </a:r>
          </a:p>
        </p:txBody>
      </p:sp>
      <p:sp>
        <p:nvSpPr>
          <p:cNvPr id="1047556" name="Rectangle 4"/>
          <p:cNvSpPr>
            <a:spLocks noGrp="1" noChangeArrowheads="1"/>
          </p:cNvSpPr>
          <p:nvPr>
            <p:ph type="body" sz="half" idx="2"/>
          </p:nvPr>
        </p:nvSpPr>
        <p:spPr>
          <a:xfrm>
            <a:off x="117475" y="1103313"/>
            <a:ext cx="4181475" cy="4799012"/>
          </a:xfrm>
        </p:spPr>
        <p:txBody>
          <a:bodyPr/>
          <a:lstStyle/>
          <a:p>
            <a:pPr marL="0" indent="0">
              <a:lnSpc>
                <a:spcPct val="100000"/>
              </a:lnSpc>
              <a:spcBef>
                <a:spcPct val="20000"/>
              </a:spcBef>
              <a:spcAft>
                <a:spcPct val="0"/>
              </a:spcAft>
              <a:buSzPct val="100000"/>
              <a:buFont typeface="Times New Roman" pitchFamily="18" charset="0"/>
              <a:buNone/>
            </a:pPr>
            <a:r>
              <a:rPr lang="en-GB" altLang="en-US" dirty="0"/>
              <a:t>Overview of Log messages</a:t>
            </a:r>
          </a:p>
          <a:p>
            <a:pPr marL="0" indent="0">
              <a:lnSpc>
                <a:spcPct val="100000"/>
              </a:lnSpc>
              <a:spcBef>
                <a:spcPct val="20000"/>
              </a:spcBef>
              <a:spcAft>
                <a:spcPct val="0"/>
              </a:spcAft>
              <a:buSzPct val="100000"/>
              <a:buFont typeface="Times New Roman" pitchFamily="18" charset="0"/>
              <a:buNone/>
            </a:pPr>
            <a:endParaRPr lang="en-GB" altLang="en-US" dirty="0"/>
          </a:p>
          <a:p>
            <a:pPr marL="0" indent="0">
              <a:lnSpc>
                <a:spcPct val="100000"/>
              </a:lnSpc>
              <a:spcBef>
                <a:spcPct val="20000"/>
              </a:spcBef>
              <a:spcAft>
                <a:spcPct val="0"/>
              </a:spcAft>
              <a:buSzPct val="100000"/>
              <a:buFont typeface="Times New Roman" pitchFamily="18" charset="0"/>
              <a:buNone/>
            </a:pPr>
            <a:r>
              <a:rPr lang="en-GB" altLang="en-US" dirty="0"/>
              <a:t>Master Controller</a:t>
            </a:r>
          </a:p>
          <a:p>
            <a:pPr marL="0" indent="0">
              <a:lnSpc>
                <a:spcPct val="100000"/>
              </a:lnSpc>
              <a:spcBef>
                <a:spcPct val="20000"/>
              </a:spcBef>
              <a:spcAft>
                <a:spcPct val="0"/>
              </a:spcAft>
              <a:buSzPct val="100000"/>
              <a:buFont typeface="Times New Roman" pitchFamily="18" charset="0"/>
              <a:buNone/>
            </a:pPr>
            <a:r>
              <a:rPr lang="en-GB" altLang="en-US" i="1" dirty="0"/>
              <a:t>(are not displayed in OC)</a:t>
            </a:r>
          </a:p>
          <a:p>
            <a:pPr marL="0" indent="0">
              <a:lnSpc>
                <a:spcPct val="100000"/>
              </a:lnSpc>
              <a:spcBef>
                <a:spcPct val="20000"/>
              </a:spcBef>
              <a:spcAft>
                <a:spcPct val="0"/>
              </a:spcAft>
              <a:buSzPct val="100000"/>
              <a:buFont typeface="Times New Roman" pitchFamily="18" charset="0"/>
              <a:buNone/>
            </a:pPr>
            <a:r>
              <a:rPr lang="en-GB" altLang="en-US" i="1" dirty="0"/>
              <a:t>(Type 0)</a:t>
            </a:r>
          </a:p>
          <a:p>
            <a:pPr marL="0" indent="0">
              <a:lnSpc>
                <a:spcPct val="100000"/>
              </a:lnSpc>
              <a:spcBef>
                <a:spcPct val="20000"/>
              </a:spcBef>
              <a:spcAft>
                <a:spcPct val="0"/>
              </a:spcAft>
              <a:buSzPct val="100000"/>
              <a:buFont typeface="Times New Roman" pitchFamily="18" charset="0"/>
              <a:buNone/>
            </a:pPr>
            <a:endParaRPr lang="en-GB" altLang="en-US" i="1" dirty="0"/>
          </a:p>
          <a:p>
            <a:pPr marL="0" indent="0">
              <a:lnSpc>
                <a:spcPct val="100000"/>
              </a:lnSpc>
              <a:spcBef>
                <a:spcPct val="20000"/>
              </a:spcBef>
              <a:spcAft>
                <a:spcPct val="0"/>
              </a:spcAft>
              <a:buSzPct val="100000"/>
              <a:buFont typeface="Times New Roman" pitchFamily="18" charset="0"/>
              <a:buNone/>
            </a:pPr>
            <a:r>
              <a:rPr lang="en-GB" altLang="en-US" dirty="0"/>
              <a:t>Forecasting Shell Server</a:t>
            </a:r>
          </a:p>
          <a:p>
            <a:pPr marL="0" indent="0">
              <a:lnSpc>
                <a:spcPct val="100000"/>
              </a:lnSpc>
              <a:spcBef>
                <a:spcPct val="20000"/>
              </a:spcBef>
              <a:spcAft>
                <a:spcPct val="0"/>
              </a:spcAft>
              <a:buSzPct val="100000"/>
              <a:buFont typeface="Times New Roman" pitchFamily="18" charset="0"/>
              <a:buNone/>
            </a:pPr>
            <a:r>
              <a:rPr lang="en-GB" altLang="en-US" i="1" dirty="0"/>
              <a:t>(are also displayed in OC)</a:t>
            </a:r>
          </a:p>
          <a:p>
            <a:pPr marL="0" indent="0">
              <a:lnSpc>
                <a:spcPct val="100000"/>
              </a:lnSpc>
              <a:spcBef>
                <a:spcPct val="20000"/>
              </a:spcBef>
              <a:spcAft>
                <a:spcPct val="0"/>
              </a:spcAft>
              <a:buSzPct val="100000"/>
              <a:buFont typeface="Times New Roman" pitchFamily="18" charset="0"/>
              <a:buNone/>
            </a:pPr>
            <a:r>
              <a:rPr lang="en-GB" altLang="en-US" i="1" dirty="0"/>
              <a:t>(Type 1)</a:t>
            </a:r>
          </a:p>
          <a:p>
            <a:pPr marL="0" indent="0">
              <a:lnSpc>
                <a:spcPct val="100000"/>
              </a:lnSpc>
              <a:spcBef>
                <a:spcPct val="20000"/>
              </a:spcBef>
              <a:spcAft>
                <a:spcPct val="0"/>
              </a:spcAft>
              <a:buSzPct val="100000"/>
              <a:buFont typeface="Times New Roman" pitchFamily="18" charset="0"/>
              <a:buNone/>
            </a:pPr>
            <a:endParaRPr lang="en-GB" altLang="en-US" i="1" dirty="0"/>
          </a:p>
          <a:p>
            <a:pPr marL="0" indent="0">
              <a:lnSpc>
                <a:spcPct val="100000"/>
              </a:lnSpc>
              <a:spcBef>
                <a:spcPct val="20000"/>
              </a:spcBef>
              <a:spcAft>
                <a:spcPct val="0"/>
              </a:spcAft>
              <a:buSzPct val="100000"/>
              <a:buFont typeface="Times New Roman" pitchFamily="18" charset="0"/>
              <a:buNone/>
            </a:pPr>
            <a:r>
              <a:rPr lang="en-GB" altLang="en-US" i="1" dirty="0"/>
              <a:t>Additional types:</a:t>
            </a:r>
          </a:p>
          <a:p>
            <a:pPr marL="0" indent="0">
              <a:lnSpc>
                <a:spcPct val="100000"/>
              </a:lnSpc>
              <a:spcBef>
                <a:spcPct val="20000"/>
              </a:spcBef>
              <a:spcAft>
                <a:spcPct val="0"/>
              </a:spcAft>
              <a:buSzPct val="100000"/>
              <a:buFont typeface="Times New Roman" pitchFamily="18" charset="0"/>
              <a:buNone/>
            </a:pPr>
            <a:r>
              <a:rPr lang="en-GB" altLang="en-US" i="1" dirty="0"/>
              <a:t>(also displayed in OC)</a:t>
            </a:r>
          </a:p>
          <a:p>
            <a:pPr marL="0" indent="0">
              <a:lnSpc>
                <a:spcPct val="100000"/>
              </a:lnSpc>
              <a:spcBef>
                <a:spcPct val="20000"/>
              </a:spcBef>
              <a:spcAft>
                <a:spcPct val="0"/>
              </a:spcAft>
              <a:buSzPct val="100000"/>
              <a:buFont typeface="Times New Roman" pitchFamily="18" charset="0"/>
              <a:buNone/>
            </a:pPr>
            <a:r>
              <a:rPr lang="en-GB" altLang="en-US" i="1" dirty="0"/>
              <a:t>Type 5 (created on OC) </a:t>
            </a:r>
          </a:p>
          <a:p>
            <a:pPr marL="0" indent="0">
              <a:lnSpc>
                <a:spcPct val="100000"/>
              </a:lnSpc>
              <a:spcBef>
                <a:spcPct val="20000"/>
              </a:spcBef>
              <a:spcAft>
                <a:spcPct val="0"/>
              </a:spcAft>
              <a:buSzPct val="100000"/>
              <a:buFont typeface="Times New Roman" pitchFamily="18" charset="0"/>
              <a:buNone/>
            </a:pPr>
            <a:r>
              <a:rPr lang="en-GB" altLang="en-US" i="1" dirty="0"/>
              <a:t>Type 8 (special MC messages)</a:t>
            </a:r>
          </a:p>
        </p:txBody>
      </p:sp>
      <p:sp>
        <p:nvSpPr>
          <p:cNvPr id="1047557" name="Line 5"/>
          <p:cNvSpPr>
            <a:spLocks noChangeShapeType="1"/>
          </p:cNvSpPr>
          <p:nvPr/>
        </p:nvSpPr>
        <p:spPr bwMode="auto">
          <a:xfrm>
            <a:off x="9563100" y="3124200"/>
            <a:ext cx="0" cy="5762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046839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755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7556">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75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755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7556">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7556">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755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57" grpId="0" animBg="1"/>
    </p:bldLst>
  </p:timing>
</p:sld>
</file>

<file path=ppt/theme/theme1.xml><?xml version="1.0" encoding="utf-8"?>
<a:theme xmlns:a="http://schemas.openxmlformats.org/drawingml/2006/main" name="huisstijl">
  <a:themeElements>
    <a:clrScheme name="">
      <a:dk1>
        <a:srgbClr val="000000"/>
      </a:dk1>
      <a:lt1>
        <a:srgbClr val="FFFFFF"/>
      </a:lt1>
      <a:dk2>
        <a:srgbClr val="000000"/>
      </a:dk2>
      <a:lt2>
        <a:srgbClr val="008FC5"/>
      </a:lt2>
      <a:accent1>
        <a:srgbClr val="FFFFFF"/>
      </a:accent1>
      <a:accent2>
        <a:srgbClr val="A6A698"/>
      </a:accent2>
      <a:accent3>
        <a:srgbClr val="FFFFFF"/>
      </a:accent3>
      <a:accent4>
        <a:srgbClr val="000000"/>
      </a:accent4>
      <a:accent5>
        <a:srgbClr val="FFFFFF"/>
      </a:accent5>
      <a:accent6>
        <a:srgbClr val="969689"/>
      </a:accent6>
      <a:hlink>
        <a:srgbClr val="008FC5"/>
      </a:hlink>
      <a:folHlink>
        <a:srgbClr val="B2B2B2"/>
      </a:folHlink>
    </a:clrScheme>
    <a:fontScheme name="huisstijl">
      <a:majorFont>
        <a:latin typeface="Arial"/>
        <a:ea typeface="MS Gothic"/>
        <a:cs typeface=""/>
      </a:majorFont>
      <a:minorFont>
        <a:latin typeface="Arial"/>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80000"/>
          </a:lnSpc>
          <a:spcBef>
            <a:spcPct val="0"/>
          </a:spcBef>
          <a:spcAft>
            <a:spcPct val="0"/>
          </a:spcAft>
          <a:buClr>
            <a:srgbClr val="000000"/>
          </a:buClr>
          <a:buSzPct val="45000"/>
          <a:buFont typeface="Wingdings" pitchFamily="2" charset="2"/>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80000"/>
          </a:lnSpc>
          <a:spcBef>
            <a:spcPct val="0"/>
          </a:spcBef>
          <a:spcAft>
            <a:spcPct val="0"/>
          </a:spcAft>
          <a:buClr>
            <a:srgbClr val="000000"/>
          </a:buClr>
          <a:buSzPct val="45000"/>
          <a:buFont typeface="Wingdings" pitchFamily="2" charset="2"/>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lnDef>
  </a:objectDefaults>
  <a:extraClrSchemeLst>
    <a:extraClrScheme>
      <a:clrScheme name="huisstij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uisstij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uisstij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uisstij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uisstij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uisstij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uisstij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huisstijl</Template>
  <TotalTime>4273</TotalTime>
  <Words>1820</Words>
  <Application>Microsoft Office PowerPoint</Application>
  <PresentationFormat>A4 Paper (210x297 mm)</PresentationFormat>
  <Paragraphs>449</Paragraphs>
  <Slides>40</Slides>
  <Notes>14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huisstijl</vt:lpstr>
      <vt:lpstr>Visio</vt:lpstr>
      <vt:lpstr>Bitmap Image</vt:lpstr>
      <vt:lpstr>PowerPoint Presentation</vt:lpstr>
      <vt:lpstr>PowerPoint Presentation</vt:lpstr>
      <vt:lpstr>Table of contents</vt:lpstr>
      <vt:lpstr>Tools operational system</vt:lpstr>
      <vt:lpstr>Delft-FEWS system overview</vt:lpstr>
      <vt:lpstr>Tools – Admin Interface</vt:lpstr>
      <vt:lpstr>Logging in</vt:lpstr>
      <vt:lpstr>System Status</vt:lpstr>
      <vt:lpstr>View Logs</vt:lpstr>
      <vt:lpstr>Collect system log files</vt:lpstr>
      <vt:lpstr>Overview of  Import data</vt:lpstr>
      <vt:lpstr>Overview of scheduled processes</vt:lpstr>
      <vt:lpstr>Overview executed processes</vt:lpstr>
      <vt:lpstr>Overview of Task Queue</vt:lpstr>
      <vt:lpstr>Scheduling a new task</vt:lpstr>
      <vt:lpstr>Managing Processes / Workflows</vt:lpstr>
      <vt:lpstr>Workflow – FSS Mapping</vt:lpstr>
      <vt:lpstr>System Control</vt:lpstr>
      <vt:lpstr>Recent Developments: Database Analysis</vt:lpstr>
      <vt:lpstr>Trend Analysis – Admin Interface</vt:lpstr>
      <vt:lpstr>Trend Analysis – Admin Interface</vt:lpstr>
      <vt:lpstr>Delft-FEWS Configuration Stand alone vs Operational environment</vt:lpstr>
      <vt:lpstr>Tools – FEWS Configuration Manager</vt:lpstr>
      <vt:lpstr>Configuration Manager</vt:lpstr>
      <vt:lpstr>Tools – Configuration Manager</vt:lpstr>
      <vt:lpstr>Patch Mechanism (OC/FSS)</vt:lpstr>
      <vt:lpstr>Optimizing your configuration</vt:lpstr>
      <vt:lpstr>Monitoring</vt:lpstr>
      <vt:lpstr>TimeSeries in a Client-Server system</vt:lpstr>
      <vt:lpstr>Time Series Sets</vt:lpstr>
      <vt:lpstr>Limits of FEWS Databases</vt:lpstr>
      <vt:lpstr>Expiry Times</vt:lpstr>
      <vt:lpstr>Configure valueResolution of parameters</vt:lpstr>
      <vt:lpstr>Database size and synchronisation optimisation</vt:lpstr>
      <vt:lpstr>Maintenance Workflows: Rolling Barrel</vt:lpstr>
      <vt:lpstr>Maintenance Workflows: markedRecordManager</vt:lpstr>
      <vt:lpstr>Amalgamate</vt:lpstr>
      <vt:lpstr>Advanced Topics</vt:lpstr>
      <vt:lpstr>Multiple MC systems</vt:lpstr>
      <vt:lpstr>Event – Action Configuration</vt:lpstr>
    </vt:vector>
  </TitlesOfParts>
  <Company>WL | Delft Hydraulics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minett</dc:creator>
  <cp:lastModifiedBy>Simone De Kleermaeker</cp:lastModifiedBy>
  <cp:revision>196</cp:revision>
  <cp:lastPrinted>2007-09-10T07:19:41Z</cp:lastPrinted>
  <dcterms:created xsi:type="dcterms:W3CDTF">2008-01-22T10:52:40Z</dcterms:created>
  <dcterms:modified xsi:type="dcterms:W3CDTF">2014-11-25T04:10:11Z</dcterms:modified>
</cp:coreProperties>
</file>