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4.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1"/>
    <p:sldMasterId id="2147484046" r:id="rId2"/>
    <p:sldMasterId id="2147484232" r:id="rId3"/>
    <p:sldMasterId id="2147484250" r:id="rId4"/>
    <p:sldMasterId id="2147484264" r:id="rId5"/>
  </p:sldMasterIdLst>
  <p:notesMasterIdLst>
    <p:notesMasterId r:id="rId20"/>
  </p:notesMasterIdLst>
  <p:handoutMasterIdLst>
    <p:handoutMasterId r:id="rId21"/>
  </p:handoutMasterIdLst>
  <p:sldIdLst>
    <p:sldId id="1142" r:id="rId6"/>
    <p:sldId id="648" r:id="rId7"/>
    <p:sldId id="1119" r:id="rId8"/>
    <p:sldId id="1141" r:id="rId9"/>
    <p:sldId id="1144" r:id="rId10"/>
    <p:sldId id="1120" r:id="rId11"/>
    <p:sldId id="1143" r:id="rId12"/>
    <p:sldId id="1140" r:id="rId13"/>
    <p:sldId id="1145" r:id="rId14"/>
    <p:sldId id="1129" r:id="rId15"/>
    <p:sldId id="1125" r:id="rId16"/>
    <p:sldId id="1139" r:id="rId17"/>
    <p:sldId id="1118" r:id="rId18"/>
    <p:sldId id="1106" r:id="rId19"/>
  </p:sldIdLst>
  <p:sldSz cx="12188825" cy="6858000"/>
  <p:notesSz cx="7010400" cy="92964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C5C8CDB-7375-4A1A-9616-8B000A3016D1}">
          <p14:sldIdLst>
            <p14:sldId id="1142"/>
            <p14:sldId id="648"/>
            <p14:sldId id="1119"/>
            <p14:sldId id="1141"/>
            <p14:sldId id="1144"/>
            <p14:sldId id="1120"/>
            <p14:sldId id="1143"/>
            <p14:sldId id="1140"/>
            <p14:sldId id="1145"/>
            <p14:sldId id="1129"/>
            <p14:sldId id="1125"/>
            <p14:sldId id="1139"/>
            <p14:sldId id="1118"/>
            <p14:sldId id="1106"/>
          </p14:sldIdLst>
        </p14:section>
      </p14:sectionLst>
    </p:ext>
    <p:ext uri="{EFAFB233-063F-42B5-8137-9DF3F51BA10A}">
      <p15:sldGuideLst xmlns="" xmlns:p15="http://schemas.microsoft.com/office/powerpoint/2012/main">
        <p15:guide id="1" orient="horz" pos="2328" userDrawn="1">
          <p15:clr>
            <a:srgbClr val="A4A3A4"/>
          </p15:clr>
        </p15:guide>
        <p15:guide id="2" orient="horz" pos="3000" userDrawn="1">
          <p15:clr>
            <a:srgbClr val="A4A3A4"/>
          </p15:clr>
        </p15:guide>
        <p15:guide id="3" orient="horz" pos="4200" userDrawn="1">
          <p15:clr>
            <a:srgbClr val="A4A3A4"/>
          </p15:clr>
        </p15:guide>
        <p15:guide id="8" orient="horz" pos="2376" userDrawn="1">
          <p15:clr>
            <a:srgbClr val="A4A3A4"/>
          </p15:clr>
        </p15:guide>
        <p15:guide id="9" orient="horz" pos="2952" userDrawn="1">
          <p15:clr>
            <a:srgbClr val="A4A3A4"/>
          </p15:clr>
        </p15:guide>
        <p15:guide id="10" pos="311" userDrawn="1">
          <p15:clr>
            <a:srgbClr val="A4A3A4"/>
          </p15:clr>
        </p15:guide>
        <p15:guide id="12" pos="7559" userDrawn="1">
          <p15:clr>
            <a:srgbClr val="A4A3A4"/>
          </p15:clr>
        </p15:guide>
        <p15:guide id="14" pos="3911" userDrawn="1">
          <p15:clr>
            <a:srgbClr val="A4A3A4"/>
          </p15:clr>
        </p15:guide>
        <p15:guide id="15" pos="2111" userDrawn="1">
          <p15:clr>
            <a:srgbClr val="A4A3A4"/>
          </p15:clr>
        </p15:guide>
        <p15:guide id="19" pos="2759" userDrawn="1">
          <p15:clr>
            <a:srgbClr val="A4A3A4"/>
          </p15:clr>
        </p15:guide>
        <p15:guide id="20" orient="horz" pos="2040" userDrawn="1">
          <p15:clr>
            <a:srgbClr val="A4A3A4"/>
          </p15:clr>
        </p15:guide>
        <p15:guide id="21" orient="horz" pos="2880" userDrawn="1">
          <p15:clr>
            <a:srgbClr val="A4A3A4"/>
          </p15:clr>
        </p15:guide>
        <p15:guide id="22" orient="horz" pos="3942">
          <p15:clr>
            <a:srgbClr val="A4A3A4"/>
          </p15:clr>
        </p15:guide>
        <p15:guide id="23" pos="7229">
          <p15:clr>
            <a:srgbClr val="A4A3A4"/>
          </p15:clr>
        </p15:guide>
        <p15:guide id="24" orient="horz" pos="3648" userDrawn="1">
          <p15:clr>
            <a:srgbClr val="A4A3A4"/>
          </p15:clr>
        </p15:guide>
        <p15:guide id="25" orient="horz" pos="4104" userDrawn="1">
          <p15:clr>
            <a:srgbClr val="A4A3A4"/>
          </p15:clr>
        </p15:guide>
        <p15:guide id="26" orient="horz" pos="3696" userDrawn="1">
          <p15:clr>
            <a:srgbClr val="A4A3A4"/>
          </p15:clr>
        </p15:guide>
        <p15:guide id="27" pos="149">
          <p15:clr>
            <a:srgbClr val="A4A3A4"/>
          </p15:clr>
        </p15:guide>
        <p15:guide id="28" pos="1967"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guide id="3" orient="horz" pos="2928">
          <p15:clr>
            <a:srgbClr val="A4A3A4"/>
          </p15:clr>
        </p15:guide>
        <p15:guide id="4"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作者"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3C00"/>
    <a:srgbClr val="0088EE"/>
    <a:srgbClr val="FFFF99"/>
    <a:srgbClr val="0072C6"/>
    <a:srgbClr val="2D82FF"/>
    <a:srgbClr val="0042AC"/>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1" autoAdjust="0"/>
    <p:restoredTop sz="84780" autoAdjust="0"/>
  </p:normalViewPr>
  <p:slideViewPr>
    <p:cSldViewPr snapToGrid="0">
      <p:cViewPr varScale="1">
        <p:scale>
          <a:sx n="60" d="100"/>
          <a:sy n="60" d="100"/>
        </p:scale>
        <p:origin x="-1092" y="-78"/>
      </p:cViewPr>
      <p:guideLst>
        <p:guide orient="horz" pos="2328"/>
        <p:guide orient="horz" pos="3000"/>
        <p:guide orient="horz" pos="4200"/>
        <p:guide orient="horz" pos="2376"/>
        <p:guide orient="horz" pos="2952"/>
        <p:guide orient="horz" pos="2040"/>
        <p:guide orient="horz" pos="2880"/>
        <p:guide orient="horz" pos="3942"/>
        <p:guide orient="horz" pos="3648"/>
        <p:guide orient="horz" pos="4104"/>
        <p:guide orient="horz" pos="3696"/>
        <p:guide pos="311"/>
        <p:guide pos="7559"/>
        <p:guide pos="3911"/>
        <p:guide pos="2111"/>
        <p:guide pos="2759"/>
        <p:guide pos="7229"/>
        <p:guide pos="149"/>
        <p:guide pos="1967"/>
      </p:guideLst>
    </p:cSldViewPr>
  </p:slideViewPr>
  <p:notesTextViewPr>
    <p:cViewPr>
      <p:scale>
        <a:sx n="75" d="100"/>
        <a:sy n="75" d="100"/>
      </p:scale>
      <p:origin x="0" y="0"/>
    </p:cViewPr>
  </p:notesTextViewPr>
  <p:sorterViewPr>
    <p:cViewPr>
      <p:scale>
        <a:sx n="180" d="100"/>
        <a:sy n="180" d="100"/>
      </p:scale>
      <p:origin x="0" y="-32406"/>
    </p:cViewPr>
  </p:sorterViewPr>
  <p:notesViewPr>
    <p:cSldViewPr snapToGrid="0" showGuides="1">
      <p:cViewPr varScale="1">
        <p:scale>
          <a:sx n="88" d="100"/>
          <a:sy n="88" d="100"/>
        </p:scale>
        <p:origin x="3774" y="66"/>
      </p:cViewPr>
      <p:guideLst>
        <p:guide orient="horz" pos="2880"/>
        <p:guide orient="horz" pos="2928"/>
        <p:guide pos="2160"/>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66F7CD-5C02-4D59-AB56-2CAC8D173266}" type="doc">
      <dgm:prSet loTypeId="urn:microsoft.com/office/officeart/2008/layout/VerticalCurvedList" loCatId="list" qsTypeId="urn:microsoft.com/office/officeart/2005/8/quickstyle/simple5" qsCatId="simple" csTypeId="urn:microsoft.com/office/officeart/2005/8/colors/accent1_2" csCatId="accent1" phldr="1"/>
      <dgm:spPr/>
      <dgm:t>
        <a:bodyPr/>
        <a:lstStyle/>
        <a:p>
          <a:endParaRPr lang="en-US"/>
        </a:p>
      </dgm:t>
    </dgm:pt>
    <dgm:pt modelId="{A1E08C71-A193-4985-A4A9-CF006FE25564}">
      <dgm:prSet phldrT="[文本]"/>
      <dgm:spPr/>
      <dgm:t>
        <a:bodyPr/>
        <a:lstStyle/>
        <a:p>
          <a:r>
            <a:rPr lang="zh-CN" altLang="en-US" dirty="0" smtClean="0">
              <a:latin typeface="微软雅黑" panose="020B0503020204020204" pitchFamily="34" charset="-122"/>
              <a:ea typeface="微软雅黑" panose="020B0503020204020204" pitchFamily="34" charset="-122"/>
            </a:rPr>
            <a:t>组合框和复选框</a:t>
          </a:r>
          <a:endParaRPr lang="en-US" dirty="0">
            <a:latin typeface="微软雅黑" panose="020B0503020204020204" pitchFamily="34" charset="-122"/>
            <a:ea typeface="微软雅黑" panose="020B0503020204020204" pitchFamily="34" charset="-122"/>
          </a:endParaRPr>
        </a:p>
      </dgm:t>
    </dgm:pt>
    <dgm:pt modelId="{7C7903C1-6DEF-40D9-8A85-4D65A0133426}" type="parTrans" cxnId="{89C38296-D169-4EF2-9B9C-23571399F87B}">
      <dgm:prSet/>
      <dgm:spPr/>
      <dgm:t>
        <a:bodyPr/>
        <a:lstStyle/>
        <a:p>
          <a:endParaRPr lang="en-US">
            <a:latin typeface="微软雅黑" panose="020B0503020204020204" pitchFamily="34" charset="-122"/>
            <a:ea typeface="微软雅黑" panose="020B0503020204020204" pitchFamily="34" charset="-122"/>
          </a:endParaRPr>
        </a:p>
      </dgm:t>
    </dgm:pt>
    <dgm:pt modelId="{D95C2BDD-E221-42FA-B0EF-9D09B40FE349}" type="sibTrans" cxnId="{89C38296-D169-4EF2-9B9C-23571399F87B}">
      <dgm:prSet/>
      <dgm:spPr/>
      <dgm:t>
        <a:bodyPr/>
        <a:lstStyle/>
        <a:p>
          <a:endParaRPr lang="en-US">
            <a:latin typeface="微软雅黑" panose="020B0503020204020204" pitchFamily="34" charset="-122"/>
            <a:ea typeface="微软雅黑" panose="020B0503020204020204" pitchFamily="34" charset="-122"/>
          </a:endParaRPr>
        </a:p>
      </dgm:t>
    </dgm:pt>
    <dgm:pt modelId="{8E92C0D9-568C-4A11-8A3B-5D3848C5C6DA}">
      <dgm:prSet phldrT="[文本]"/>
      <dgm:spPr/>
      <dgm:t>
        <a:bodyPr/>
        <a:lstStyle/>
        <a:p>
          <a:r>
            <a:rPr lang="zh-CN" altLang="en-US" dirty="0" smtClean="0">
              <a:latin typeface="微软雅黑" panose="020B0503020204020204" pitchFamily="34" charset="-122"/>
              <a:ea typeface="微软雅黑" panose="020B0503020204020204" pitchFamily="34" charset="-122"/>
            </a:rPr>
            <a:t>课程小结及课后练习</a:t>
          </a:r>
          <a:endParaRPr lang="en-US" dirty="0">
            <a:latin typeface="微软雅黑" panose="020B0503020204020204" pitchFamily="34" charset="-122"/>
            <a:ea typeface="微软雅黑" panose="020B0503020204020204" pitchFamily="34" charset="-122"/>
          </a:endParaRPr>
        </a:p>
      </dgm:t>
    </dgm:pt>
    <dgm:pt modelId="{4A3E0598-85AC-4DEF-B795-E0C4A45FA9F6}" type="parTrans" cxnId="{FB08DED4-50CE-4971-B0ED-C354E8A7D657}">
      <dgm:prSet/>
      <dgm:spPr/>
      <dgm:t>
        <a:bodyPr/>
        <a:lstStyle/>
        <a:p>
          <a:endParaRPr lang="zh-CN" altLang="en-US"/>
        </a:p>
      </dgm:t>
    </dgm:pt>
    <dgm:pt modelId="{E7AA48B2-4F81-4D45-BD09-89A19E1241CF}" type="sibTrans" cxnId="{FB08DED4-50CE-4971-B0ED-C354E8A7D657}">
      <dgm:prSet/>
      <dgm:spPr/>
      <dgm:t>
        <a:bodyPr/>
        <a:lstStyle/>
        <a:p>
          <a:endParaRPr lang="zh-CN" altLang="en-US"/>
        </a:p>
      </dgm:t>
    </dgm:pt>
    <dgm:pt modelId="{DD82D004-AE8A-4961-B842-7D381142C71F}">
      <dgm:prSet phldrT="[文本]"/>
      <dgm:spPr/>
      <dgm:t>
        <a:bodyPr/>
        <a:lstStyle/>
        <a:p>
          <a:r>
            <a:rPr lang="zh-CN" altLang="en-US" dirty="0" smtClean="0">
              <a:latin typeface="微软雅黑" panose="020B0503020204020204" pitchFamily="34" charset="-122"/>
              <a:ea typeface="微软雅黑" panose="020B0503020204020204" pitchFamily="34" charset="-122"/>
            </a:rPr>
            <a:t>文本框和复选按钮</a:t>
          </a:r>
          <a:endParaRPr lang="en-US" dirty="0">
            <a:latin typeface="微软雅黑" panose="020B0503020204020204" pitchFamily="34" charset="-122"/>
            <a:ea typeface="微软雅黑" panose="020B0503020204020204" pitchFamily="34" charset="-122"/>
          </a:endParaRPr>
        </a:p>
      </dgm:t>
    </dgm:pt>
    <dgm:pt modelId="{BF52B89A-CBAA-4B66-AD02-D27B4D868B8B}" type="sibTrans" cxnId="{B59DAA97-E7B8-4983-A8F6-0057E3402FF4}">
      <dgm:prSet/>
      <dgm:spPr/>
      <dgm:t>
        <a:bodyPr/>
        <a:lstStyle/>
        <a:p>
          <a:endParaRPr lang="en-US">
            <a:latin typeface="微软雅黑" panose="020B0503020204020204" pitchFamily="34" charset="-122"/>
            <a:ea typeface="微软雅黑" panose="020B0503020204020204" pitchFamily="34" charset="-122"/>
          </a:endParaRPr>
        </a:p>
      </dgm:t>
    </dgm:pt>
    <dgm:pt modelId="{9C9CFC7A-917B-4DD3-9E8C-0430120558F1}" type="parTrans" cxnId="{B59DAA97-E7B8-4983-A8F6-0057E3402FF4}">
      <dgm:prSet/>
      <dgm:spPr/>
      <dgm:t>
        <a:bodyPr/>
        <a:lstStyle/>
        <a:p>
          <a:endParaRPr lang="en-US">
            <a:latin typeface="微软雅黑" panose="020B0503020204020204" pitchFamily="34" charset="-122"/>
            <a:ea typeface="微软雅黑" panose="020B0503020204020204" pitchFamily="34" charset="-122"/>
          </a:endParaRPr>
        </a:p>
      </dgm:t>
    </dgm:pt>
    <dgm:pt modelId="{4E6641FE-B5F4-4A19-BC20-253655F34A22}">
      <dgm:prSet phldrT="[文本]"/>
      <dgm:spPr/>
      <dgm:t>
        <a:bodyPr/>
        <a:lstStyle/>
        <a:p>
          <a:r>
            <a:rPr lang="zh-CN" altLang="en-US" dirty="0" smtClean="0">
              <a:latin typeface="微软雅黑" panose="020B0503020204020204" pitchFamily="34" charset="-122"/>
              <a:ea typeface="微软雅黑" panose="020B0503020204020204" pitchFamily="34" charset="-122"/>
            </a:rPr>
            <a:t>使用窗体</a:t>
          </a:r>
          <a:endParaRPr lang="en-US" dirty="0">
            <a:latin typeface="微软雅黑" panose="020B0503020204020204" pitchFamily="34" charset="-122"/>
            <a:ea typeface="微软雅黑" panose="020B0503020204020204" pitchFamily="34" charset="-122"/>
          </a:endParaRPr>
        </a:p>
      </dgm:t>
    </dgm:pt>
    <dgm:pt modelId="{88FE1D54-FA3C-4E4D-8F43-65C9564CC64B}" type="sibTrans" cxnId="{51270ACC-9462-46D9-B4A4-23F16FB997C8}">
      <dgm:prSet/>
      <dgm:spPr/>
      <dgm:t>
        <a:bodyPr/>
        <a:lstStyle/>
        <a:p>
          <a:endParaRPr lang="en-US">
            <a:latin typeface="微软雅黑" panose="020B0503020204020204" pitchFamily="34" charset="-122"/>
            <a:ea typeface="微软雅黑" panose="020B0503020204020204" pitchFamily="34" charset="-122"/>
          </a:endParaRPr>
        </a:p>
      </dgm:t>
    </dgm:pt>
    <dgm:pt modelId="{74C827AC-F6FD-47D6-BF33-7485CD00516E}" type="parTrans" cxnId="{51270ACC-9462-46D9-B4A4-23F16FB997C8}">
      <dgm:prSet/>
      <dgm:spPr/>
      <dgm:t>
        <a:bodyPr/>
        <a:lstStyle/>
        <a:p>
          <a:endParaRPr lang="en-US">
            <a:latin typeface="微软雅黑" panose="020B0503020204020204" pitchFamily="34" charset="-122"/>
            <a:ea typeface="微软雅黑" panose="020B0503020204020204" pitchFamily="34" charset="-122"/>
          </a:endParaRPr>
        </a:p>
      </dgm:t>
    </dgm:pt>
    <dgm:pt modelId="{5A16059F-BD97-4ECE-AD88-D729903EFB0B}" type="pres">
      <dgm:prSet presAssocID="{9B66F7CD-5C02-4D59-AB56-2CAC8D173266}" presName="Name0" presStyleCnt="0">
        <dgm:presLayoutVars>
          <dgm:chMax val="7"/>
          <dgm:chPref val="7"/>
          <dgm:dir/>
        </dgm:presLayoutVars>
      </dgm:prSet>
      <dgm:spPr/>
      <dgm:t>
        <a:bodyPr/>
        <a:lstStyle/>
        <a:p>
          <a:endParaRPr lang="en-US"/>
        </a:p>
      </dgm:t>
    </dgm:pt>
    <dgm:pt modelId="{73FB3BB1-EC19-4D4B-AB5E-472D8AB9ED7D}" type="pres">
      <dgm:prSet presAssocID="{9B66F7CD-5C02-4D59-AB56-2CAC8D173266}" presName="Name1" presStyleCnt="0"/>
      <dgm:spPr/>
    </dgm:pt>
    <dgm:pt modelId="{D0D916AE-B745-4633-B174-DB8009A47EC6}" type="pres">
      <dgm:prSet presAssocID="{9B66F7CD-5C02-4D59-AB56-2CAC8D173266}" presName="cycle" presStyleCnt="0"/>
      <dgm:spPr/>
    </dgm:pt>
    <dgm:pt modelId="{EA6797E9-516D-4B07-B076-038E980C99BC}" type="pres">
      <dgm:prSet presAssocID="{9B66F7CD-5C02-4D59-AB56-2CAC8D173266}" presName="srcNode" presStyleLbl="node1" presStyleIdx="0" presStyleCnt="4"/>
      <dgm:spPr/>
    </dgm:pt>
    <dgm:pt modelId="{BC9B1693-3E06-4F06-9695-14DAB2F73F1E}" type="pres">
      <dgm:prSet presAssocID="{9B66F7CD-5C02-4D59-AB56-2CAC8D173266}" presName="conn" presStyleLbl="parChTrans1D2" presStyleIdx="0" presStyleCnt="1"/>
      <dgm:spPr/>
      <dgm:t>
        <a:bodyPr/>
        <a:lstStyle/>
        <a:p>
          <a:endParaRPr lang="en-US"/>
        </a:p>
      </dgm:t>
    </dgm:pt>
    <dgm:pt modelId="{FFB346DC-967C-4B24-981F-A5C2F8E1857D}" type="pres">
      <dgm:prSet presAssocID="{9B66F7CD-5C02-4D59-AB56-2CAC8D173266}" presName="extraNode" presStyleLbl="node1" presStyleIdx="0" presStyleCnt="4"/>
      <dgm:spPr/>
    </dgm:pt>
    <dgm:pt modelId="{61D1397A-EFB0-4EC7-98B0-FD5269F6E264}" type="pres">
      <dgm:prSet presAssocID="{9B66F7CD-5C02-4D59-AB56-2CAC8D173266}" presName="dstNode" presStyleLbl="node1" presStyleIdx="0" presStyleCnt="4"/>
      <dgm:spPr/>
    </dgm:pt>
    <dgm:pt modelId="{A525391E-456B-4FB1-8D96-4E0DC43C643B}" type="pres">
      <dgm:prSet presAssocID="{4E6641FE-B5F4-4A19-BC20-253655F34A22}" presName="text_1" presStyleLbl="node1" presStyleIdx="0" presStyleCnt="4">
        <dgm:presLayoutVars>
          <dgm:bulletEnabled val="1"/>
        </dgm:presLayoutVars>
      </dgm:prSet>
      <dgm:spPr/>
      <dgm:t>
        <a:bodyPr/>
        <a:lstStyle/>
        <a:p>
          <a:endParaRPr lang="en-US"/>
        </a:p>
      </dgm:t>
    </dgm:pt>
    <dgm:pt modelId="{A017A3E4-7C5F-4DED-9180-4076C050316B}" type="pres">
      <dgm:prSet presAssocID="{4E6641FE-B5F4-4A19-BC20-253655F34A22}" presName="accent_1" presStyleCnt="0"/>
      <dgm:spPr/>
    </dgm:pt>
    <dgm:pt modelId="{CEAF5CDE-7ACE-4FCC-A6A9-5B276A468D80}" type="pres">
      <dgm:prSet presAssocID="{4E6641FE-B5F4-4A19-BC20-253655F34A22}" presName="accentRepeatNode" presStyleLbl="solidFgAcc1" presStyleIdx="0" presStyleCnt="4"/>
      <dgm:spPr>
        <a:effectLst>
          <a:outerShdw blurRad="63500" sx="107000" sy="107000" algn="ctr" rotWithShape="0">
            <a:prstClr val="black">
              <a:alpha val="40000"/>
            </a:prstClr>
          </a:outerShdw>
        </a:effectLst>
      </dgm:spPr>
      <dgm:t>
        <a:bodyPr/>
        <a:lstStyle/>
        <a:p>
          <a:endParaRPr lang="zh-CN" altLang="en-US"/>
        </a:p>
      </dgm:t>
    </dgm:pt>
    <dgm:pt modelId="{C3902F02-2AE6-4A58-BB25-3B9C3FAF8EF6}" type="pres">
      <dgm:prSet presAssocID="{DD82D004-AE8A-4961-B842-7D381142C71F}" presName="text_2" presStyleLbl="node1" presStyleIdx="1" presStyleCnt="4">
        <dgm:presLayoutVars>
          <dgm:bulletEnabled val="1"/>
        </dgm:presLayoutVars>
      </dgm:prSet>
      <dgm:spPr/>
      <dgm:t>
        <a:bodyPr/>
        <a:lstStyle/>
        <a:p>
          <a:endParaRPr lang="en-US"/>
        </a:p>
      </dgm:t>
    </dgm:pt>
    <dgm:pt modelId="{BD70C0AA-C151-48A7-B98F-5856A01B425C}" type="pres">
      <dgm:prSet presAssocID="{DD82D004-AE8A-4961-B842-7D381142C71F}" presName="accent_2" presStyleCnt="0"/>
      <dgm:spPr/>
    </dgm:pt>
    <dgm:pt modelId="{3E7326FE-E741-4818-8C78-EEA5D4E7ABA7}" type="pres">
      <dgm:prSet presAssocID="{DD82D004-AE8A-4961-B842-7D381142C71F}" presName="accentRepeatNode" presStyleLbl="solidFgAcc1" presStyleIdx="1" presStyleCnt="4"/>
      <dgm:spPr>
        <a:effectLst>
          <a:outerShdw blurRad="63500" sx="107000" sy="107000" algn="ctr" rotWithShape="0">
            <a:prstClr val="black">
              <a:alpha val="40000"/>
            </a:prstClr>
          </a:outerShdw>
        </a:effectLst>
      </dgm:spPr>
      <dgm:t>
        <a:bodyPr/>
        <a:lstStyle/>
        <a:p>
          <a:endParaRPr lang="zh-CN" altLang="en-US"/>
        </a:p>
      </dgm:t>
    </dgm:pt>
    <dgm:pt modelId="{67214104-825C-44FB-A978-B82B820FD636}" type="pres">
      <dgm:prSet presAssocID="{A1E08C71-A193-4985-A4A9-CF006FE25564}" presName="text_3" presStyleLbl="node1" presStyleIdx="2" presStyleCnt="4">
        <dgm:presLayoutVars>
          <dgm:bulletEnabled val="1"/>
        </dgm:presLayoutVars>
      </dgm:prSet>
      <dgm:spPr/>
      <dgm:t>
        <a:bodyPr/>
        <a:lstStyle/>
        <a:p>
          <a:endParaRPr lang="en-US"/>
        </a:p>
      </dgm:t>
    </dgm:pt>
    <dgm:pt modelId="{1EA701C6-FCAD-4365-AB4D-357A322433D8}" type="pres">
      <dgm:prSet presAssocID="{A1E08C71-A193-4985-A4A9-CF006FE25564}" presName="accent_3" presStyleCnt="0"/>
      <dgm:spPr/>
    </dgm:pt>
    <dgm:pt modelId="{DACA6BE4-CD0F-47C0-AB35-9B5E26BE5D05}" type="pres">
      <dgm:prSet presAssocID="{A1E08C71-A193-4985-A4A9-CF006FE25564}" presName="accentRepeatNode" presStyleLbl="solidFgAcc1" presStyleIdx="2" presStyleCnt="4"/>
      <dgm:spPr>
        <a:effectLst>
          <a:outerShdw blurRad="63500" sx="107000" sy="107000" algn="ctr" rotWithShape="0">
            <a:prstClr val="black">
              <a:alpha val="40000"/>
            </a:prstClr>
          </a:outerShdw>
        </a:effectLst>
      </dgm:spPr>
      <dgm:t>
        <a:bodyPr/>
        <a:lstStyle/>
        <a:p>
          <a:endParaRPr lang="zh-CN" altLang="en-US"/>
        </a:p>
      </dgm:t>
    </dgm:pt>
    <dgm:pt modelId="{B9DBC01F-3BFC-4A00-9B91-5945F494299D}" type="pres">
      <dgm:prSet presAssocID="{8E92C0D9-568C-4A11-8A3B-5D3848C5C6DA}" presName="text_4" presStyleLbl="node1" presStyleIdx="3" presStyleCnt="4">
        <dgm:presLayoutVars>
          <dgm:bulletEnabled val="1"/>
        </dgm:presLayoutVars>
      </dgm:prSet>
      <dgm:spPr/>
      <dgm:t>
        <a:bodyPr/>
        <a:lstStyle/>
        <a:p>
          <a:endParaRPr lang="zh-CN" altLang="en-US"/>
        </a:p>
      </dgm:t>
    </dgm:pt>
    <dgm:pt modelId="{10C4AF61-F269-48E2-B7F1-AA2E116B5E4B}" type="pres">
      <dgm:prSet presAssocID="{8E92C0D9-568C-4A11-8A3B-5D3848C5C6DA}" presName="accent_4" presStyleCnt="0"/>
      <dgm:spPr/>
    </dgm:pt>
    <dgm:pt modelId="{CB776D93-6AB3-4892-B624-464F0568572C}" type="pres">
      <dgm:prSet presAssocID="{8E92C0D9-568C-4A11-8A3B-5D3848C5C6DA}" presName="accentRepeatNode" presStyleLbl="solidFgAcc1" presStyleIdx="3" presStyleCnt="4"/>
      <dgm:spPr>
        <a:effectLst>
          <a:outerShdw blurRad="63500" sx="102000" sy="102000" algn="ctr" rotWithShape="0">
            <a:prstClr val="black">
              <a:alpha val="40000"/>
            </a:prstClr>
          </a:outerShdw>
        </a:effectLst>
      </dgm:spPr>
      <dgm:t>
        <a:bodyPr/>
        <a:lstStyle/>
        <a:p>
          <a:endParaRPr lang="zh-CN" altLang="en-US"/>
        </a:p>
      </dgm:t>
    </dgm:pt>
  </dgm:ptLst>
  <dgm:cxnLst>
    <dgm:cxn modelId="{89C38296-D169-4EF2-9B9C-23571399F87B}" srcId="{9B66F7CD-5C02-4D59-AB56-2CAC8D173266}" destId="{A1E08C71-A193-4985-A4A9-CF006FE25564}" srcOrd="2" destOrd="0" parTransId="{7C7903C1-6DEF-40D9-8A85-4D65A0133426}" sibTransId="{D95C2BDD-E221-42FA-B0EF-9D09B40FE349}"/>
    <dgm:cxn modelId="{D1F69EBF-C8D1-4DF1-9A6A-8D6860206A7D}" type="presOf" srcId="{8E92C0D9-568C-4A11-8A3B-5D3848C5C6DA}" destId="{B9DBC01F-3BFC-4A00-9B91-5945F494299D}" srcOrd="0" destOrd="0" presId="urn:microsoft.com/office/officeart/2008/layout/VerticalCurvedList"/>
    <dgm:cxn modelId="{5B31A001-581A-4B20-82EE-6087815D71F8}" type="presOf" srcId="{DD82D004-AE8A-4961-B842-7D381142C71F}" destId="{C3902F02-2AE6-4A58-BB25-3B9C3FAF8EF6}" srcOrd="0" destOrd="0" presId="urn:microsoft.com/office/officeart/2008/layout/VerticalCurvedList"/>
    <dgm:cxn modelId="{A70B74CC-0CC7-437F-A0B5-73676E9A5256}" type="presOf" srcId="{88FE1D54-FA3C-4E4D-8F43-65C9564CC64B}" destId="{BC9B1693-3E06-4F06-9695-14DAB2F73F1E}" srcOrd="0" destOrd="0" presId="urn:microsoft.com/office/officeart/2008/layout/VerticalCurvedList"/>
    <dgm:cxn modelId="{B59DAA97-E7B8-4983-A8F6-0057E3402FF4}" srcId="{9B66F7CD-5C02-4D59-AB56-2CAC8D173266}" destId="{DD82D004-AE8A-4961-B842-7D381142C71F}" srcOrd="1" destOrd="0" parTransId="{9C9CFC7A-917B-4DD3-9E8C-0430120558F1}" sibTransId="{BF52B89A-CBAA-4B66-AD02-D27B4D868B8B}"/>
    <dgm:cxn modelId="{FB08DED4-50CE-4971-B0ED-C354E8A7D657}" srcId="{9B66F7CD-5C02-4D59-AB56-2CAC8D173266}" destId="{8E92C0D9-568C-4A11-8A3B-5D3848C5C6DA}" srcOrd="3" destOrd="0" parTransId="{4A3E0598-85AC-4DEF-B795-E0C4A45FA9F6}" sibTransId="{E7AA48B2-4F81-4D45-BD09-89A19E1241CF}"/>
    <dgm:cxn modelId="{FEEAE82C-F484-4C84-992F-31A1C952DC91}" type="presOf" srcId="{A1E08C71-A193-4985-A4A9-CF006FE25564}" destId="{67214104-825C-44FB-A978-B82B820FD636}" srcOrd="0" destOrd="0" presId="urn:microsoft.com/office/officeart/2008/layout/VerticalCurvedList"/>
    <dgm:cxn modelId="{51E5AC1A-A8D8-4EF2-88B7-81C14C874E20}" type="presOf" srcId="{9B66F7CD-5C02-4D59-AB56-2CAC8D173266}" destId="{5A16059F-BD97-4ECE-AD88-D729903EFB0B}" srcOrd="0" destOrd="0" presId="urn:microsoft.com/office/officeart/2008/layout/VerticalCurvedList"/>
    <dgm:cxn modelId="{51270ACC-9462-46D9-B4A4-23F16FB997C8}" srcId="{9B66F7CD-5C02-4D59-AB56-2CAC8D173266}" destId="{4E6641FE-B5F4-4A19-BC20-253655F34A22}" srcOrd="0" destOrd="0" parTransId="{74C827AC-F6FD-47D6-BF33-7485CD00516E}" sibTransId="{88FE1D54-FA3C-4E4D-8F43-65C9564CC64B}"/>
    <dgm:cxn modelId="{B2F0BF42-EEE4-40A7-9E3E-A48FC0EC3165}" type="presOf" srcId="{4E6641FE-B5F4-4A19-BC20-253655F34A22}" destId="{A525391E-456B-4FB1-8D96-4E0DC43C643B}" srcOrd="0" destOrd="0" presId="urn:microsoft.com/office/officeart/2008/layout/VerticalCurvedList"/>
    <dgm:cxn modelId="{43A56F7C-3751-405C-8A62-513DE52EC6E0}" type="presParOf" srcId="{5A16059F-BD97-4ECE-AD88-D729903EFB0B}" destId="{73FB3BB1-EC19-4D4B-AB5E-472D8AB9ED7D}" srcOrd="0" destOrd="0" presId="urn:microsoft.com/office/officeart/2008/layout/VerticalCurvedList"/>
    <dgm:cxn modelId="{2969CE31-C3D1-44FE-A620-1208DE8C1006}" type="presParOf" srcId="{73FB3BB1-EC19-4D4B-AB5E-472D8AB9ED7D}" destId="{D0D916AE-B745-4633-B174-DB8009A47EC6}" srcOrd="0" destOrd="0" presId="urn:microsoft.com/office/officeart/2008/layout/VerticalCurvedList"/>
    <dgm:cxn modelId="{9F3B2AC7-6970-41CE-B5C3-B0BFAE72337F}" type="presParOf" srcId="{D0D916AE-B745-4633-B174-DB8009A47EC6}" destId="{EA6797E9-516D-4B07-B076-038E980C99BC}" srcOrd="0" destOrd="0" presId="urn:microsoft.com/office/officeart/2008/layout/VerticalCurvedList"/>
    <dgm:cxn modelId="{8B041224-413C-49F9-B5AA-933BA0A77489}" type="presParOf" srcId="{D0D916AE-B745-4633-B174-DB8009A47EC6}" destId="{BC9B1693-3E06-4F06-9695-14DAB2F73F1E}" srcOrd="1" destOrd="0" presId="urn:microsoft.com/office/officeart/2008/layout/VerticalCurvedList"/>
    <dgm:cxn modelId="{CEF9C885-D454-4CB8-965B-0B975BA2AFA0}" type="presParOf" srcId="{D0D916AE-B745-4633-B174-DB8009A47EC6}" destId="{FFB346DC-967C-4B24-981F-A5C2F8E1857D}" srcOrd="2" destOrd="0" presId="urn:microsoft.com/office/officeart/2008/layout/VerticalCurvedList"/>
    <dgm:cxn modelId="{94DFB3FB-CC5F-4F27-BEEC-F6A5DD4003FA}" type="presParOf" srcId="{D0D916AE-B745-4633-B174-DB8009A47EC6}" destId="{61D1397A-EFB0-4EC7-98B0-FD5269F6E264}" srcOrd="3" destOrd="0" presId="urn:microsoft.com/office/officeart/2008/layout/VerticalCurvedList"/>
    <dgm:cxn modelId="{6AE82D13-6B82-42F7-BDC1-F5476F96132E}" type="presParOf" srcId="{73FB3BB1-EC19-4D4B-AB5E-472D8AB9ED7D}" destId="{A525391E-456B-4FB1-8D96-4E0DC43C643B}" srcOrd="1" destOrd="0" presId="urn:microsoft.com/office/officeart/2008/layout/VerticalCurvedList"/>
    <dgm:cxn modelId="{5474C7BC-278B-48F4-8715-D1AE65E45946}" type="presParOf" srcId="{73FB3BB1-EC19-4D4B-AB5E-472D8AB9ED7D}" destId="{A017A3E4-7C5F-4DED-9180-4076C050316B}" srcOrd="2" destOrd="0" presId="urn:microsoft.com/office/officeart/2008/layout/VerticalCurvedList"/>
    <dgm:cxn modelId="{BC655927-3EC9-47F3-BE6C-C44700D3A09C}" type="presParOf" srcId="{A017A3E4-7C5F-4DED-9180-4076C050316B}" destId="{CEAF5CDE-7ACE-4FCC-A6A9-5B276A468D80}" srcOrd="0" destOrd="0" presId="urn:microsoft.com/office/officeart/2008/layout/VerticalCurvedList"/>
    <dgm:cxn modelId="{5E9947B0-824B-4462-87D2-6D3D2E274553}" type="presParOf" srcId="{73FB3BB1-EC19-4D4B-AB5E-472D8AB9ED7D}" destId="{C3902F02-2AE6-4A58-BB25-3B9C3FAF8EF6}" srcOrd="3" destOrd="0" presId="urn:microsoft.com/office/officeart/2008/layout/VerticalCurvedList"/>
    <dgm:cxn modelId="{B014C74E-EA31-4349-9919-12794884DF5A}" type="presParOf" srcId="{73FB3BB1-EC19-4D4B-AB5E-472D8AB9ED7D}" destId="{BD70C0AA-C151-48A7-B98F-5856A01B425C}" srcOrd="4" destOrd="0" presId="urn:microsoft.com/office/officeart/2008/layout/VerticalCurvedList"/>
    <dgm:cxn modelId="{FFFCAB10-B728-47B4-92FB-1964A7C9C443}" type="presParOf" srcId="{BD70C0AA-C151-48A7-B98F-5856A01B425C}" destId="{3E7326FE-E741-4818-8C78-EEA5D4E7ABA7}" srcOrd="0" destOrd="0" presId="urn:microsoft.com/office/officeart/2008/layout/VerticalCurvedList"/>
    <dgm:cxn modelId="{CBC21FE2-CFD6-47C6-BC6C-FDE767FA93B4}" type="presParOf" srcId="{73FB3BB1-EC19-4D4B-AB5E-472D8AB9ED7D}" destId="{67214104-825C-44FB-A978-B82B820FD636}" srcOrd="5" destOrd="0" presId="urn:microsoft.com/office/officeart/2008/layout/VerticalCurvedList"/>
    <dgm:cxn modelId="{5624C553-9674-41EB-9FCF-2C81D8A359A1}" type="presParOf" srcId="{73FB3BB1-EC19-4D4B-AB5E-472D8AB9ED7D}" destId="{1EA701C6-FCAD-4365-AB4D-357A322433D8}" srcOrd="6" destOrd="0" presId="urn:microsoft.com/office/officeart/2008/layout/VerticalCurvedList"/>
    <dgm:cxn modelId="{E1A642C1-3C89-4F0A-ADF5-D96C8EEAA474}" type="presParOf" srcId="{1EA701C6-FCAD-4365-AB4D-357A322433D8}" destId="{DACA6BE4-CD0F-47C0-AB35-9B5E26BE5D05}" srcOrd="0" destOrd="0" presId="urn:microsoft.com/office/officeart/2008/layout/VerticalCurvedList"/>
    <dgm:cxn modelId="{0EBFEF51-B507-49D0-8BB3-A91A7976ACC8}" type="presParOf" srcId="{73FB3BB1-EC19-4D4B-AB5E-472D8AB9ED7D}" destId="{B9DBC01F-3BFC-4A00-9B91-5945F494299D}" srcOrd="7" destOrd="0" presId="urn:microsoft.com/office/officeart/2008/layout/VerticalCurvedList"/>
    <dgm:cxn modelId="{0639EA24-2575-4BE5-B59C-5D29592F91E0}" type="presParOf" srcId="{73FB3BB1-EC19-4D4B-AB5E-472D8AB9ED7D}" destId="{10C4AF61-F269-48E2-B7F1-AA2E116B5E4B}" srcOrd="8" destOrd="0" presId="urn:microsoft.com/office/officeart/2008/layout/VerticalCurvedList"/>
    <dgm:cxn modelId="{B578C526-2EE2-4B9D-B8E1-89A8D7E793A4}" type="presParOf" srcId="{10C4AF61-F269-48E2-B7F1-AA2E116B5E4B}" destId="{CB776D93-6AB3-4892-B624-464F0568572C}"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10.xml><?xml version="1.0" encoding="utf-8"?>
<dgm:dataModel xmlns:dgm="http://schemas.openxmlformats.org/drawingml/2006/diagram" xmlns:a="http://schemas.openxmlformats.org/drawingml/2006/main">
  <dgm:ptLst>
    <dgm:pt modelId="{09DA4DF5-5BC0-420D-9703-F13B6B52AC4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03EAC98-DFA8-41A7-B60F-139E2721F495}">
      <dgm:prSet/>
      <dgm:spPr/>
      <dgm:t>
        <a:bodyPr/>
        <a:lstStyle/>
        <a:p>
          <a:r>
            <a:rPr lang="en-US" altLang="zh-CN" dirty="0" err="1" smtClean="0">
              <a:latin typeface="微软雅黑" pitchFamily="34" charset="-122"/>
              <a:ea typeface="微软雅黑" pitchFamily="34" charset="-122"/>
            </a:rPr>
            <a:t>AddItem</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增加一个下拉项目</a:t>
          </a:r>
          <a:endParaRPr lang="zh-CN" altLang="en-US" dirty="0">
            <a:latin typeface="微软雅黑" pitchFamily="34" charset="-122"/>
            <a:ea typeface="微软雅黑" pitchFamily="34" charset="-122"/>
          </a:endParaRPr>
        </a:p>
      </dgm:t>
    </dgm:pt>
    <dgm:pt modelId="{C1C65367-67A0-4DBD-B40B-F594078788E1}" type="parTrans" cxnId="{039357BD-AEA9-4DC9-9673-8EBE77E43596}">
      <dgm:prSet/>
      <dgm:spPr/>
      <dgm:t>
        <a:bodyPr/>
        <a:lstStyle/>
        <a:p>
          <a:endParaRPr lang="zh-CN" altLang="en-US">
            <a:latin typeface="微软雅黑" pitchFamily="34" charset="-122"/>
            <a:ea typeface="微软雅黑" pitchFamily="34" charset="-122"/>
          </a:endParaRPr>
        </a:p>
      </dgm:t>
    </dgm:pt>
    <dgm:pt modelId="{393F8FAE-A811-4D19-8A18-9610BFAE1D03}" type="sibTrans" cxnId="{039357BD-AEA9-4DC9-9673-8EBE77E43596}">
      <dgm:prSet/>
      <dgm:spPr/>
      <dgm:t>
        <a:bodyPr/>
        <a:lstStyle/>
        <a:p>
          <a:endParaRPr lang="zh-CN" altLang="en-US">
            <a:latin typeface="微软雅黑" pitchFamily="34" charset="-122"/>
            <a:ea typeface="微软雅黑" pitchFamily="34" charset="-122"/>
          </a:endParaRPr>
        </a:p>
      </dgm:t>
    </dgm:pt>
    <dgm:pt modelId="{794DA096-5E15-4C25-A16A-E5577DF459B3}">
      <dgm:prSet/>
      <dgm:spPr/>
      <dgm:t>
        <a:bodyPr/>
        <a:lstStyle/>
        <a:p>
          <a:r>
            <a:rPr lang="en-US" altLang="en-US" dirty="0" err="1" smtClean="0">
              <a:latin typeface="微软雅黑" pitchFamily="34" charset="-122"/>
              <a:ea typeface="微软雅黑" pitchFamily="34" charset="-122"/>
            </a:rPr>
            <a:t>RemoveItem</a:t>
          </a:r>
          <a:r>
            <a:rPr lang="en-US" altLang="en-US"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移除一个项目</a:t>
          </a:r>
          <a:endParaRPr lang="zh-CN" altLang="en-US" dirty="0">
            <a:latin typeface="微软雅黑" pitchFamily="34" charset="-122"/>
            <a:ea typeface="微软雅黑" pitchFamily="34" charset="-122"/>
          </a:endParaRPr>
        </a:p>
      </dgm:t>
    </dgm:pt>
    <dgm:pt modelId="{29FF538F-9B89-4C4E-B79D-314A4A98BF11}" type="parTrans" cxnId="{1480B94A-87C9-4EAE-9792-07F055F975EE}">
      <dgm:prSet/>
      <dgm:spPr/>
      <dgm:t>
        <a:bodyPr/>
        <a:lstStyle/>
        <a:p>
          <a:endParaRPr lang="zh-CN" altLang="en-US">
            <a:latin typeface="微软雅黑" pitchFamily="34" charset="-122"/>
            <a:ea typeface="微软雅黑" pitchFamily="34" charset="-122"/>
          </a:endParaRPr>
        </a:p>
      </dgm:t>
    </dgm:pt>
    <dgm:pt modelId="{E27F1B11-185E-4142-96D5-A0CF850EC898}" type="sibTrans" cxnId="{1480B94A-87C9-4EAE-9792-07F055F975EE}">
      <dgm:prSet/>
      <dgm:spPr/>
      <dgm:t>
        <a:bodyPr/>
        <a:lstStyle/>
        <a:p>
          <a:endParaRPr lang="zh-CN" altLang="en-US">
            <a:latin typeface="微软雅黑" pitchFamily="34" charset="-122"/>
            <a:ea typeface="微软雅黑" pitchFamily="34" charset="-122"/>
          </a:endParaRPr>
        </a:p>
      </dgm:t>
    </dgm:pt>
    <dgm:pt modelId="{B3E43FB4-33FF-4BBB-85AC-8C3CE0F11783}">
      <dgm:prSet/>
      <dgm:spPr/>
      <dgm:t>
        <a:bodyPr/>
        <a:lstStyle/>
        <a:p>
          <a:r>
            <a:rPr lang="en-US" altLang="zh-CN" dirty="0" smtClean="0">
              <a:latin typeface="微软雅黑" pitchFamily="34" charset="-122"/>
              <a:ea typeface="微软雅黑" pitchFamily="34" charset="-122"/>
            </a:rPr>
            <a:t>Clear</a:t>
          </a:r>
          <a:endParaRPr lang="zh-CN" altLang="en-US" dirty="0">
            <a:latin typeface="微软雅黑" pitchFamily="34" charset="-122"/>
            <a:ea typeface="微软雅黑" pitchFamily="34" charset="-122"/>
          </a:endParaRPr>
        </a:p>
      </dgm:t>
    </dgm:pt>
    <dgm:pt modelId="{8C440565-6DC5-4238-92A9-7B27A106B96C}" type="parTrans" cxnId="{C07FDD21-6102-4E3C-AFD3-B6017A2160CC}">
      <dgm:prSet/>
      <dgm:spPr/>
      <dgm:t>
        <a:bodyPr/>
        <a:lstStyle/>
        <a:p>
          <a:endParaRPr lang="zh-CN" altLang="en-US">
            <a:latin typeface="微软雅黑" pitchFamily="34" charset="-122"/>
            <a:ea typeface="微软雅黑" pitchFamily="34" charset="-122"/>
          </a:endParaRPr>
        </a:p>
      </dgm:t>
    </dgm:pt>
    <dgm:pt modelId="{358144AF-06B9-4FF2-BDE9-5A216334D6AE}" type="sibTrans" cxnId="{C07FDD21-6102-4E3C-AFD3-B6017A2160CC}">
      <dgm:prSet/>
      <dgm:spPr/>
      <dgm:t>
        <a:bodyPr/>
        <a:lstStyle/>
        <a:p>
          <a:endParaRPr lang="zh-CN" altLang="en-US">
            <a:latin typeface="微软雅黑" pitchFamily="34" charset="-122"/>
            <a:ea typeface="微软雅黑" pitchFamily="34" charset="-122"/>
          </a:endParaRPr>
        </a:p>
      </dgm:t>
    </dgm:pt>
    <dgm:pt modelId="{5232CA83-C17F-44AF-8C78-B892B8BE320D}" type="pres">
      <dgm:prSet presAssocID="{09DA4DF5-5BC0-420D-9703-F13B6B52AC4F}" presName="linear" presStyleCnt="0">
        <dgm:presLayoutVars>
          <dgm:animLvl val="lvl"/>
          <dgm:resizeHandles val="exact"/>
        </dgm:presLayoutVars>
      </dgm:prSet>
      <dgm:spPr/>
      <dgm:t>
        <a:bodyPr/>
        <a:lstStyle/>
        <a:p>
          <a:endParaRPr lang="en-US"/>
        </a:p>
      </dgm:t>
    </dgm:pt>
    <dgm:pt modelId="{AC1CEC13-2735-401C-98CE-CF4087238E1F}" type="pres">
      <dgm:prSet presAssocID="{C03EAC98-DFA8-41A7-B60F-139E2721F495}" presName="parentText" presStyleLbl="node1" presStyleIdx="0" presStyleCnt="3">
        <dgm:presLayoutVars>
          <dgm:chMax val="0"/>
          <dgm:bulletEnabled val="1"/>
        </dgm:presLayoutVars>
      </dgm:prSet>
      <dgm:spPr/>
      <dgm:t>
        <a:bodyPr/>
        <a:lstStyle/>
        <a:p>
          <a:endParaRPr lang="zh-CN" altLang="en-US"/>
        </a:p>
      </dgm:t>
    </dgm:pt>
    <dgm:pt modelId="{666E0A29-F800-4458-8400-379331903D03}" type="pres">
      <dgm:prSet presAssocID="{393F8FAE-A811-4D19-8A18-9610BFAE1D03}" presName="spacer" presStyleCnt="0"/>
      <dgm:spPr/>
    </dgm:pt>
    <dgm:pt modelId="{55EE3B08-A0EC-4E6E-BF39-695536E7EA2A}" type="pres">
      <dgm:prSet presAssocID="{794DA096-5E15-4C25-A16A-E5577DF459B3}" presName="parentText" presStyleLbl="node1" presStyleIdx="1" presStyleCnt="3">
        <dgm:presLayoutVars>
          <dgm:chMax val="0"/>
          <dgm:bulletEnabled val="1"/>
        </dgm:presLayoutVars>
      </dgm:prSet>
      <dgm:spPr/>
      <dgm:t>
        <a:bodyPr/>
        <a:lstStyle/>
        <a:p>
          <a:endParaRPr lang="zh-CN" altLang="en-US"/>
        </a:p>
      </dgm:t>
    </dgm:pt>
    <dgm:pt modelId="{40435883-44D0-4FC8-A3E5-7297466E9DA1}" type="pres">
      <dgm:prSet presAssocID="{E27F1B11-185E-4142-96D5-A0CF850EC898}" presName="spacer" presStyleCnt="0"/>
      <dgm:spPr/>
    </dgm:pt>
    <dgm:pt modelId="{06800FFF-99F0-43A2-91B1-1E254A60AA64}" type="pres">
      <dgm:prSet presAssocID="{B3E43FB4-33FF-4BBB-85AC-8C3CE0F11783}" presName="parentText" presStyleLbl="node1" presStyleIdx="2" presStyleCnt="3">
        <dgm:presLayoutVars>
          <dgm:chMax val="0"/>
          <dgm:bulletEnabled val="1"/>
        </dgm:presLayoutVars>
      </dgm:prSet>
      <dgm:spPr/>
      <dgm:t>
        <a:bodyPr/>
        <a:lstStyle/>
        <a:p>
          <a:endParaRPr lang="zh-CN" altLang="en-US"/>
        </a:p>
      </dgm:t>
    </dgm:pt>
  </dgm:ptLst>
  <dgm:cxnLst>
    <dgm:cxn modelId="{039357BD-AEA9-4DC9-9673-8EBE77E43596}" srcId="{09DA4DF5-5BC0-420D-9703-F13B6B52AC4F}" destId="{C03EAC98-DFA8-41A7-B60F-139E2721F495}" srcOrd="0" destOrd="0" parTransId="{C1C65367-67A0-4DBD-B40B-F594078788E1}" sibTransId="{393F8FAE-A811-4D19-8A18-9610BFAE1D03}"/>
    <dgm:cxn modelId="{FA79AE31-C91D-4BC8-9A79-F64A32BE0113}" type="presOf" srcId="{C03EAC98-DFA8-41A7-B60F-139E2721F495}" destId="{AC1CEC13-2735-401C-98CE-CF4087238E1F}" srcOrd="0" destOrd="0" presId="urn:microsoft.com/office/officeart/2005/8/layout/vList2"/>
    <dgm:cxn modelId="{39240E85-8836-45B5-B08B-7665B2AFE377}" type="presOf" srcId="{794DA096-5E15-4C25-A16A-E5577DF459B3}" destId="{55EE3B08-A0EC-4E6E-BF39-695536E7EA2A}" srcOrd="0" destOrd="0" presId="urn:microsoft.com/office/officeart/2005/8/layout/vList2"/>
    <dgm:cxn modelId="{DB86B611-E5CC-4F06-9D62-DEF760F44C90}" type="presOf" srcId="{B3E43FB4-33FF-4BBB-85AC-8C3CE0F11783}" destId="{06800FFF-99F0-43A2-91B1-1E254A60AA64}" srcOrd="0" destOrd="0" presId="urn:microsoft.com/office/officeart/2005/8/layout/vList2"/>
    <dgm:cxn modelId="{2563E7C3-43A4-4449-8ABD-C03F758FAF0F}" type="presOf" srcId="{09DA4DF5-5BC0-420D-9703-F13B6B52AC4F}" destId="{5232CA83-C17F-44AF-8C78-B892B8BE320D}" srcOrd="0" destOrd="0" presId="urn:microsoft.com/office/officeart/2005/8/layout/vList2"/>
    <dgm:cxn modelId="{1480B94A-87C9-4EAE-9792-07F055F975EE}" srcId="{09DA4DF5-5BC0-420D-9703-F13B6B52AC4F}" destId="{794DA096-5E15-4C25-A16A-E5577DF459B3}" srcOrd="1" destOrd="0" parTransId="{29FF538F-9B89-4C4E-B79D-314A4A98BF11}" sibTransId="{E27F1B11-185E-4142-96D5-A0CF850EC898}"/>
    <dgm:cxn modelId="{C07FDD21-6102-4E3C-AFD3-B6017A2160CC}" srcId="{09DA4DF5-5BC0-420D-9703-F13B6B52AC4F}" destId="{B3E43FB4-33FF-4BBB-85AC-8C3CE0F11783}" srcOrd="2" destOrd="0" parTransId="{8C440565-6DC5-4238-92A9-7B27A106B96C}" sibTransId="{358144AF-06B9-4FF2-BDE9-5A216334D6AE}"/>
    <dgm:cxn modelId="{EB3C8FFE-AC95-4D5C-83B7-5F8310C23716}" type="presParOf" srcId="{5232CA83-C17F-44AF-8C78-B892B8BE320D}" destId="{AC1CEC13-2735-401C-98CE-CF4087238E1F}" srcOrd="0" destOrd="0" presId="urn:microsoft.com/office/officeart/2005/8/layout/vList2"/>
    <dgm:cxn modelId="{78C4DB61-16C7-45B6-A1BA-D9F631B170BA}" type="presParOf" srcId="{5232CA83-C17F-44AF-8C78-B892B8BE320D}" destId="{666E0A29-F800-4458-8400-379331903D03}" srcOrd="1" destOrd="0" presId="urn:microsoft.com/office/officeart/2005/8/layout/vList2"/>
    <dgm:cxn modelId="{A7BA0836-DC20-466F-A27A-CCE1F96A1DD7}" type="presParOf" srcId="{5232CA83-C17F-44AF-8C78-B892B8BE320D}" destId="{55EE3B08-A0EC-4E6E-BF39-695536E7EA2A}" srcOrd="2" destOrd="0" presId="urn:microsoft.com/office/officeart/2005/8/layout/vList2"/>
    <dgm:cxn modelId="{85280658-0BB0-405C-ACA1-E76D38DB8A37}" type="presParOf" srcId="{5232CA83-C17F-44AF-8C78-B892B8BE320D}" destId="{40435883-44D0-4FC8-A3E5-7297466E9DA1}" srcOrd="3" destOrd="0" presId="urn:microsoft.com/office/officeart/2005/8/layout/vList2"/>
    <dgm:cxn modelId="{C80E0DCB-A0D2-4D96-8846-9B7A05F26484}" type="presParOf" srcId="{5232CA83-C17F-44AF-8C78-B892B8BE320D}" destId="{06800FFF-99F0-43A2-91B1-1E254A60AA64}" srcOrd="4"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9DA4DF5-5BC0-420D-9703-F13B6B52AC4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03EAC98-DFA8-41A7-B60F-139E2721F495}">
      <dgm:prSet/>
      <dgm:spPr/>
      <dgm:t>
        <a:bodyPr/>
        <a:lstStyle/>
        <a:p>
          <a:r>
            <a:rPr lang="en-US" altLang="zh-CN" dirty="0" smtClean="0">
              <a:latin typeface="微软雅黑" pitchFamily="34" charset="-122"/>
              <a:ea typeface="微软雅黑" pitchFamily="34" charset="-122"/>
            </a:rPr>
            <a:t>Enabled    </a:t>
          </a:r>
          <a:r>
            <a:rPr lang="zh-CN" altLang="en-US" dirty="0" smtClean="0">
              <a:latin typeface="微软雅黑" pitchFamily="34" charset="-122"/>
              <a:ea typeface="微软雅黑" pitchFamily="34" charset="-122"/>
            </a:rPr>
            <a:t>可用性</a:t>
          </a:r>
          <a:endParaRPr lang="zh-CN" altLang="en-US" dirty="0">
            <a:latin typeface="微软雅黑" pitchFamily="34" charset="-122"/>
            <a:ea typeface="微软雅黑" pitchFamily="34" charset="-122"/>
          </a:endParaRPr>
        </a:p>
      </dgm:t>
    </dgm:pt>
    <dgm:pt modelId="{C1C65367-67A0-4DBD-B40B-F594078788E1}" type="parTrans" cxnId="{039357BD-AEA9-4DC9-9673-8EBE77E43596}">
      <dgm:prSet/>
      <dgm:spPr/>
      <dgm:t>
        <a:bodyPr/>
        <a:lstStyle/>
        <a:p>
          <a:endParaRPr lang="zh-CN" altLang="en-US">
            <a:latin typeface="微软雅黑" pitchFamily="34" charset="-122"/>
            <a:ea typeface="微软雅黑" pitchFamily="34" charset="-122"/>
          </a:endParaRPr>
        </a:p>
      </dgm:t>
    </dgm:pt>
    <dgm:pt modelId="{393F8FAE-A811-4D19-8A18-9610BFAE1D03}" type="sibTrans" cxnId="{039357BD-AEA9-4DC9-9673-8EBE77E43596}">
      <dgm:prSet/>
      <dgm:spPr/>
      <dgm:t>
        <a:bodyPr/>
        <a:lstStyle/>
        <a:p>
          <a:endParaRPr lang="zh-CN" altLang="en-US">
            <a:latin typeface="微软雅黑" pitchFamily="34" charset="-122"/>
            <a:ea typeface="微软雅黑" pitchFamily="34" charset="-122"/>
          </a:endParaRPr>
        </a:p>
      </dgm:t>
    </dgm:pt>
    <dgm:pt modelId="{8F65F488-0543-49DC-8CBB-D21EBB450BAA}">
      <dgm:prSet/>
      <dgm:spPr/>
      <dgm:t>
        <a:bodyPr/>
        <a:lstStyle/>
        <a:p>
          <a:r>
            <a:rPr lang="en-US" altLang="zh-CN" dirty="0" smtClean="0">
              <a:latin typeface="微软雅黑" panose="020B0503020204020204" pitchFamily="34" charset="-122"/>
              <a:ea typeface="微软雅黑" panose="020B0503020204020204" pitchFamily="34" charset="-122"/>
            </a:rPr>
            <a:t>Caption   </a:t>
          </a:r>
          <a:r>
            <a:rPr lang="zh-CN" altLang="en-US" dirty="0" smtClean="0">
              <a:latin typeface="微软雅黑" panose="020B0503020204020204" pitchFamily="34" charset="-122"/>
              <a:ea typeface="微软雅黑" panose="020B0503020204020204" pitchFamily="34" charset="-122"/>
            </a:rPr>
            <a:t>标题</a:t>
          </a:r>
          <a:endParaRPr lang="zh-CN" altLang="en-US" dirty="0">
            <a:latin typeface="微软雅黑" pitchFamily="34" charset="-122"/>
            <a:ea typeface="微软雅黑" pitchFamily="34" charset="-122"/>
          </a:endParaRPr>
        </a:p>
      </dgm:t>
    </dgm:pt>
    <dgm:pt modelId="{FE72879A-3B79-48AF-BCAC-0BA398ECC24D}" type="parTrans" cxnId="{69A837DD-57CB-4AB2-AEAC-9A4E270B49B5}">
      <dgm:prSet/>
      <dgm:spPr/>
      <dgm:t>
        <a:bodyPr/>
        <a:lstStyle/>
        <a:p>
          <a:endParaRPr lang="zh-CN" altLang="en-US">
            <a:latin typeface="微软雅黑" pitchFamily="34" charset="-122"/>
            <a:ea typeface="微软雅黑" pitchFamily="34" charset="-122"/>
          </a:endParaRPr>
        </a:p>
      </dgm:t>
    </dgm:pt>
    <dgm:pt modelId="{B6839ABE-FC02-4475-8D4C-197F32CC652D}" type="sibTrans" cxnId="{69A837DD-57CB-4AB2-AEAC-9A4E270B49B5}">
      <dgm:prSet/>
      <dgm:spPr/>
      <dgm:t>
        <a:bodyPr/>
        <a:lstStyle/>
        <a:p>
          <a:endParaRPr lang="zh-CN" altLang="en-US">
            <a:latin typeface="微软雅黑" pitchFamily="34" charset="-122"/>
            <a:ea typeface="微软雅黑" pitchFamily="34" charset="-122"/>
          </a:endParaRPr>
        </a:p>
      </dgm:t>
    </dgm:pt>
    <dgm:pt modelId="{15C5EF8A-EE83-4E2F-A817-46D41BC59A96}">
      <dgm:prSet/>
      <dgm:spPr/>
      <dgm:t>
        <a:bodyPr/>
        <a:lstStyle/>
        <a:p>
          <a:r>
            <a:rPr lang="en-US" altLang="zh-CN" dirty="0" smtClean="0">
              <a:latin typeface="微软雅黑" pitchFamily="34" charset="-122"/>
              <a:ea typeface="微软雅黑" pitchFamily="34" charset="-122"/>
            </a:rPr>
            <a:t>Visible    </a:t>
          </a:r>
          <a:r>
            <a:rPr lang="zh-CN" altLang="en-US" dirty="0" smtClean="0">
              <a:latin typeface="微软雅黑" pitchFamily="34" charset="-122"/>
              <a:ea typeface="微软雅黑" pitchFamily="34" charset="-122"/>
            </a:rPr>
            <a:t>可见性</a:t>
          </a:r>
          <a:endParaRPr lang="zh-CN" altLang="en-US" dirty="0">
            <a:latin typeface="微软雅黑" pitchFamily="34" charset="-122"/>
            <a:ea typeface="微软雅黑" pitchFamily="34" charset="-122"/>
          </a:endParaRPr>
        </a:p>
      </dgm:t>
    </dgm:pt>
    <dgm:pt modelId="{A8A3B897-E386-4148-A9E9-14417FD6AAE8}" type="parTrans" cxnId="{6E4BBE80-6CFE-4AB3-A755-68385574A425}">
      <dgm:prSet/>
      <dgm:spPr/>
      <dgm:t>
        <a:bodyPr/>
        <a:lstStyle/>
        <a:p>
          <a:endParaRPr lang="zh-CN" altLang="en-US">
            <a:latin typeface="微软雅黑" pitchFamily="34" charset="-122"/>
            <a:ea typeface="微软雅黑" pitchFamily="34" charset="-122"/>
          </a:endParaRPr>
        </a:p>
      </dgm:t>
    </dgm:pt>
    <dgm:pt modelId="{474A61E2-49FA-4658-A03D-100C706B8C83}" type="sibTrans" cxnId="{6E4BBE80-6CFE-4AB3-A755-68385574A425}">
      <dgm:prSet/>
      <dgm:spPr/>
      <dgm:t>
        <a:bodyPr/>
        <a:lstStyle/>
        <a:p>
          <a:endParaRPr lang="zh-CN" altLang="en-US">
            <a:latin typeface="微软雅黑" pitchFamily="34" charset="-122"/>
            <a:ea typeface="微软雅黑" pitchFamily="34" charset="-122"/>
          </a:endParaRPr>
        </a:p>
      </dgm:t>
    </dgm:pt>
    <dgm:pt modelId="{876745E6-022E-4CF5-8767-EC143E71D653}">
      <dgm:prSet/>
      <dgm:spPr/>
      <dgm:t>
        <a:bodyPr/>
        <a:lstStyle/>
        <a:p>
          <a:r>
            <a:rPr lang="en-US" altLang="zh-CN" dirty="0" err="1" smtClean="0">
              <a:latin typeface="微软雅黑" pitchFamily="34" charset="-122"/>
              <a:ea typeface="微软雅黑" pitchFamily="34" charset="-122"/>
            </a:rPr>
            <a:t>ShowModal</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显示模式</a:t>
          </a:r>
          <a:endParaRPr lang="zh-CN" altLang="en-US" dirty="0">
            <a:latin typeface="微软雅黑" pitchFamily="34" charset="-122"/>
            <a:ea typeface="微软雅黑" pitchFamily="34" charset="-122"/>
          </a:endParaRPr>
        </a:p>
      </dgm:t>
    </dgm:pt>
    <dgm:pt modelId="{AAFA60BF-C8EA-4D1A-A8FC-D13B7824C305}" type="parTrans" cxnId="{BE88103B-15EF-46AE-86A9-BED163D8A471}">
      <dgm:prSet/>
      <dgm:spPr/>
      <dgm:t>
        <a:bodyPr/>
        <a:lstStyle/>
        <a:p>
          <a:endParaRPr lang="zh-CN" altLang="en-US"/>
        </a:p>
      </dgm:t>
    </dgm:pt>
    <dgm:pt modelId="{487264DB-200C-4C98-B45F-20A15E156093}" type="sibTrans" cxnId="{BE88103B-15EF-46AE-86A9-BED163D8A471}">
      <dgm:prSet/>
      <dgm:spPr/>
      <dgm:t>
        <a:bodyPr/>
        <a:lstStyle/>
        <a:p>
          <a:endParaRPr lang="zh-CN" altLang="en-US"/>
        </a:p>
      </dgm:t>
    </dgm:pt>
    <dgm:pt modelId="{5232CA83-C17F-44AF-8C78-B892B8BE320D}" type="pres">
      <dgm:prSet presAssocID="{09DA4DF5-5BC0-420D-9703-F13B6B52AC4F}" presName="linear" presStyleCnt="0">
        <dgm:presLayoutVars>
          <dgm:animLvl val="lvl"/>
          <dgm:resizeHandles val="exact"/>
        </dgm:presLayoutVars>
      </dgm:prSet>
      <dgm:spPr/>
      <dgm:t>
        <a:bodyPr/>
        <a:lstStyle/>
        <a:p>
          <a:endParaRPr lang="en-US"/>
        </a:p>
      </dgm:t>
    </dgm:pt>
    <dgm:pt modelId="{AC1CEC13-2735-401C-98CE-CF4087238E1F}" type="pres">
      <dgm:prSet presAssocID="{C03EAC98-DFA8-41A7-B60F-139E2721F495}" presName="parentText" presStyleLbl="node1" presStyleIdx="0" presStyleCnt="4">
        <dgm:presLayoutVars>
          <dgm:chMax val="0"/>
          <dgm:bulletEnabled val="1"/>
        </dgm:presLayoutVars>
      </dgm:prSet>
      <dgm:spPr/>
      <dgm:t>
        <a:bodyPr/>
        <a:lstStyle/>
        <a:p>
          <a:endParaRPr lang="zh-CN" altLang="en-US"/>
        </a:p>
      </dgm:t>
    </dgm:pt>
    <dgm:pt modelId="{666E0A29-F800-4458-8400-379331903D03}" type="pres">
      <dgm:prSet presAssocID="{393F8FAE-A811-4D19-8A18-9610BFAE1D03}" presName="spacer" presStyleCnt="0"/>
      <dgm:spPr/>
    </dgm:pt>
    <dgm:pt modelId="{BC99630C-10BA-4560-94E0-B8C0BB8361CB}" type="pres">
      <dgm:prSet presAssocID="{8F65F488-0543-49DC-8CBB-D21EBB450BAA}" presName="parentText" presStyleLbl="node1" presStyleIdx="1" presStyleCnt="4">
        <dgm:presLayoutVars>
          <dgm:chMax val="0"/>
          <dgm:bulletEnabled val="1"/>
        </dgm:presLayoutVars>
      </dgm:prSet>
      <dgm:spPr/>
      <dgm:t>
        <a:bodyPr/>
        <a:lstStyle/>
        <a:p>
          <a:endParaRPr lang="zh-CN" altLang="en-US"/>
        </a:p>
      </dgm:t>
    </dgm:pt>
    <dgm:pt modelId="{037BA10C-4BF8-4308-8014-28CDD7847505}" type="pres">
      <dgm:prSet presAssocID="{B6839ABE-FC02-4475-8D4C-197F32CC652D}" presName="spacer" presStyleCnt="0"/>
      <dgm:spPr/>
    </dgm:pt>
    <dgm:pt modelId="{E3642C18-94A8-4513-A786-96C9E6D239B8}" type="pres">
      <dgm:prSet presAssocID="{15C5EF8A-EE83-4E2F-A817-46D41BC59A96}" presName="parentText" presStyleLbl="node1" presStyleIdx="2" presStyleCnt="4">
        <dgm:presLayoutVars>
          <dgm:chMax val="0"/>
          <dgm:bulletEnabled val="1"/>
        </dgm:presLayoutVars>
      </dgm:prSet>
      <dgm:spPr/>
      <dgm:t>
        <a:bodyPr/>
        <a:lstStyle/>
        <a:p>
          <a:endParaRPr lang="zh-CN" altLang="en-US"/>
        </a:p>
      </dgm:t>
    </dgm:pt>
    <dgm:pt modelId="{3E4728D2-2657-44EC-AA68-7991808BA365}" type="pres">
      <dgm:prSet presAssocID="{474A61E2-49FA-4658-A03D-100C706B8C83}" presName="spacer" presStyleCnt="0"/>
      <dgm:spPr/>
    </dgm:pt>
    <dgm:pt modelId="{591FC62F-2094-4AB0-8B6E-DD5A4A683966}" type="pres">
      <dgm:prSet presAssocID="{876745E6-022E-4CF5-8767-EC143E71D653}" presName="parentText" presStyleLbl="node1" presStyleIdx="3" presStyleCnt="4">
        <dgm:presLayoutVars>
          <dgm:chMax val="0"/>
          <dgm:bulletEnabled val="1"/>
        </dgm:presLayoutVars>
      </dgm:prSet>
      <dgm:spPr/>
      <dgm:t>
        <a:bodyPr/>
        <a:lstStyle/>
        <a:p>
          <a:endParaRPr lang="zh-CN" altLang="en-US"/>
        </a:p>
      </dgm:t>
    </dgm:pt>
  </dgm:ptLst>
  <dgm:cxnLst>
    <dgm:cxn modelId="{E0DCF19D-E915-4B06-90C0-15640589C7B1}" type="presOf" srcId="{8F65F488-0543-49DC-8CBB-D21EBB450BAA}" destId="{BC99630C-10BA-4560-94E0-B8C0BB8361CB}" srcOrd="0" destOrd="0" presId="urn:microsoft.com/office/officeart/2005/8/layout/vList2"/>
    <dgm:cxn modelId="{CC80E558-A734-427F-B622-2E1BB3F549AF}" type="presOf" srcId="{C03EAC98-DFA8-41A7-B60F-139E2721F495}" destId="{AC1CEC13-2735-401C-98CE-CF4087238E1F}" srcOrd="0" destOrd="0" presId="urn:microsoft.com/office/officeart/2005/8/layout/vList2"/>
    <dgm:cxn modelId="{039357BD-AEA9-4DC9-9673-8EBE77E43596}" srcId="{09DA4DF5-5BC0-420D-9703-F13B6B52AC4F}" destId="{C03EAC98-DFA8-41A7-B60F-139E2721F495}" srcOrd="0" destOrd="0" parTransId="{C1C65367-67A0-4DBD-B40B-F594078788E1}" sibTransId="{393F8FAE-A811-4D19-8A18-9610BFAE1D03}"/>
    <dgm:cxn modelId="{BA4DC129-5DE3-4720-9353-EAE958BD3A5B}" type="presOf" srcId="{15C5EF8A-EE83-4E2F-A817-46D41BC59A96}" destId="{E3642C18-94A8-4513-A786-96C9E6D239B8}" srcOrd="0" destOrd="0" presId="urn:microsoft.com/office/officeart/2005/8/layout/vList2"/>
    <dgm:cxn modelId="{8316832B-6C49-4E70-A86B-DCACDC904AEB}" type="presOf" srcId="{876745E6-022E-4CF5-8767-EC143E71D653}" destId="{591FC62F-2094-4AB0-8B6E-DD5A4A683966}" srcOrd="0" destOrd="0" presId="urn:microsoft.com/office/officeart/2005/8/layout/vList2"/>
    <dgm:cxn modelId="{6E4BBE80-6CFE-4AB3-A755-68385574A425}" srcId="{09DA4DF5-5BC0-420D-9703-F13B6B52AC4F}" destId="{15C5EF8A-EE83-4E2F-A817-46D41BC59A96}" srcOrd="2" destOrd="0" parTransId="{A8A3B897-E386-4148-A9E9-14417FD6AAE8}" sibTransId="{474A61E2-49FA-4658-A03D-100C706B8C83}"/>
    <dgm:cxn modelId="{69A837DD-57CB-4AB2-AEAC-9A4E270B49B5}" srcId="{09DA4DF5-5BC0-420D-9703-F13B6B52AC4F}" destId="{8F65F488-0543-49DC-8CBB-D21EBB450BAA}" srcOrd="1" destOrd="0" parTransId="{FE72879A-3B79-48AF-BCAC-0BA398ECC24D}" sibTransId="{B6839ABE-FC02-4475-8D4C-197F32CC652D}"/>
    <dgm:cxn modelId="{3F47F797-ED51-431C-A287-E56C6DD46E61}" type="presOf" srcId="{09DA4DF5-5BC0-420D-9703-F13B6B52AC4F}" destId="{5232CA83-C17F-44AF-8C78-B892B8BE320D}" srcOrd="0" destOrd="0" presId="urn:microsoft.com/office/officeart/2005/8/layout/vList2"/>
    <dgm:cxn modelId="{BE88103B-15EF-46AE-86A9-BED163D8A471}" srcId="{09DA4DF5-5BC0-420D-9703-F13B6B52AC4F}" destId="{876745E6-022E-4CF5-8767-EC143E71D653}" srcOrd="3" destOrd="0" parTransId="{AAFA60BF-C8EA-4D1A-A8FC-D13B7824C305}" sibTransId="{487264DB-200C-4C98-B45F-20A15E156093}"/>
    <dgm:cxn modelId="{51E15625-921E-493C-A67F-7D39E73A134E}" type="presParOf" srcId="{5232CA83-C17F-44AF-8C78-B892B8BE320D}" destId="{AC1CEC13-2735-401C-98CE-CF4087238E1F}" srcOrd="0" destOrd="0" presId="urn:microsoft.com/office/officeart/2005/8/layout/vList2"/>
    <dgm:cxn modelId="{CB110D4C-F011-462F-A964-2B28BB8D7DD0}" type="presParOf" srcId="{5232CA83-C17F-44AF-8C78-B892B8BE320D}" destId="{666E0A29-F800-4458-8400-379331903D03}" srcOrd="1" destOrd="0" presId="urn:microsoft.com/office/officeart/2005/8/layout/vList2"/>
    <dgm:cxn modelId="{7BA779B1-9D13-44F1-8464-9844C3C31C6D}" type="presParOf" srcId="{5232CA83-C17F-44AF-8C78-B892B8BE320D}" destId="{BC99630C-10BA-4560-94E0-B8C0BB8361CB}" srcOrd="2" destOrd="0" presId="urn:microsoft.com/office/officeart/2005/8/layout/vList2"/>
    <dgm:cxn modelId="{820AEEAB-FC72-4206-A9BE-53D6F8CBEC50}" type="presParOf" srcId="{5232CA83-C17F-44AF-8C78-B892B8BE320D}" destId="{037BA10C-4BF8-4308-8014-28CDD7847505}" srcOrd="3" destOrd="0" presId="urn:microsoft.com/office/officeart/2005/8/layout/vList2"/>
    <dgm:cxn modelId="{9B3480B8-0AAA-4030-8D93-36604C8593F4}" type="presParOf" srcId="{5232CA83-C17F-44AF-8C78-B892B8BE320D}" destId="{E3642C18-94A8-4513-A786-96C9E6D239B8}" srcOrd="4" destOrd="0" presId="urn:microsoft.com/office/officeart/2005/8/layout/vList2"/>
    <dgm:cxn modelId="{BEB6EAE9-4A29-4B00-BEBA-1C6AD16B8BA2}" type="presParOf" srcId="{5232CA83-C17F-44AF-8C78-B892B8BE320D}" destId="{3E4728D2-2657-44EC-AA68-7991808BA365}" srcOrd="5" destOrd="0" presId="urn:microsoft.com/office/officeart/2005/8/layout/vList2"/>
    <dgm:cxn modelId="{7C65858F-E74B-4B8B-A976-86650117E9B7}" type="presParOf" srcId="{5232CA83-C17F-44AF-8C78-B892B8BE320D}" destId="{591FC62F-2094-4AB0-8B6E-DD5A4A683966}"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DA4DF5-5BC0-420D-9703-F13B6B52AC4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03EAC98-DFA8-41A7-B60F-139E2721F495}">
      <dgm:prSet/>
      <dgm:spPr/>
      <dgm:t>
        <a:bodyPr/>
        <a:lstStyle/>
        <a:p>
          <a:r>
            <a:rPr lang="en-US" altLang="zh-CN" dirty="0" smtClean="0">
              <a:latin typeface="微软雅黑" pitchFamily="34" charset="-122"/>
              <a:ea typeface="微软雅黑" pitchFamily="34" charset="-122"/>
            </a:rPr>
            <a:t>Show   </a:t>
          </a:r>
          <a:r>
            <a:rPr lang="zh-CN" altLang="en-US" dirty="0" smtClean="0">
              <a:latin typeface="微软雅黑" pitchFamily="34" charset="-122"/>
              <a:ea typeface="微软雅黑" pitchFamily="34" charset="-122"/>
            </a:rPr>
            <a:t>显示</a:t>
          </a:r>
          <a:endParaRPr lang="zh-CN" altLang="en-US" dirty="0">
            <a:latin typeface="微软雅黑" pitchFamily="34" charset="-122"/>
            <a:ea typeface="微软雅黑" pitchFamily="34" charset="-122"/>
          </a:endParaRPr>
        </a:p>
      </dgm:t>
    </dgm:pt>
    <dgm:pt modelId="{C1C65367-67A0-4DBD-B40B-F594078788E1}" type="parTrans" cxnId="{039357BD-AEA9-4DC9-9673-8EBE77E43596}">
      <dgm:prSet/>
      <dgm:spPr/>
      <dgm:t>
        <a:bodyPr/>
        <a:lstStyle/>
        <a:p>
          <a:endParaRPr lang="zh-CN" altLang="en-US">
            <a:latin typeface="微软雅黑" pitchFamily="34" charset="-122"/>
            <a:ea typeface="微软雅黑" pitchFamily="34" charset="-122"/>
          </a:endParaRPr>
        </a:p>
      </dgm:t>
    </dgm:pt>
    <dgm:pt modelId="{393F8FAE-A811-4D19-8A18-9610BFAE1D03}" type="sibTrans" cxnId="{039357BD-AEA9-4DC9-9673-8EBE77E43596}">
      <dgm:prSet/>
      <dgm:spPr/>
      <dgm:t>
        <a:bodyPr/>
        <a:lstStyle/>
        <a:p>
          <a:endParaRPr lang="zh-CN" altLang="en-US">
            <a:latin typeface="微软雅黑" pitchFamily="34" charset="-122"/>
            <a:ea typeface="微软雅黑" pitchFamily="34" charset="-122"/>
          </a:endParaRPr>
        </a:p>
      </dgm:t>
    </dgm:pt>
    <dgm:pt modelId="{8F65F488-0543-49DC-8CBB-D21EBB450BAA}">
      <dgm:prSet/>
      <dgm:spPr/>
      <dgm:t>
        <a:bodyPr/>
        <a:lstStyle/>
        <a:p>
          <a:r>
            <a:rPr lang="en-US" altLang="zh-CN" dirty="0" smtClean="0">
              <a:latin typeface="微软雅黑" panose="020B0503020204020204" pitchFamily="34" charset="-122"/>
              <a:ea typeface="微软雅黑" panose="020B0503020204020204" pitchFamily="34" charset="-122"/>
            </a:rPr>
            <a:t>Hide   </a:t>
          </a:r>
          <a:r>
            <a:rPr lang="zh-CN" altLang="en-US" dirty="0" smtClean="0">
              <a:latin typeface="微软雅黑" panose="020B0503020204020204" pitchFamily="34" charset="-122"/>
              <a:ea typeface="微软雅黑" panose="020B0503020204020204" pitchFamily="34" charset="-122"/>
            </a:rPr>
            <a:t>隐藏</a:t>
          </a:r>
          <a:endParaRPr lang="zh-CN" altLang="en-US" dirty="0">
            <a:latin typeface="微软雅黑" pitchFamily="34" charset="-122"/>
            <a:ea typeface="微软雅黑" pitchFamily="34" charset="-122"/>
          </a:endParaRPr>
        </a:p>
      </dgm:t>
    </dgm:pt>
    <dgm:pt modelId="{FE72879A-3B79-48AF-BCAC-0BA398ECC24D}" type="parTrans" cxnId="{69A837DD-57CB-4AB2-AEAC-9A4E270B49B5}">
      <dgm:prSet/>
      <dgm:spPr/>
      <dgm:t>
        <a:bodyPr/>
        <a:lstStyle/>
        <a:p>
          <a:endParaRPr lang="zh-CN" altLang="en-US">
            <a:latin typeface="微软雅黑" pitchFamily="34" charset="-122"/>
            <a:ea typeface="微软雅黑" pitchFamily="34" charset="-122"/>
          </a:endParaRPr>
        </a:p>
      </dgm:t>
    </dgm:pt>
    <dgm:pt modelId="{B6839ABE-FC02-4475-8D4C-197F32CC652D}" type="sibTrans" cxnId="{69A837DD-57CB-4AB2-AEAC-9A4E270B49B5}">
      <dgm:prSet/>
      <dgm:spPr/>
      <dgm:t>
        <a:bodyPr/>
        <a:lstStyle/>
        <a:p>
          <a:endParaRPr lang="zh-CN" altLang="en-US">
            <a:latin typeface="微软雅黑" pitchFamily="34" charset="-122"/>
            <a:ea typeface="微软雅黑" pitchFamily="34" charset="-122"/>
          </a:endParaRPr>
        </a:p>
      </dgm:t>
    </dgm:pt>
    <dgm:pt modelId="{5232CA83-C17F-44AF-8C78-B892B8BE320D}" type="pres">
      <dgm:prSet presAssocID="{09DA4DF5-5BC0-420D-9703-F13B6B52AC4F}" presName="linear" presStyleCnt="0">
        <dgm:presLayoutVars>
          <dgm:animLvl val="lvl"/>
          <dgm:resizeHandles val="exact"/>
        </dgm:presLayoutVars>
      </dgm:prSet>
      <dgm:spPr/>
      <dgm:t>
        <a:bodyPr/>
        <a:lstStyle/>
        <a:p>
          <a:endParaRPr lang="en-US"/>
        </a:p>
      </dgm:t>
    </dgm:pt>
    <dgm:pt modelId="{AC1CEC13-2735-401C-98CE-CF4087238E1F}" type="pres">
      <dgm:prSet presAssocID="{C03EAC98-DFA8-41A7-B60F-139E2721F495}" presName="parentText" presStyleLbl="node1" presStyleIdx="0" presStyleCnt="2">
        <dgm:presLayoutVars>
          <dgm:chMax val="0"/>
          <dgm:bulletEnabled val="1"/>
        </dgm:presLayoutVars>
      </dgm:prSet>
      <dgm:spPr/>
      <dgm:t>
        <a:bodyPr/>
        <a:lstStyle/>
        <a:p>
          <a:endParaRPr lang="zh-CN" altLang="en-US"/>
        </a:p>
      </dgm:t>
    </dgm:pt>
    <dgm:pt modelId="{666E0A29-F800-4458-8400-379331903D03}" type="pres">
      <dgm:prSet presAssocID="{393F8FAE-A811-4D19-8A18-9610BFAE1D03}" presName="spacer" presStyleCnt="0"/>
      <dgm:spPr/>
    </dgm:pt>
    <dgm:pt modelId="{BC99630C-10BA-4560-94E0-B8C0BB8361CB}" type="pres">
      <dgm:prSet presAssocID="{8F65F488-0543-49DC-8CBB-D21EBB450BAA}" presName="parentText" presStyleLbl="node1" presStyleIdx="1" presStyleCnt="2">
        <dgm:presLayoutVars>
          <dgm:chMax val="0"/>
          <dgm:bulletEnabled val="1"/>
        </dgm:presLayoutVars>
      </dgm:prSet>
      <dgm:spPr/>
      <dgm:t>
        <a:bodyPr/>
        <a:lstStyle/>
        <a:p>
          <a:endParaRPr lang="zh-CN" altLang="en-US"/>
        </a:p>
      </dgm:t>
    </dgm:pt>
  </dgm:ptLst>
  <dgm:cxnLst>
    <dgm:cxn modelId="{69A837DD-57CB-4AB2-AEAC-9A4E270B49B5}" srcId="{09DA4DF5-5BC0-420D-9703-F13B6B52AC4F}" destId="{8F65F488-0543-49DC-8CBB-D21EBB450BAA}" srcOrd="1" destOrd="0" parTransId="{FE72879A-3B79-48AF-BCAC-0BA398ECC24D}" sibTransId="{B6839ABE-FC02-4475-8D4C-197F32CC652D}"/>
    <dgm:cxn modelId="{7589C344-6F03-4D88-BCEB-C65E6CEA7302}" type="presOf" srcId="{8F65F488-0543-49DC-8CBB-D21EBB450BAA}" destId="{BC99630C-10BA-4560-94E0-B8C0BB8361CB}" srcOrd="0" destOrd="0" presId="urn:microsoft.com/office/officeart/2005/8/layout/vList2"/>
    <dgm:cxn modelId="{2FF99BBB-6099-467D-9AF0-7F569C77BD42}" type="presOf" srcId="{09DA4DF5-5BC0-420D-9703-F13B6B52AC4F}" destId="{5232CA83-C17F-44AF-8C78-B892B8BE320D}" srcOrd="0" destOrd="0" presId="urn:microsoft.com/office/officeart/2005/8/layout/vList2"/>
    <dgm:cxn modelId="{039357BD-AEA9-4DC9-9673-8EBE77E43596}" srcId="{09DA4DF5-5BC0-420D-9703-F13B6B52AC4F}" destId="{C03EAC98-DFA8-41A7-B60F-139E2721F495}" srcOrd="0" destOrd="0" parTransId="{C1C65367-67A0-4DBD-B40B-F594078788E1}" sibTransId="{393F8FAE-A811-4D19-8A18-9610BFAE1D03}"/>
    <dgm:cxn modelId="{F6B5284B-FDF2-44B7-AA58-DFCA68C0089D}" type="presOf" srcId="{C03EAC98-DFA8-41A7-B60F-139E2721F495}" destId="{AC1CEC13-2735-401C-98CE-CF4087238E1F}" srcOrd="0" destOrd="0" presId="urn:microsoft.com/office/officeart/2005/8/layout/vList2"/>
    <dgm:cxn modelId="{C620BF3B-EF67-4671-BED0-5904340B29AA}" type="presParOf" srcId="{5232CA83-C17F-44AF-8C78-B892B8BE320D}" destId="{AC1CEC13-2735-401C-98CE-CF4087238E1F}" srcOrd="0" destOrd="0" presId="urn:microsoft.com/office/officeart/2005/8/layout/vList2"/>
    <dgm:cxn modelId="{D13216F3-E5A2-4F61-BC00-3923D6FFFA41}" type="presParOf" srcId="{5232CA83-C17F-44AF-8C78-B892B8BE320D}" destId="{666E0A29-F800-4458-8400-379331903D03}" srcOrd="1" destOrd="0" presId="urn:microsoft.com/office/officeart/2005/8/layout/vList2"/>
    <dgm:cxn modelId="{0BE8BD3D-C500-4C92-9B63-AEB6A3A563E0}" type="presParOf" srcId="{5232CA83-C17F-44AF-8C78-B892B8BE320D}" destId="{BC99630C-10BA-4560-94E0-B8C0BB8361CB}" srcOrd="2"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9DA4DF5-5BC0-420D-9703-F13B6B52AC4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03EAC98-DFA8-41A7-B60F-139E2721F495}">
      <dgm:prSet/>
      <dgm:spPr/>
      <dgm:t>
        <a:bodyPr/>
        <a:lstStyle/>
        <a:p>
          <a:r>
            <a:rPr lang="en-US" altLang="zh-CN" dirty="0" err="1" smtClean="0">
              <a:latin typeface="微软雅黑" pitchFamily="34" charset="-122"/>
              <a:ea typeface="微软雅黑" pitchFamily="34" charset="-122"/>
            </a:rPr>
            <a:t>UserForm_Activate</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激活</a:t>
          </a:r>
          <a:endParaRPr lang="zh-CN" altLang="en-US" dirty="0">
            <a:latin typeface="微软雅黑" pitchFamily="34" charset="-122"/>
            <a:ea typeface="微软雅黑" pitchFamily="34" charset="-122"/>
          </a:endParaRPr>
        </a:p>
      </dgm:t>
    </dgm:pt>
    <dgm:pt modelId="{C1C65367-67A0-4DBD-B40B-F594078788E1}" type="parTrans" cxnId="{039357BD-AEA9-4DC9-9673-8EBE77E43596}">
      <dgm:prSet/>
      <dgm:spPr/>
      <dgm:t>
        <a:bodyPr/>
        <a:lstStyle/>
        <a:p>
          <a:endParaRPr lang="zh-CN" altLang="en-US">
            <a:latin typeface="微软雅黑" pitchFamily="34" charset="-122"/>
            <a:ea typeface="微软雅黑" pitchFamily="34" charset="-122"/>
          </a:endParaRPr>
        </a:p>
      </dgm:t>
    </dgm:pt>
    <dgm:pt modelId="{393F8FAE-A811-4D19-8A18-9610BFAE1D03}" type="sibTrans" cxnId="{039357BD-AEA9-4DC9-9673-8EBE77E43596}">
      <dgm:prSet/>
      <dgm:spPr/>
      <dgm:t>
        <a:bodyPr/>
        <a:lstStyle/>
        <a:p>
          <a:endParaRPr lang="zh-CN" altLang="en-US">
            <a:latin typeface="微软雅黑" pitchFamily="34" charset="-122"/>
            <a:ea typeface="微软雅黑" pitchFamily="34" charset="-122"/>
          </a:endParaRPr>
        </a:p>
      </dgm:t>
    </dgm:pt>
    <dgm:pt modelId="{8F65F488-0543-49DC-8CBB-D21EBB450BAA}">
      <dgm:prSet/>
      <dgm:spPr/>
      <dgm:t>
        <a:bodyPr/>
        <a:lstStyle/>
        <a:p>
          <a:r>
            <a:rPr lang="en-US" altLang="zh-CN" dirty="0" err="1" smtClean="0">
              <a:latin typeface="微软雅黑" panose="020B0503020204020204" pitchFamily="34" charset="-122"/>
              <a:ea typeface="微软雅黑" panose="020B0503020204020204" pitchFamily="34" charset="-122"/>
            </a:rPr>
            <a:t>UserForm_QueryClose</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退出</a:t>
          </a:r>
          <a:r>
            <a:rPr lang="en-US" altLang="zh-CN" dirty="0" smtClean="0">
              <a:latin typeface="微软雅黑" panose="020B0503020204020204" pitchFamily="34" charset="-122"/>
              <a:ea typeface="微软雅黑" panose="020B0503020204020204" pitchFamily="34" charset="-122"/>
            </a:rPr>
            <a:t>   </a:t>
          </a:r>
          <a:endParaRPr lang="zh-CN" altLang="en-US" dirty="0">
            <a:latin typeface="微软雅黑" pitchFamily="34" charset="-122"/>
            <a:ea typeface="微软雅黑" pitchFamily="34" charset="-122"/>
          </a:endParaRPr>
        </a:p>
      </dgm:t>
    </dgm:pt>
    <dgm:pt modelId="{FE72879A-3B79-48AF-BCAC-0BA398ECC24D}" type="parTrans" cxnId="{69A837DD-57CB-4AB2-AEAC-9A4E270B49B5}">
      <dgm:prSet/>
      <dgm:spPr/>
      <dgm:t>
        <a:bodyPr/>
        <a:lstStyle/>
        <a:p>
          <a:endParaRPr lang="zh-CN" altLang="en-US">
            <a:latin typeface="微软雅黑" pitchFamily="34" charset="-122"/>
            <a:ea typeface="微软雅黑" pitchFamily="34" charset="-122"/>
          </a:endParaRPr>
        </a:p>
      </dgm:t>
    </dgm:pt>
    <dgm:pt modelId="{B6839ABE-FC02-4475-8D4C-197F32CC652D}" type="sibTrans" cxnId="{69A837DD-57CB-4AB2-AEAC-9A4E270B49B5}">
      <dgm:prSet/>
      <dgm:spPr/>
      <dgm:t>
        <a:bodyPr/>
        <a:lstStyle/>
        <a:p>
          <a:endParaRPr lang="zh-CN" altLang="en-US">
            <a:latin typeface="微软雅黑" pitchFamily="34" charset="-122"/>
            <a:ea typeface="微软雅黑" pitchFamily="34" charset="-122"/>
          </a:endParaRPr>
        </a:p>
      </dgm:t>
    </dgm:pt>
    <dgm:pt modelId="{5232CA83-C17F-44AF-8C78-B892B8BE320D}" type="pres">
      <dgm:prSet presAssocID="{09DA4DF5-5BC0-420D-9703-F13B6B52AC4F}" presName="linear" presStyleCnt="0">
        <dgm:presLayoutVars>
          <dgm:animLvl val="lvl"/>
          <dgm:resizeHandles val="exact"/>
        </dgm:presLayoutVars>
      </dgm:prSet>
      <dgm:spPr/>
      <dgm:t>
        <a:bodyPr/>
        <a:lstStyle/>
        <a:p>
          <a:endParaRPr lang="en-US"/>
        </a:p>
      </dgm:t>
    </dgm:pt>
    <dgm:pt modelId="{AC1CEC13-2735-401C-98CE-CF4087238E1F}" type="pres">
      <dgm:prSet presAssocID="{C03EAC98-DFA8-41A7-B60F-139E2721F495}" presName="parentText" presStyleLbl="node1" presStyleIdx="0" presStyleCnt="2">
        <dgm:presLayoutVars>
          <dgm:chMax val="0"/>
          <dgm:bulletEnabled val="1"/>
        </dgm:presLayoutVars>
      </dgm:prSet>
      <dgm:spPr/>
      <dgm:t>
        <a:bodyPr/>
        <a:lstStyle/>
        <a:p>
          <a:endParaRPr lang="zh-CN" altLang="en-US"/>
        </a:p>
      </dgm:t>
    </dgm:pt>
    <dgm:pt modelId="{666E0A29-F800-4458-8400-379331903D03}" type="pres">
      <dgm:prSet presAssocID="{393F8FAE-A811-4D19-8A18-9610BFAE1D03}" presName="spacer" presStyleCnt="0"/>
      <dgm:spPr/>
    </dgm:pt>
    <dgm:pt modelId="{BC99630C-10BA-4560-94E0-B8C0BB8361CB}" type="pres">
      <dgm:prSet presAssocID="{8F65F488-0543-49DC-8CBB-D21EBB450BAA}" presName="parentText" presStyleLbl="node1" presStyleIdx="1" presStyleCnt="2">
        <dgm:presLayoutVars>
          <dgm:chMax val="0"/>
          <dgm:bulletEnabled val="1"/>
        </dgm:presLayoutVars>
      </dgm:prSet>
      <dgm:spPr/>
      <dgm:t>
        <a:bodyPr/>
        <a:lstStyle/>
        <a:p>
          <a:endParaRPr lang="zh-CN" altLang="en-US"/>
        </a:p>
      </dgm:t>
    </dgm:pt>
  </dgm:ptLst>
  <dgm:cxnLst>
    <dgm:cxn modelId="{69A837DD-57CB-4AB2-AEAC-9A4E270B49B5}" srcId="{09DA4DF5-5BC0-420D-9703-F13B6B52AC4F}" destId="{8F65F488-0543-49DC-8CBB-D21EBB450BAA}" srcOrd="1" destOrd="0" parTransId="{FE72879A-3B79-48AF-BCAC-0BA398ECC24D}" sibTransId="{B6839ABE-FC02-4475-8D4C-197F32CC652D}"/>
    <dgm:cxn modelId="{EE054428-FFC0-4555-AB1A-D82077090E46}" type="presOf" srcId="{09DA4DF5-5BC0-420D-9703-F13B6B52AC4F}" destId="{5232CA83-C17F-44AF-8C78-B892B8BE320D}" srcOrd="0" destOrd="0" presId="urn:microsoft.com/office/officeart/2005/8/layout/vList2"/>
    <dgm:cxn modelId="{039357BD-AEA9-4DC9-9673-8EBE77E43596}" srcId="{09DA4DF5-5BC0-420D-9703-F13B6B52AC4F}" destId="{C03EAC98-DFA8-41A7-B60F-139E2721F495}" srcOrd="0" destOrd="0" parTransId="{C1C65367-67A0-4DBD-B40B-F594078788E1}" sibTransId="{393F8FAE-A811-4D19-8A18-9610BFAE1D03}"/>
    <dgm:cxn modelId="{A657E91D-7CEC-47C0-B473-9A6EF4D2DAF6}" type="presOf" srcId="{C03EAC98-DFA8-41A7-B60F-139E2721F495}" destId="{AC1CEC13-2735-401C-98CE-CF4087238E1F}" srcOrd="0" destOrd="0" presId="urn:microsoft.com/office/officeart/2005/8/layout/vList2"/>
    <dgm:cxn modelId="{D474F3CF-DB1C-44F4-9530-59F8EFDFBE5A}" type="presOf" srcId="{8F65F488-0543-49DC-8CBB-D21EBB450BAA}" destId="{BC99630C-10BA-4560-94E0-B8C0BB8361CB}" srcOrd="0" destOrd="0" presId="urn:microsoft.com/office/officeart/2005/8/layout/vList2"/>
    <dgm:cxn modelId="{4B56ED07-ED78-4356-91D3-91D2E6511028}" type="presParOf" srcId="{5232CA83-C17F-44AF-8C78-B892B8BE320D}" destId="{AC1CEC13-2735-401C-98CE-CF4087238E1F}" srcOrd="0" destOrd="0" presId="urn:microsoft.com/office/officeart/2005/8/layout/vList2"/>
    <dgm:cxn modelId="{FC104EAC-D153-43E9-B4B7-1585DF1D4346}" type="presParOf" srcId="{5232CA83-C17F-44AF-8C78-B892B8BE320D}" destId="{666E0A29-F800-4458-8400-379331903D03}" srcOrd="1" destOrd="0" presId="urn:microsoft.com/office/officeart/2005/8/layout/vList2"/>
    <dgm:cxn modelId="{E21A5084-5D3A-4097-8D97-1AA72579C341}" type="presParOf" srcId="{5232CA83-C17F-44AF-8C78-B892B8BE320D}" destId="{BC99630C-10BA-4560-94E0-B8C0BB8361CB}"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9DA4DF5-5BC0-420D-9703-F13B6B52AC4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3EDA13D-8095-4CB2-912B-31AC7C707EC1}">
      <dgm:prSet/>
      <dgm:spPr/>
      <dgm:t>
        <a:bodyPr/>
        <a:lstStyle/>
        <a:p>
          <a:r>
            <a:rPr lang="en-US" altLang="zh-CN" dirty="0" smtClean="0">
              <a:latin typeface="微软雅黑" panose="020B0503020204020204" pitchFamily="34" charset="-122"/>
              <a:ea typeface="微软雅黑" panose="020B0503020204020204" pitchFamily="34" charset="-122"/>
            </a:rPr>
            <a:t>Enabled    </a:t>
          </a:r>
          <a:r>
            <a:rPr lang="zh-CN" altLang="en-US" dirty="0" smtClean="0">
              <a:latin typeface="微软雅黑" panose="020B0503020204020204" pitchFamily="34" charset="-122"/>
              <a:ea typeface="微软雅黑" panose="020B0503020204020204" pitchFamily="34" charset="-122"/>
            </a:rPr>
            <a:t>可用性</a:t>
          </a:r>
          <a:endParaRPr lang="zh-CN" altLang="zh-CN" dirty="0" smtClean="0">
            <a:latin typeface="微软雅黑" panose="020B0503020204020204" pitchFamily="34" charset="-122"/>
            <a:ea typeface="微软雅黑" panose="020B0503020204020204" pitchFamily="34" charset="-122"/>
          </a:endParaRPr>
        </a:p>
      </dgm:t>
    </dgm:pt>
    <dgm:pt modelId="{9609E9AB-B29B-4625-BC78-1DA8F9165885}" type="parTrans" cxnId="{CB36BB3C-897D-475D-92C0-FAF955D30480}">
      <dgm:prSet/>
      <dgm:spPr/>
      <dgm:t>
        <a:bodyPr/>
        <a:lstStyle/>
        <a:p>
          <a:endParaRPr lang="zh-CN" altLang="en-US"/>
        </a:p>
      </dgm:t>
    </dgm:pt>
    <dgm:pt modelId="{50027ACD-D92B-49EB-B95C-4C09FC8C0B33}" type="sibTrans" cxnId="{CB36BB3C-897D-475D-92C0-FAF955D30480}">
      <dgm:prSet/>
      <dgm:spPr/>
      <dgm:t>
        <a:bodyPr/>
        <a:lstStyle/>
        <a:p>
          <a:endParaRPr lang="zh-CN" altLang="en-US"/>
        </a:p>
      </dgm:t>
    </dgm:pt>
    <dgm:pt modelId="{A034852A-2CDE-4980-8EEF-7E0A4B4F7B92}">
      <dgm:prSet/>
      <dgm:spPr/>
      <dgm:t>
        <a:bodyPr/>
        <a:lstStyle/>
        <a:p>
          <a:r>
            <a:rPr lang="en-US" altLang="zh-CN" dirty="0" smtClean="0">
              <a:latin typeface="微软雅黑" panose="020B0503020204020204" pitchFamily="34" charset="-122"/>
              <a:ea typeface="微软雅黑" panose="020B0503020204020204" pitchFamily="34" charset="-122"/>
            </a:rPr>
            <a:t>Value      </a:t>
          </a:r>
          <a:r>
            <a:rPr lang="zh-CN" altLang="en-US" dirty="0" smtClean="0">
              <a:latin typeface="微软雅黑" panose="020B0503020204020204" pitchFamily="34" charset="-122"/>
              <a:ea typeface="微软雅黑" panose="020B0503020204020204" pitchFamily="34" charset="-122"/>
            </a:rPr>
            <a:t>返回值</a:t>
          </a:r>
          <a:endParaRPr lang="zh-CN" altLang="zh-CN" dirty="0" smtClean="0">
            <a:latin typeface="微软雅黑" panose="020B0503020204020204" pitchFamily="34" charset="-122"/>
            <a:ea typeface="微软雅黑" panose="020B0503020204020204" pitchFamily="34" charset="-122"/>
          </a:endParaRPr>
        </a:p>
      </dgm:t>
    </dgm:pt>
    <dgm:pt modelId="{060A381F-9AE1-43B9-95C2-D5014759A750}" type="parTrans" cxnId="{E412AA8C-F3F4-45F1-8914-7CD70C046DF8}">
      <dgm:prSet/>
      <dgm:spPr/>
      <dgm:t>
        <a:bodyPr/>
        <a:lstStyle/>
        <a:p>
          <a:endParaRPr lang="zh-CN" altLang="en-US"/>
        </a:p>
      </dgm:t>
    </dgm:pt>
    <dgm:pt modelId="{22722E38-E165-43B7-BE4D-AD5BC9029E4A}" type="sibTrans" cxnId="{E412AA8C-F3F4-45F1-8914-7CD70C046DF8}">
      <dgm:prSet/>
      <dgm:spPr/>
      <dgm:t>
        <a:bodyPr/>
        <a:lstStyle/>
        <a:p>
          <a:endParaRPr lang="zh-CN" altLang="en-US"/>
        </a:p>
      </dgm:t>
    </dgm:pt>
    <dgm:pt modelId="{277B332E-51B7-45C5-8863-3BC42966D0A2}">
      <dgm:prSet/>
      <dgm:spPr/>
      <dgm:t>
        <a:bodyPr/>
        <a:lstStyle/>
        <a:p>
          <a:r>
            <a:rPr lang="en-US" altLang="zh-CN" dirty="0" smtClean="0">
              <a:latin typeface="微软雅黑" panose="020B0503020204020204" pitchFamily="34" charset="-122"/>
              <a:ea typeface="微软雅黑" panose="020B0503020204020204" pitchFamily="34" charset="-122"/>
            </a:rPr>
            <a:t>Visible   </a:t>
          </a:r>
          <a:r>
            <a:rPr lang="zh-CN" altLang="en-US" dirty="0" smtClean="0">
              <a:latin typeface="微软雅黑" panose="020B0503020204020204" pitchFamily="34" charset="-122"/>
              <a:ea typeface="微软雅黑" panose="020B0503020204020204" pitchFamily="34" charset="-122"/>
            </a:rPr>
            <a:t>可见性</a:t>
          </a:r>
          <a:endParaRPr lang="zh-CN" altLang="zh-CN" dirty="0" smtClean="0">
            <a:latin typeface="微软雅黑" panose="020B0503020204020204" pitchFamily="34" charset="-122"/>
            <a:ea typeface="微软雅黑" panose="020B0503020204020204" pitchFamily="34" charset="-122"/>
          </a:endParaRPr>
        </a:p>
      </dgm:t>
    </dgm:pt>
    <dgm:pt modelId="{B922E38A-4D1C-4C88-93B1-A6B2A089ED14}" type="parTrans" cxnId="{BFA92251-E464-42A9-903D-1EF2C8B1BD64}">
      <dgm:prSet/>
      <dgm:spPr/>
      <dgm:t>
        <a:bodyPr/>
        <a:lstStyle/>
        <a:p>
          <a:endParaRPr lang="zh-CN" altLang="en-US"/>
        </a:p>
      </dgm:t>
    </dgm:pt>
    <dgm:pt modelId="{3425CEEA-C738-411A-8721-DBBE25FEB827}" type="sibTrans" cxnId="{BFA92251-E464-42A9-903D-1EF2C8B1BD64}">
      <dgm:prSet/>
      <dgm:spPr/>
      <dgm:t>
        <a:bodyPr/>
        <a:lstStyle/>
        <a:p>
          <a:endParaRPr lang="zh-CN" altLang="en-US"/>
        </a:p>
      </dgm:t>
    </dgm:pt>
    <dgm:pt modelId="{E3DC4B0F-2364-44A5-8051-0375BB6AB98A}">
      <dgm:prSet/>
      <dgm:spPr/>
      <dgm:t>
        <a:bodyPr/>
        <a:lstStyle/>
        <a:p>
          <a:r>
            <a:rPr lang="en-US" altLang="zh-CN" dirty="0" err="1" smtClean="0">
              <a:latin typeface="微软雅黑" panose="020B0503020204020204" pitchFamily="34" charset="-122"/>
              <a:ea typeface="微软雅黑" panose="020B0503020204020204" pitchFamily="34" charset="-122"/>
            </a:rPr>
            <a:t>PasswordChar</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密码字符</a:t>
          </a:r>
          <a:endParaRPr lang="zh-CN" altLang="zh-CN" dirty="0" smtClean="0">
            <a:latin typeface="微软雅黑" panose="020B0503020204020204" pitchFamily="34" charset="-122"/>
            <a:ea typeface="微软雅黑" panose="020B0503020204020204" pitchFamily="34" charset="-122"/>
          </a:endParaRPr>
        </a:p>
      </dgm:t>
    </dgm:pt>
    <dgm:pt modelId="{32A5B9F4-F73C-4303-AE07-9AD61E039463}" type="parTrans" cxnId="{DE029B1F-3AC2-4165-BC6D-85AAE8D41F15}">
      <dgm:prSet/>
      <dgm:spPr/>
      <dgm:t>
        <a:bodyPr/>
        <a:lstStyle/>
        <a:p>
          <a:endParaRPr lang="zh-CN" altLang="en-US"/>
        </a:p>
      </dgm:t>
    </dgm:pt>
    <dgm:pt modelId="{FDB4F9DF-20A4-4A69-A834-E9184BEF6A61}" type="sibTrans" cxnId="{DE029B1F-3AC2-4165-BC6D-85AAE8D41F15}">
      <dgm:prSet/>
      <dgm:spPr/>
      <dgm:t>
        <a:bodyPr/>
        <a:lstStyle/>
        <a:p>
          <a:endParaRPr lang="zh-CN" altLang="en-US"/>
        </a:p>
      </dgm:t>
    </dgm:pt>
    <dgm:pt modelId="{30E7A412-3928-464D-BCCE-E0EFE7CCBE59}">
      <dgm:prSet/>
      <dgm:spPr/>
      <dgm:t>
        <a:bodyPr/>
        <a:lstStyle/>
        <a:p>
          <a:r>
            <a:rPr lang="en-US" altLang="zh-CN" dirty="0" err="1" smtClean="0">
              <a:latin typeface="微软雅黑" panose="020B0503020204020204" pitchFamily="34" charset="-122"/>
              <a:ea typeface="微软雅黑" panose="020B0503020204020204" pitchFamily="34" charset="-122"/>
            </a:rPr>
            <a:t>TabIndex</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按下</a:t>
          </a:r>
          <a:r>
            <a:rPr lang="en-US" altLang="zh-CN" dirty="0" smtClean="0">
              <a:latin typeface="微软雅黑" panose="020B0503020204020204" pitchFamily="34" charset="-122"/>
              <a:ea typeface="微软雅黑" panose="020B0503020204020204" pitchFamily="34" charset="-122"/>
            </a:rPr>
            <a:t>Tab</a:t>
          </a:r>
          <a:r>
            <a:rPr lang="zh-CN" altLang="en-US" dirty="0" smtClean="0">
              <a:latin typeface="微软雅黑" panose="020B0503020204020204" pitchFamily="34" charset="-122"/>
              <a:ea typeface="微软雅黑" panose="020B0503020204020204" pitchFamily="34" charset="-122"/>
            </a:rPr>
            <a:t>键时的切换顺序</a:t>
          </a:r>
          <a:endParaRPr lang="zh-CN" altLang="zh-CN" dirty="0" smtClean="0">
            <a:latin typeface="微软雅黑" panose="020B0503020204020204" pitchFamily="34" charset="-122"/>
            <a:ea typeface="微软雅黑" panose="020B0503020204020204" pitchFamily="34" charset="-122"/>
          </a:endParaRPr>
        </a:p>
      </dgm:t>
    </dgm:pt>
    <dgm:pt modelId="{7FCCE559-C543-43F9-9D4E-32C37F8FF038}" type="parTrans" cxnId="{400A9F4A-67E1-4508-AA5B-7FE1EF322333}">
      <dgm:prSet/>
      <dgm:spPr/>
      <dgm:t>
        <a:bodyPr/>
        <a:lstStyle/>
        <a:p>
          <a:endParaRPr lang="zh-CN" altLang="en-US"/>
        </a:p>
      </dgm:t>
    </dgm:pt>
    <dgm:pt modelId="{6B1571B7-0D2B-4A39-91ED-3E6690E98D8A}" type="sibTrans" cxnId="{400A9F4A-67E1-4508-AA5B-7FE1EF322333}">
      <dgm:prSet/>
      <dgm:spPr/>
      <dgm:t>
        <a:bodyPr/>
        <a:lstStyle/>
        <a:p>
          <a:endParaRPr lang="zh-CN" altLang="en-US"/>
        </a:p>
      </dgm:t>
    </dgm:pt>
    <dgm:pt modelId="{5232CA83-C17F-44AF-8C78-B892B8BE320D}" type="pres">
      <dgm:prSet presAssocID="{09DA4DF5-5BC0-420D-9703-F13B6B52AC4F}" presName="linear" presStyleCnt="0">
        <dgm:presLayoutVars>
          <dgm:animLvl val="lvl"/>
          <dgm:resizeHandles val="exact"/>
        </dgm:presLayoutVars>
      </dgm:prSet>
      <dgm:spPr/>
      <dgm:t>
        <a:bodyPr/>
        <a:lstStyle/>
        <a:p>
          <a:endParaRPr lang="en-US"/>
        </a:p>
      </dgm:t>
    </dgm:pt>
    <dgm:pt modelId="{250D647B-A3CF-4EFF-BF01-ACF17BBC89C1}" type="pres">
      <dgm:prSet presAssocID="{03EDA13D-8095-4CB2-912B-31AC7C707EC1}" presName="parentText" presStyleLbl="node1" presStyleIdx="0" presStyleCnt="5">
        <dgm:presLayoutVars>
          <dgm:chMax val="0"/>
          <dgm:bulletEnabled val="1"/>
        </dgm:presLayoutVars>
      </dgm:prSet>
      <dgm:spPr/>
      <dgm:t>
        <a:bodyPr/>
        <a:lstStyle/>
        <a:p>
          <a:endParaRPr lang="zh-CN" altLang="en-US"/>
        </a:p>
      </dgm:t>
    </dgm:pt>
    <dgm:pt modelId="{C423E564-CAB4-4F2E-9E58-9ED22802CC3D}" type="pres">
      <dgm:prSet presAssocID="{50027ACD-D92B-49EB-B95C-4C09FC8C0B33}" presName="spacer" presStyleCnt="0"/>
      <dgm:spPr/>
    </dgm:pt>
    <dgm:pt modelId="{1ABB9214-E165-4947-9F75-83116C6AD427}" type="pres">
      <dgm:prSet presAssocID="{A034852A-2CDE-4980-8EEF-7E0A4B4F7B92}" presName="parentText" presStyleLbl="node1" presStyleIdx="1" presStyleCnt="5">
        <dgm:presLayoutVars>
          <dgm:chMax val="0"/>
          <dgm:bulletEnabled val="1"/>
        </dgm:presLayoutVars>
      </dgm:prSet>
      <dgm:spPr/>
      <dgm:t>
        <a:bodyPr/>
        <a:lstStyle/>
        <a:p>
          <a:endParaRPr lang="zh-CN" altLang="en-US"/>
        </a:p>
      </dgm:t>
    </dgm:pt>
    <dgm:pt modelId="{CE4A8673-8F0B-4764-9D99-4C63BA2D4059}" type="pres">
      <dgm:prSet presAssocID="{22722E38-E165-43B7-BE4D-AD5BC9029E4A}" presName="spacer" presStyleCnt="0"/>
      <dgm:spPr/>
    </dgm:pt>
    <dgm:pt modelId="{B4AF0B6F-E65E-4FA6-A6E7-FE9461F17D20}" type="pres">
      <dgm:prSet presAssocID="{277B332E-51B7-45C5-8863-3BC42966D0A2}" presName="parentText" presStyleLbl="node1" presStyleIdx="2" presStyleCnt="5">
        <dgm:presLayoutVars>
          <dgm:chMax val="0"/>
          <dgm:bulletEnabled val="1"/>
        </dgm:presLayoutVars>
      </dgm:prSet>
      <dgm:spPr/>
      <dgm:t>
        <a:bodyPr/>
        <a:lstStyle/>
        <a:p>
          <a:endParaRPr lang="zh-CN" altLang="en-US"/>
        </a:p>
      </dgm:t>
    </dgm:pt>
    <dgm:pt modelId="{EA488FCB-EA6C-4CBD-A4D6-FA7F718D2504}" type="pres">
      <dgm:prSet presAssocID="{3425CEEA-C738-411A-8721-DBBE25FEB827}" presName="spacer" presStyleCnt="0"/>
      <dgm:spPr/>
    </dgm:pt>
    <dgm:pt modelId="{0694BBEB-3D65-4AC2-B543-FA1ABFED549F}" type="pres">
      <dgm:prSet presAssocID="{E3DC4B0F-2364-44A5-8051-0375BB6AB98A}" presName="parentText" presStyleLbl="node1" presStyleIdx="3" presStyleCnt="5">
        <dgm:presLayoutVars>
          <dgm:chMax val="0"/>
          <dgm:bulletEnabled val="1"/>
        </dgm:presLayoutVars>
      </dgm:prSet>
      <dgm:spPr/>
      <dgm:t>
        <a:bodyPr/>
        <a:lstStyle/>
        <a:p>
          <a:endParaRPr lang="zh-CN" altLang="en-US"/>
        </a:p>
      </dgm:t>
    </dgm:pt>
    <dgm:pt modelId="{909C38BA-2070-4A67-842F-54DFB85E6DBE}" type="pres">
      <dgm:prSet presAssocID="{FDB4F9DF-20A4-4A69-A834-E9184BEF6A61}" presName="spacer" presStyleCnt="0"/>
      <dgm:spPr/>
    </dgm:pt>
    <dgm:pt modelId="{34FC5034-E50E-49F4-A4BB-0F1F1A5EFC0C}" type="pres">
      <dgm:prSet presAssocID="{30E7A412-3928-464D-BCCE-E0EFE7CCBE59}" presName="parentText" presStyleLbl="node1" presStyleIdx="4" presStyleCnt="5">
        <dgm:presLayoutVars>
          <dgm:chMax val="0"/>
          <dgm:bulletEnabled val="1"/>
        </dgm:presLayoutVars>
      </dgm:prSet>
      <dgm:spPr/>
      <dgm:t>
        <a:bodyPr/>
        <a:lstStyle/>
        <a:p>
          <a:endParaRPr lang="zh-CN" altLang="en-US"/>
        </a:p>
      </dgm:t>
    </dgm:pt>
  </dgm:ptLst>
  <dgm:cxnLst>
    <dgm:cxn modelId="{1B7C8A85-D1AC-45D3-ACA9-0DE6072B68F4}" type="presOf" srcId="{277B332E-51B7-45C5-8863-3BC42966D0A2}" destId="{B4AF0B6F-E65E-4FA6-A6E7-FE9461F17D20}" srcOrd="0" destOrd="0" presId="urn:microsoft.com/office/officeart/2005/8/layout/vList2"/>
    <dgm:cxn modelId="{1EF95191-7751-4634-A9AD-FD2E7DB47458}" type="presOf" srcId="{03EDA13D-8095-4CB2-912B-31AC7C707EC1}" destId="{250D647B-A3CF-4EFF-BF01-ACF17BBC89C1}" srcOrd="0" destOrd="0" presId="urn:microsoft.com/office/officeart/2005/8/layout/vList2"/>
    <dgm:cxn modelId="{FCDB7B15-C32C-4B54-85A5-A7912ADF3A56}" type="presOf" srcId="{30E7A412-3928-464D-BCCE-E0EFE7CCBE59}" destId="{34FC5034-E50E-49F4-A4BB-0F1F1A5EFC0C}" srcOrd="0" destOrd="0" presId="urn:microsoft.com/office/officeart/2005/8/layout/vList2"/>
    <dgm:cxn modelId="{929CCABA-D61F-4294-9E97-4EACF167617E}" type="presOf" srcId="{E3DC4B0F-2364-44A5-8051-0375BB6AB98A}" destId="{0694BBEB-3D65-4AC2-B543-FA1ABFED549F}" srcOrd="0" destOrd="0" presId="urn:microsoft.com/office/officeart/2005/8/layout/vList2"/>
    <dgm:cxn modelId="{400A9F4A-67E1-4508-AA5B-7FE1EF322333}" srcId="{09DA4DF5-5BC0-420D-9703-F13B6B52AC4F}" destId="{30E7A412-3928-464D-BCCE-E0EFE7CCBE59}" srcOrd="4" destOrd="0" parTransId="{7FCCE559-C543-43F9-9D4E-32C37F8FF038}" sibTransId="{6B1571B7-0D2B-4A39-91ED-3E6690E98D8A}"/>
    <dgm:cxn modelId="{89FAD415-1CAE-454E-8EC5-2B59A1B4A09C}" type="presOf" srcId="{A034852A-2CDE-4980-8EEF-7E0A4B4F7B92}" destId="{1ABB9214-E165-4947-9F75-83116C6AD427}" srcOrd="0" destOrd="0" presId="urn:microsoft.com/office/officeart/2005/8/layout/vList2"/>
    <dgm:cxn modelId="{DE029B1F-3AC2-4165-BC6D-85AAE8D41F15}" srcId="{09DA4DF5-5BC0-420D-9703-F13B6B52AC4F}" destId="{E3DC4B0F-2364-44A5-8051-0375BB6AB98A}" srcOrd="3" destOrd="0" parTransId="{32A5B9F4-F73C-4303-AE07-9AD61E039463}" sibTransId="{FDB4F9DF-20A4-4A69-A834-E9184BEF6A61}"/>
    <dgm:cxn modelId="{BFA92251-E464-42A9-903D-1EF2C8B1BD64}" srcId="{09DA4DF5-5BC0-420D-9703-F13B6B52AC4F}" destId="{277B332E-51B7-45C5-8863-3BC42966D0A2}" srcOrd="2" destOrd="0" parTransId="{B922E38A-4D1C-4C88-93B1-A6B2A089ED14}" sibTransId="{3425CEEA-C738-411A-8721-DBBE25FEB827}"/>
    <dgm:cxn modelId="{32329B66-EBC2-4AE4-9C07-BC1869573654}" type="presOf" srcId="{09DA4DF5-5BC0-420D-9703-F13B6B52AC4F}" destId="{5232CA83-C17F-44AF-8C78-B892B8BE320D}" srcOrd="0" destOrd="0" presId="urn:microsoft.com/office/officeart/2005/8/layout/vList2"/>
    <dgm:cxn modelId="{E412AA8C-F3F4-45F1-8914-7CD70C046DF8}" srcId="{09DA4DF5-5BC0-420D-9703-F13B6B52AC4F}" destId="{A034852A-2CDE-4980-8EEF-7E0A4B4F7B92}" srcOrd="1" destOrd="0" parTransId="{060A381F-9AE1-43B9-95C2-D5014759A750}" sibTransId="{22722E38-E165-43B7-BE4D-AD5BC9029E4A}"/>
    <dgm:cxn modelId="{CB36BB3C-897D-475D-92C0-FAF955D30480}" srcId="{09DA4DF5-5BC0-420D-9703-F13B6B52AC4F}" destId="{03EDA13D-8095-4CB2-912B-31AC7C707EC1}" srcOrd="0" destOrd="0" parTransId="{9609E9AB-B29B-4625-BC78-1DA8F9165885}" sibTransId="{50027ACD-D92B-49EB-B95C-4C09FC8C0B33}"/>
    <dgm:cxn modelId="{6FA39FEE-E00F-442F-ACD9-E3375727364A}" type="presParOf" srcId="{5232CA83-C17F-44AF-8C78-B892B8BE320D}" destId="{250D647B-A3CF-4EFF-BF01-ACF17BBC89C1}" srcOrd="0" destOrd="0" presId="urn:microsoft.com/office/officeart/2005/8/layout/vList2"/>
    <dgm:cxn modelId="{00EE58E8-2599-4EF9-B7AF-7AC508018B71}" type="presParOf" srcId="{5232CA83-C17F-44AF-8C78-B892B8BE320D}" destId="{C423E564-CAB4-4F2E-9E58-9ED22802CC3D}" srcOrd="1" destOrd="0" presId="urn:microsoft.com/office/officeart/2005/8/layout/vList2"/>
    <dgm:cxn modelId="{2085B400-8C57-40CA-A53A-7DAF3BA59517}" type="presParOf" srcId="{5232CA83-C17F-44AF-8C78-B892B8BE320D}" destId="{1ABB9214-E165-4947-9F75-83116C6AD427}" srcOrd="2" destOrd="0" presId="urn:microsoft.com/office/officeart/2005/8/layout/vList2"/>
    <dgm:cxn modelId="{0AF750CB-39C3-425D-B7AD-0139AA2E39A6}" type="presParOf" srcId="{5232CA83-C17F-44AF-8C78-B892B8BE320D}" destId="{CE4A8673-8F0B-4764-9D99-4C63BA2D4059}" srcOrd="3" destOrd="0" presId="urn:microsoft.com/office/officeart/2005/8/layout/vList2"/>
    <dgm:cxn modelId="{56EAACA0-EA22-4A40-BABD-8839DEBAAA80}" type="presParOf" srcId="{5232CA83-C17F-44AF-8C78-B892B8BE320D}" destId="{B4AF0B6F-E65E-4FA6-A6E7-FE9461F17D20}" srcOrd="4" destOrd="0" presId="urn:microsoft.com/office/officeart/2005/8/layout/vList2"/>
    <dgm:cxn modelId="{FE94FF4F-FE52-4CF6-B39D-9CE43EDF4F52}" type="presParOf" srcId="{5232CA83-C17F-44AF-8C78-B892B8BE320D}" destId="{EA488FCB-EA6C-4CBD-A4D6-FA7F718D2504}" srcOrd="5" destOrd="0" presId="urn:microsoft.com/office/officeart/2005/8/layout/vList2"/>
    <dgm:cxn modelId="{58804301-1209-425E-94A2-AEEF6C1879B4}" type="presParOf" srcId="{5232CA83-C17F-44AF-8C78-B892B8BE320D}" destId="{0694BBEB-3D65-4AC2-B543-FA1ABFED549F}" srcOrd="6" destOrd="0" presId="urn:microsoft.com/office/officeart/2005/8/layout/vList2"/>
    <dgm:cxn modelId="{3787EAB3-3FB3-410F-A10B-7E9A50714A26}" type="presParOf" srcId="{5232CA83-C17F-44AF-8C78-B892B8BE320D}" destId="{909C38BA-2070-4A67-842F-54DFB85E6DBE}" srcOrd="7" destOrd="0" presId="urn:microsoft.com/office/officeart/2005/8/layout/vList2"/>
    <dgm:cxn modelId="{6C4E4F52-F2FC-47D0-BDE3-C90760171402}" type="presParOf" srcId="{5232CA83-C17F-44AF-8C78-B892B8BE320D}" destId="{34FC5034-E50E-49F4-A4BB-0F1F1A5EFC0C}"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9DA4DF5-5BC0-420D-9703-F13B6B52AC4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3EDA13D-8095-4CB2-912B-31AC7C707EC1}">
      <dgm:prSet/>
      <dgm:spPr/>
      <dgm:t>
        <a:bodyPr/>
        <a:lstStyle/>
        <a:p>
          <a:r>
            <a:rPr lang="en-US" altLang="zh-CN" dirty="0" smtClean="0">
              <a:latin typeface="微软雅黑" panose="020B0503020204020204" pitchFamily="34" charset="-122"/>
              <a:ea typeface="微软雅黑" panose="020B0503020204020204" pitchFamily="34" charset="-122"/>
            </a:rPr>
            <a:t>Enabled    </a:t>
          </a:r>
          <a:r>
            <a:rPr lang="zh-CN" altLang="en-US" dirty="0" smtClean="0">
              <a:latin typeface="微软雅黑" panose="020B0503020204020204" pitchFamily="34" charset="-122"/>
              <a:ea typeface="微软雅黑" panose="020B0503020204020204" pitchFamily="34" charset="-122"/>
            </a:rPr>
            <a:t>可用性</a:t>
          </a:r>
          <a:endParaRPr lang="zh-CN" altLang="zh-CN" dirty="0" smtClean="0">
            <a:latin typeface="微软雅黑" panose="020B0503020204020204" pitchFamily="34" charset="-122"/>
            <a:ea typeface="微软雅黑" panose="020B0503020204020204" pitchFamily="34" charset="-122"/>
          </a:endParaRPr>
        </a:p>
      </dgm:t>
    </dgm:pt>
    <dgm:pt modelId="{9609E9AB-B29B-4625-BC78-1DA8F9165885}" type="parTrans" cxnId="{CB36BB3C-897D-475D-92C0-FAF955D30480}">
      <dgm:prSet/>
      <dgm:spPr/>
      <dgm:t>
        <a:bodyPr/>
        <a:lstStyle/>
        <a:p>
          <a:endParaRPr lang="zh-CN" altLang="en-US"/>
        </a:p>
      </dgm:t>
    </dgm:pt>
    <dgm:pt modelId="{50027ACD-D92B-49EB-B95C-4C09FC8C0B33}" type="sibTrans" cxnId="{CB36BB3C-897D-475D-92C0-FAF955D30480}">
      <dgm:prSet/>
      <dgm:spPr/>
      <dgm:t>
        <a:bodyPr/>
        <a:lstStyle/>
        <a:p>
          <a:endParaRPr lang="zh-CN" altLang="en-US"/>
        </a:p>
      </dgm:t>
    </dgm:pt>
    <dgm:pt modelId="{A034852A-2CDE-4980-8EEF-7E0A4B4F7B92}">
      <dgm:prSet/>
      <dgm:spPr/>
      <dgm:t>
        <a:bodyPr/>
        <a:lstStyle/>
        <a:p>
          <a:r>
            <a:rPr lang="en-US" altLang="zh-CN" dirty="0" smtClean="0">
              <a:latin typeface="微软雅黑" panose="020B0503020204020204" pitchFamily="34" charset="-122"/>
              <a:ea typeface="微软雅黑" panose="020B0503020204020204" pitchFamily="34" charset="-122"/>
            </a:rPr>
            <a:t>Value      </a:t>
          </a:r>
          <a:r>
            <a:rPr lang="zh-CN" altLang="en-US" dirty="0" smtClean="0">
              <a:latin typeface="微软雅黑" panose="020B0503020204020204" pitchFamily="34" charset="-122"/>
              <a:ea typeface="微软雅黑" panose="020B0503020204020204" pitchFamily="34" charset="-122"/>
            </a:rPr>
            <a:t>返回值</a:t>
          </a:r>
          <a:endParaRPr lang="zh-CN" altLang="zh-CN" dirty="0" smtClean="0">
            <a:latin typeface="微软雅黑" panose="020B0503020204020204" pitchFamily="34" charset="-122"/>
            <a:ea typeface="微软雅黑" panose="020B0503020204020204" pitchFamily="34" charset="-122"/>
          </a:endParaRPr>
        </a:p>
      </dgm:t>
    </dgm:pt>
    <dgm:pt modelId="{060A381F-9AE1-43B9-95C2-D5014759A750}" type="parTrans" cxnId="{E412AA8C-F3F4-45F1-8914-7CD70C046DF8}">
      <dgm:prSet/>
      <dgm:spPr/>
      <dgm:t>
        <a:bodyPr/>
        <a:lstStyle/>
        <a:p>
          <a:endParaRPr lang="zh-CN" altLang="en-US"/>
        </a:p>
      </dgm:t>
    </dgm:pt>
    <dgm:pt modelId="{22722E38-E165-43B7-BE4D-AD5BC9029E4A}" type="sibTrans" cxnId="{E412AA8C-F3F4-45F1-8914-7CD70C046DF8}">
      <dgm:prSet/>
      <dgm:spPr/>
      <dgm:t>
        <a:bodyPr/>
        <a:lstStyle/>
        <a:p>
          <a:endParaRPr lang="zh-CN" altLang="en-US"/>
        </a:p>
      </dgm:t>
    </dgm:pt>
    <dgm:pt modelId="{277B332E-51B7-45C5-8863-3BC42966D0A2}">
      <dgm:prSet/>
      <dgm:spPr/>
      <dgm:t>
        <a:bodyPr/>
        <a:lstStyle/>
        <a:p>
          <a:r>
            <a:rPr lang="en-US" altLang="zh-CN" dirty="0" smtClean="0">
              <a:latin typeface="微软雅黑" panose="020B0503020204020204" pitchFamily="34" charset="-122"/>
              <a:ea typeface="微软雅黑" panose="020B0503020204020204" pitchFamily="34" charset="-122"/>
            </a:rPr>
            <a:t>Visible   </a:t>
          </a:r>
          <a:r>
            <a:rPr lang="zh-CN" altLang="en-US" dirty="0" smtClean="0">
              <a:latin typeface="微软雅黑" panose="020B0503020204020204" pitchFamily="34" charset="-122"/>
              <a:ea typeface="微软雅黑" panose="020B0503020204020204" pitchFamily="34" charset="-122"/>
            </a:rPr>
            <a:t>可见性</a:t>
          </a:r>
          <a:endParaRPr lang="zh-CN" altLang="zh-CN" dirty="0" smtClean="0">
            <a:latin typeface="微软雅黑" panose="020B0503020204020204" pitchFamily="34" charset="-122"/>
            <a:ea typeface="微软雅黑" panose="020B0503020204020204" pitchFamily="34" charset="-122"/>
          </a:endParaRPr>
        </a:p>
      </dgm:t>
    </dgm:pt>
    <dgm:pt modelId="{B922E38A-4D1C-4C88-93B1-A6B2A089ED14}" type="parTrans" cxnId="{BFA92251-E464-42A9-903D-1EF2C8B1BD64}">
      <dgm:prSet/>
      <dgm:spPr/>
      <dgm:t>
        <a:bodyPr/>
        <a:lstStyle/>
        <a:p>
          <a:endParaRPr lang="zh-CN" altLang="en-US"/>
        </a:p>
      </dgm:t>
    </dgm:pt>
    <dgm:pt modelId="{3425CEEA-C738-411A-8721-DBBE25FEB827}" type="sibTrans" cxnId="{BFA92251-E464-42A9-903D-1EF2C8B1BD64}">
      <dgm:prSet/>
      <dgm:spPr/>
      <dgm:t>
        <a:bodyPr/>
        <a:lstStyle/>
        <a:p>
          <a:endParaRPr lang="zh-CN" altLang="en-US"/>
        </a:p>
      </dgm:t>
    </dgm:pt>
    <dgm:pt modelId="{5232CA83-C17F-44AF-8C78-B892B8BE320D}" type="pres">
      <dgm:prSet presAssocID="{09DA4DF5-5BC0-420D-9703-F13B6B52AC4F}" presName="linear" presStyleCnt="0">
        <dgm:presLayoutVars>
          <dgm:animLvl val="lvl"/>
          <dgm:resizeHandles val="exact"/>
        </dgm:presLayoutVars>
      </dgm:prSet>
      <dgm:spPr/>
      <dgm:t>
        <a:bodyPr/>
        <a:lstStyle/>
        <a:p>
          <a:endParaRPr lang="en-US"/>
        </a:p>
      </dgm:t>
    </dgm:pt>
    <dgm:pt modelId="{250D647B-A3CF-4EFF-BF01-ACF17BBC89C1}" type="pres">
      <dgm:prSet presAssocID="{03EDA13D-8095-4CB2-912B-31AC7C707EC1}" presName="parentText" presStyleLbl="node1" presStyleIdx="0" presStyleCnt="3">
        <dgm:presLayoutVars>
          <dgm:chMax val="0"/>
          <dgm:bulletEnabled val="1"/>
        </dgm:presLayoutVars>
      </dgm:prSet>
      <dgm:spPr/>
      <dgm:t>
        <a:bodyPr/>
        <a:lstStyle/>
        <a:p>
          <a:endParaRPr lang="zh-CN" altLang="en-US"/>
        </a:p>
      </dgm:t>
    </dgm:pt>
    <dgm:pt modelId="{C423E564-CAB4-4F2E-9E58-9ED22802CC3D}" type="pres">
      <dgm:prSet presAssocID="{50027ACD-D92B-49EB-B95C-4C09FC8C0B33}" presName="spacer" presStyleCnt="0"/>
      <dgm:spPr/>
    </dgm:pt>
    <dgm:pt modelId="{1ABB9214-E165-4947-9F75-83116C6AD427}" type="pres">
      <dgm:prSet presAssocID="{A034852A-2CDE-4980-8EEF-7E0A4B4F7B92}" presName="parentText" presStyleLbl="node1" presStyleIdx="1" presStyleCnt="3">
        <dgm:presLayoutVars>
          <dgm:chMax val="0"/>
          <dgm:bulletEnabled val="1"/>
        </dgm:presLayoutVars>
      </dgm:prSet>
      <dgm:spPr/>
      <dgm:t>
        <a:bodyPr/>
        <a:lstStyle/>
        <a:p>
          <a:endParaRPr lang="zh-CN" altLang="en-US"/>
        </a:p>
      </dgm:t>
    </dgm:pt>
    <dgm:pt modelId="{CE4A8673-8F0B-4764-9D99-4C63BA2D4059}" type="pres">
      <dgm:prSet presAssocID="{22722E38-E165-43B7-BE4D-AD5BC9029E4A}" presName="spacer" presStyleCnt="0"/>
      <dgm:spPr/>
    </dgm:pt>
    <dgm:pt modelId="{B4AF0B6F-E65E-4FA6-A6E7-FE9461F17D20}" type="pres">
      <dgm:prSet presAssocID="{277B332E-51B7-45C5-8863-3BC42966D0A2}" presName="parentText" presStyleLbl="node1" presStyleIdx="2" presStyleCnt="3">
        <dgm:presLayoutVars>
          <dgm:chMax val="0"/>
          <dgm:bulletEnabled val="1"/>
        </dgm:presLayoutVars>
      </dgm:prSet>
      <dgm:spPr/>
      <dgm:t>
        <a:bodyPr/>
        <a:lstStyle/>
        <a:p>
          <a:endParaRPr lang="zh-CN" altLang="en-US"/>
        </a:p>
      </dgm:t>
    </dgm:pt>
  </dgm:ptLst>
  <dgm:cxnLst>
    <dgm:cxn modelId="{C9FCBBA1-51FB-4C3A-B045-FBA79D303AF2}" type="presOf" srcId="{277B332E-51B7-45C5-8863-3BC42966D0A2}" destId="{B4AF0B6F-E65E-4FA6-A6E7-FE9461F17D20}" srcOrd="0" destOrd="0" presId="urn:microsoft.com/office/officeart/2005/8/layout/vList2"/>
    <dgm:cxn modelId="{E412AA8C-F3F4-45F1-8914-7CD70C046DF8}" srcId="{09DA4DF5-5BC0-420D-9703-F13B6B52AC4F}" destId="{A034852A-2CDE-4980-8EEF-7E0A4B4F7B92}" srcOrd="1" destOrd="0" parTransId="{060A381F-9AE1-43B9-95C2-D5014759A750}" sibTransId="{22722E38-E165-43B7-BE4D-AD5BC9029E4A}"/>
    <dgm:cxn modelId="{BFA92251-E464-42A9-903D-1EF2C8B1BD64}" srcId="{09DA4DF5-5BC0-420D-9703-F13B6B52AC4F}" destId="{277B332E-51B7-45C5-8863-3BC42966D0A2}" srcOrd="2" destOrd="0" parTransId="{B922E38A-4D1C-4C88-93B1-A6B2A089ED14}" sibTransId="{3425CEEA-C738-411A-8721-DBBE25FEB827}"/>
    <dgm:cxn modelId="{CB36BB3C-897D-475D-92C0-FAF955D30480}" srcId="{09DA4DF5-5BC0-420D-9703-F13B6B52AC4F}" destId="{03EDA13D-8095-4CB2-912B-31AC7C707EC1}" srcOrd="0" destOrd="0" parTransId="{9609E9AB-B29B-4625-BC78-1DA8F9165885}" sibTransId="{50027ACD-D92B-49EB-B95C-4C09FC8C0B33}"/>
    <dgm:cxn modelId="{24373920-AC68-4C30-BB60-F201A3045A3F}" type="presOf" srcId="{09DA4DF5-5BC0-420D-9703-F13B6B52AC4F}" destId="{5232CA83-C17F-44AF-8C78-B892B8BE320D}" srcOrd="0" destOrd="0" presId="urn:microsoft.com/office/officeart/2005/8/layout/vList2"/>
    <dgm:cxn modelId="{C50C9F34-9FEE-4601-90D8-62921B0FC13A}" type="presOf" srcId="{A034852A-2CDE-4980-8EEF-7E0A4B4F7B92}" destId="{1ABB9214-E165-4947-9F75-83116C6AD427}" srcOrd="0" destOrd="0" presId="urn:microsoft.com/office/officeart/2005/8/layout/vList2"/>
    <dgm:cxn modelId="{D498E4A5-8F17-437A-A5D3-A545C7384BCC}" type="presOf" srcId="{03EDA13D-8095-4CB2-912B-31AC7C707EC1}" destId="{250D647B-A3CF-4EFF-BF01-ACF17BBC89C1}" srcOrd="0" destOrd="0" presId="urn:microsoft.com/office/officeart/2005/8/layout/vList2"/>
    <dgm:cxn modelId="{06B189FA-2294-4702-8B05-A7C19072EC3F}" type="presParOf" srcId="{5232CA83-C17F-44AF-8C78-B892B8BE320D}" destId="{250D647B-A3CF-4EFF-BF01-ACF17BBC89C1}" srcOrd="0" destOrd="0" presId="urn:microsoft.com/office/officeart/2005/8/layout/vList2"/>
    <dgm:cxn modelId="{FF669F12-59E6-4F1A-8216-A0D9559C0BE1}" type="presParOf" srcId="{5232CA83-C17F-44AF-8C78-B892B8BE320D}" destId="{C423E564-CAB4-4F2E-9E58-9ED22802CC3D}" srcOrd="1" destOrd="0" presId="urn:microsoft.com/office/officeart/2005/8/layout/vList2"/>
    <dgm:cxn modelId="{140966C2-894B-4ECB-B177-149365551A9E}" type="presParOf" srcId="{5232CA83-C17F-44AF-8C78-B892B8BE320D}" destId="{1ABB9214-E165-4947-9F75-83116C6AD427}" srcOrd="2" destOrd="0" presId="urn:microsoft.com/office/officeart/2005/8/layout/vList2"/>
    <dgm:cxn modelId="{7DF19764-BC79-45E2-94EC-AD46F8D76598}" type="presParOf" srcId="{5232CA83-C17F-44AF-8C78-B892B8BE320D}" destId="{CE4A8673-8F0B-4764-9D99-4C63BA2D4059}" srcOrd="3" destOrd="0" presId="urn:microsoft.com/office/officeart/2005/8/layout/vList2"/>
    <dgm:cxn modelId="{6B0462B7-818E-43C8-A2EF-2C0ADA9435F9}" type="presParOf" srcId="{5232CA83-C17F-44AF-8C78-B892B8BE320D}" destId="{B4AF0B6F-E65E-4FA6-A6E7-FE9461F17D20}"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9DA4DF5-5BC0-420D-9703-F13B6B52AC4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03EAC98-DFA8-41A7-B60F-139E2721F495}">
      <dgm:prSet/>
      <dgm:spPr/>
      <dgm:t>
        <a:bodyPr/>
        <a:lstStyle/>
        <a:p>
          <a:r>
            <a:rPr lang="en-US" altLang="zh-CN" dirty="0" smtClean="0">
              <a:latin typeface="微软雅黑" pitchFamily="34" charset="-122"/>
              <a:ea typeface="微软雅黑" pitchFamily="34" charset="-122"/>
            </a:rPr>
            <a:t>Enable  Value   Visible   </a:t>
          </a:r>
          <a:endParaRPr lang="zh-CN" altLang="en-US" dirty="0">
            <a:latin typeface="微软雅黑" pitchFamily="34" charset="-122"/>
            <a:ea typeface="微软雅黑" pitchFamily="34" charset="-122"/>
          </a:endParaRPr>
        </a:p>
      </dgm:t>
    </dgm:pt>
    <dgm:pt modelId="{C1C65367-67A0-4DBD-B40B-F594078788E1}" type="parTrans" cxnId="{039357BD-AEA9-4DC9-9673-8EBE77E43596}">
      <dgm:prSet/>
      <dgm:spPr/>
      <dgm:t>
        <a:bodyPr/>
        <a:lstStyle/>
        <a:p>
          <a:endParaRPr lang="zh-CN" altLang="en-US">
            <a:latin typeface="微软雅黑" pitchFamily="34" charset="-122"/>
            <a:ea typeface="微软雅黑" pitchFamily="34" charset="-122"/>
          </a:endParaRPr>
        </a:p>
      </dgm:t>
    </dgm:pt>
    <dgm:pt modelId="{393F8FAE-A811-4D19-8A18-9610BFAE1D03}" type="sibTrans" cxnId="{039357BD-AEA9-4DC9-9673-8EBE77E43596}">
      <dgm:prSet/>
      <dgm:spPr/>
      <dgm:t>
        <a:bodyPr/>
        <a:lstStyle/>
        <a:p>
          <a:endParaRPr lang="zh-CN" altLang="en-US">
            <a:latin typeface="微软雅黑" pitchFamily="34" charset="-122"/>
            <a:ea typeface="微软雅黑" pitchFamily="34" charset="-122"/>
          </a:endParaRPr>
        </a:p>
      </dgm:t>
    </dgm:pt>
    <dgm:pt modelId="{03F4ACFE-6D0A-46FA-88E7-3D9172323520}">
      <dgm:prSet/>
      <dgm:spPr/>
      <dgm:t>
        <a:bodyPr/>
        <a:lstStyle/>
        <a:p>
          <a:r>
            <a:rPr lang="en-US" altLang="zh-CN" dirty="0" smtClean="0">
              <a:latin typeface="微软雅黑" pitchFamily="34" charset="-122"/>
              <a:ea typeface="微软雅黑" pitchFamily="34" charset="-122"/>
            </a:rPr>
            <a:t>List  </a:t>
          </a:r>
          <a:r>
            <a:rPr lang="zh-CN" altLang="en-US" dirty="0" smtClean="0">
              <a:latin typeface="微软雅黑" pitchFamily="34" charset="-122"/>
              <a:ea typeface="微软雅黑" pitchFamily="34" charset="-122"/>
            </a:rPr>
            <a:t>数据源列表</a:t>
          </a:r>
          <a:endParaRPr lang="zh-CN" altLang="en-US" dirty="0">
            <a:latin typeface="微软雅黑" pitchFamily="34" charset="-122"/>
            <a:ea typeface="微软雅黑" pitchFamily="34" charset="-122"/>
          </a:endParaRPr>
        </a:p>
      </dgm:t>
    </dgm:pt>
    <dgm:pt modelId="{FA17F91F-9101-441D-B9B7-5C30ECCBFB1F}" type="parTrans" cxnId="{60F58E39-921E-43B3-BA98-5FDCE11A0DB3}">
      <dgm:prSet/>
      <dgm:spPr/>
      <dgm:t>
        <a:bodyPr/>
        <a:lstStyle/>
        <a:p>
          <a:endParaRPr lang="zh-CN" altLang="en-US"/>
        </a:p>
      </dgm:t>
    </dgm:pt>
    <dgm:pt modelId="{350D34DE-E10B-4F67-B59E-790B0350DC8D}" type="sibTrans" cxnId="{60F58E39-921E-43B3-BA98-5FDCE11A0DB3}">
      <dgm:prSet/>
      <dgm:spPr/>
      <dgm:t>
        <a:bodyPr/>
        <a:lstStyle/>
        <a:p>
          <a:endParaRPr lang="zh-CN" altLang="en-US"/>
        </a:p>
      </dgm:t>
    </dgm:pt>
    <dgm:pt modelId="{5232CA83-C17F-44AF-8C78-B892B8BE320D}" type="pres">
      <dgm:prSet presAssocID="{09DA4DF5-5BC0-420D-9703-F13B6B52AC4F}" presName="linear" presStyleCnt="0">
        <dgm:presLayoutVars>
          <dgm:animLvl val="lvl"/>
          <dgm:resizeHandles val="exact"/>
        </dgm:presLayoutVars>
      </dgm:prSet>
      <dgm:spPr/>
      <dgm:t>
        <a:bodyPr/>
        <a:lstStyle/>
        <a:p>
          <a:endParaRPr lang="en-US"/>
        </a:p>
      </dgm:t>
    </dgm:pt>
    <dgm:pt modelId="{AC1CEC13-2735-401C-98CE-CF4087238E1F}" type="pres">
      <dgm:prSet presAssocID="{C03EAC98-DFA8-41A7-B60F-139E2721F495}" presName="parentText" presStyleLbl="node1" presStyleIdx="0" presStyleCnt="2">
        <dgm:presLayoutVars>
          <dgm:chMax val="0"/>
          <dgm:bulletEnabled val="1"/>
        </dgm:presLayoutVars>
      </dgm:prSet>
      <dgm:spPr/>
      <dgm:t>
        <a:bodyPr/>
        <a:lstStyle/>
        <a:p>
          <a:endParaRPr lang="zh-CN" altLang="en-US"/>
        </a:p>
      </dgm:t>
    </dgm:pt>
    <dgm:pt modelId="{666E0A29-F800-4458-8400-379331903D03}" type="pres">
      <dgm:prSet presAssocID="{393F8FAE-A811-4D19-8A18-9610BFAE1D03}" presName="spacer" presStyleCnt="0"/>
      <dgm:spPr/>
    </dgm:pt>
    <dgm:pt modelId="{CD88EE43-DA44-4290-96D1-ACFBDE4A1674}" type="pres">
      <dgm:prSet presAssocID="{03F4ACFE-6D0A-46FA-88E7-3D9172323520}" presName="parentText" presStyleLbl="node1" presStyleIdx="1" presStyleCnt="2">
        <dgm:presLayoutVars>
          <dgm:chMax val="0"/>
          <dgm:bulletEnabled val="1"/>
        </dgm:presLayoutVars>
      </dgm:prSet>
      <dgm:spPr/>
      <dgm:t>
        <a:bodyPr/>
        <a:lstStyle/>
        <a:p>
          <a:endParaRPr lang="zh-CN" altLang="en-US"/>
        </a:p>
      </dgm:t>
    </dgm:pt>
  </dgm:ptLst>
  <dgm:cxnLst>
    <dgm:cxn modelId="{1CCD6487-7FE6-4CD6-B584-4213EC61839C}" type="presOf" srcId="{03F4ACFE-6D0A-46FA-88E7-3D9172323520}" destId="{CD88EE43-DA44-4290-96D1-ACFBDE4A1674}" srcOrd="0" destOrd="0" presId="urn:microsoft.com/office/officeart/2005/8/layout/vList2"/>
    <dgm:cxn modelId="{60F58E39-921E-43B3-BA98-5FDCE11A0DB3}" srcId="{09DA4DF5-5BC0-420D-9703-F13B6B52AC4F}" destId="{03F4ACFE-6D0A-46FA-88E7-3D9172323520}" srcOrd="1" destOrd="0" parTransId="{FA17F91F-9101-441D-B9B7-5C30ECCBFB1F}" sibTransId="{350D34DE-E10B-4F67-B59E-790B0350DC8D}"/>
    <dgm:cxn modelId="{039357BD-AEA9-4DC9-9673-8EBE77E43596}" srcId="{09DA4DF5-5BC0-420D-9703-F13B6B52AC4F}" destId="{C03EAC98-DFA8-41A7-B60F-139E2721F495}" srcOrd="0" destOrd="0" parTransId="{C1C65367-67A0-4DBD-B40B-F594078788E1}" sibTransId="{393F8FAE-A811-4D19-8A18-9610BFAE1D03}"/>
    <dgm:cxn modelId="{98FE2690-FF2A-4BC1-ACF5-E1397C83C151}" type="presOf" srcId="{09DA4DF5-5BC0-420D-9703-F13B6B52AC4F}" destId="{5232CA83-C17F-44AF-8C78-B892B8BE320D}" srcOrd="0" destOrd="0" presId="urn:microsoft.com/office/officeart/2005/8/layout/vList2"/>
    <dgm:cxn modelId="{DB1FE567-C06B-4A70-855C-D5799C18E390}" type="presOf" srcId="{C03EAC98-DFA8-41A7-B60F-139E2721F495}" destId="{AC1CEC13-2735-401C-98CE-CF4087238E1F}" srcOrd="0" destOrd="0" presId="urn:microsoft.com/office/officeart/2005/8/layout/vList2"/>
    <dgm:cxn modelId="{C165FBCE-68BA-49B2-AE42-28990FF6EAF5}" type="presParOf" srcId="{5232CA83-C17F-44AF-8C78-B892B8BE320D}" destId="{AC1CEC13-2735-401C-98CE-CF4087238E1F}" srcOrd="0" destOrd="0" presId="urn:microsoft.com/office/officeart/2005/8/layout/vList2"/>
    <dgm:cxn modelId="{7B9A9585-411A-443E-99E2-7B134C97DD90}" type="presParOf" srcId="{5232CA83-C17F-44AF-8C78-B892B8BE320D}" destId="{666E0A29-F800-4458-8400-379331903D03}" srcOrd="1" destOrd="0" presId="urn:microsoft.com/office/officeart/2005/8/layout/vList2"/>
    <dgm:cxn modelId="{70A01538-76F5-4AAD-A2B5-9F4895551BCD}" type="presParOf" srcId="{5232CA83-C17F-44AF-8C78-B892B8BE320D}" destId="{CD88EE43-DA44-4290-96D1-ACFBDE4A1674}"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9DA4DF5-5BC0-420D-9703-F13B6B52AC4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03EAC98-DFA8-41A7-B60F-139E2721F495}">
      <dgm:prSet/>
      <dgm:spPr/>
      <dgm:t>
        <a:bodyPr/>
        <a:lstStyle/>
        <a:p>
          <a:r>
            <a:rPr lang="en-US" altLang="zh-CN" dirty="0" err="1" smtClean="0">
              <a:latin typeface="微软雅黑" pitchFamily="34" charset="-122"/>
              <a:ea typeface="微软雅黑" pitchFamily="34" charset="-122"/>
            </a:rPr>
            <a:t>AddItem</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增加一个下拉项目</a:t>
          </a:r>
          <a:endParaRPr lang="zh-CN" altLang="en-US" dirty="0">
            <a:latin typeface="微软雅黑" pitchFamily="34" charset="-122"/>
            <a:ea typeface="微软雅黑" pitchFamily="34" charset="-122"/>
          </a:endParaRPr>
        </a:p>
      </dgm:t>
    </dgm:pt>
    <dgm:pt modelId="{C1C65367-67A0-4DBD-B40B-F594078788E1}" type="parTrans" cxnId="{039357BD-AEA9-4DC9-9673-8EBE77E43596}">
      <dgm:prSet/>
      <dgm:spPr/>
      <dgm:t>
        <a:bodyPr/>
        <a:lstStyle/>
        <a:p>
          <a:endParaRPr lang="zh-CN" altLang="en-US">
            <a:latin typeface="微软雅黑" pitchFamily="34" charset="-122"/>
            <a:ea typeface="微软雅黑" pitchFamily="34" charset="-122"/>
          </a:endParaRPr>
        </a:p>
      </dgm:t>
    </dgm:pt>
    <dgm:pt modelId="{393F8FAE-A811-4D19-8A18-9610BFAE1D03}" type="sibTrans" cxnId="{039357BD-AEA9-4DC9-9673-8EBE77E43596}">
      <dgm:prSet/>
      <dgm:spPr/>
      <dgm:t>
        <a:bodyPr/>
        <a:lstStyle/>
        <a:p>
          <a:endParaRPr lang="zh-CN" altLang="en-US">
            <a:latin typeface="微软雅黑" pitchFamily="34" charset="-122"/>
            <a:ea typeface="微软雅黑" pitchFamily="34" charset="-122"/>
          </a:endParaRPr>
        </a:p>
      </dgm:t>
    </dgm:pt>
    <dgm:pt modelId="{794DA096-5E15-4C25-A16A-E5577DF459B3}">
      <dgm:prSet/>
      <dgm:spPr/>
      <dgm:t>
        <a:bodyPr/>
        <a:lstStyle/>
        <a:p>
          <a:r>
            <a:rPr lang="en-US" altLang="en-US" dirty="0" err="1" smtClean="0">
              <a:latin typeface="微软雅黑" pitchFamily="34" charset="-122"/>
              <a:ea typeface="微软雅黑" pitchFamily="34" charset="-122"/>
            </a:rPr>
            <a:t>RemoveItem</a:t>
          </a:r>
          <a:r>
            <a:rPr lang="en-US" altLang="en-US"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移除一个项目</a:t>
          </a:r>
          <a:endParaRPr lang="zh-CN" altLang="en-US" dirty="0">
            <a:latin typeface="微软雅黑" pitchFamily="34" charset="-122"/>
            <a:ea typeface="微软雅黑" pitchFamily="34" charset="-122"/>
          </a:endParaRPr>
        </a:p>
      </dgm:t>
    </dgm:pt>
    <dgm:pt modelId="{29FF538F-9B89-4C4E-B79D-314A4A98BF11}" type="parTrans" cxnId="{1480B94A-87C9-4EAE-9792-07F055F975EE}">
      <dgm:prSet/>
      <dgm:spPr/>
      <dgm:t>
        <a:bodyPr/>
        <a:lstStyle/>
        <a:p>
          <a:endParaRPr lang="zh-CN" altLang="en-US">
            <a:latin typeface="微软雅黑" pitchFamily="34" charset="-122"/>
            <a:ea typeface="微软雅黑" pitchFamily="34" charset="-122"/>
          </a:endParaRPr>
        </a:p>
      </dgm:t>
    </dgm:pt>
    <dgm:pt modelId="{E27F1B11-185E-4142-96D5-A0CF850EC898}" type="sibTrans" cxnId="{1480B94A-87C9-4EAE-9792-07F055F975EE}">
      <dgm:prSet/>
      <dgm:spPr/>
      <dgm:t>
        <a:bodyPr/>
        <a:lstStyle/>
        <a:p>
          <a:endParaRPr lang="zh-CN" altLang="en-US">
            <a:latin typeface="微软雅黑" pitchFamily="34" charset="-122"/>
            <a:ea typeface="微软雅黑" pitchFamily="34" charset="-122"/>
          </a:endParaRPr>
        </a:p>
      </dgm:t>
    </dgm:pt>
    <dgm:pt modelId="{B3E43FB4-33FF-4BBB-85AC-8C3CE0F11783}">
      <dgm:prSet/>
      <dgm:spPr/>
      <dgm:t>
        <a:bodyPr/>
        <a:lstStyle/>
        <a:p>
          <a:r>
            <a:rPr lang="en-US" altLang="zh-CN" dirty="0" smtClean="0">
              <a:latin typeface="微软雅黑" pitchFamily="34" charset="-122"/>
              <a:ea typeface="微软雅黑" pitchFamily="34" charset="-122"/>
            </a:rPr>
            <a:t>Clear</a:t>
          </a:r>
          <a:endParaRPr lang="zh-CN" altLang="en-US" dirty="0">
            <a:latin typeface="微软雅黑" pitchFamily="34" charset="-122"/>
            <a:ea typeface="微软雅黑" pitchFamily="34" charset="-122"/>
          </a:endParaRPr>
        </a:p>
      </dgm:t>
    </dgm:pt>
    <dgm:pt modelId="{8C440565-6DC5-4238-92A9-7B27A106B96C}" type="parTrans" cxnId="{C07FDD21-6102-4E3C-AFD3-B6017A2160CC}">
      <dgm:prSet/>
      <dgm:spPr/>
      <dgm:t>
        <a:bodyPr/>
        <a:lstStyle/>
        <a:p>
          <a:endParaRPr lang="zh-CN" altLang="en-US">
            <a:latin typeface="微软雅黑" pitchFamily="34" charset="-122"/>
            <a:ea typeface="微软雅黑" pitchFamily="34" charset="-122"/>
          </a:endParaRPr>
        </a:p>
      </dgm:t>
    </dgm:pt>
    <dgm:pt modelId="{358144AF-06B9-4FF2-BDE9-5A216334D6AE}" type="sibTrans" cxnId="{C07FDD21-6102-4E3C-AFD3-B6017A2160CC}">
      <dgm:prSet/>
      <dgm:spPr/>
      <dgm:t>
        <a:bodyPr/>
        <a:lstStyle/>
        <a:p>
          <a:endParaRPr lang="zh-CN" altLang="en-US">
            <a:latin typeface="微软雅黑" pitchFamily="34" charset="-122"/>
            <a:ea typeface="微软雅黑" pitchFamily="34" charset="-122"/>
          </a:endParaRPr>
        </a:p>
      </dgm:t>
    </dgm:pt>
    <dgm:pt modelId="{5232CA83-C17F-44AF-8C78-B892B8BE320D}" type="pres">
      <dgm:prSet presAssocID="{09DA4DF5-5BC0-420D-9703-F13B6B52AC4F}" presName="linear" presStyleCnt="0">
        <dgm:presLayoutVars>
          <dgm:animLvl val="lvl"/>
          <dgm:resizeHandles val="exact"/>
        </dgm:presLayoutVars>
      </dgm:prSet>
      <dgm:spPr/>
      <dgm:t>
        <a:bodyPr/>
        <a:lstStyle/>
        <a:p>
          <a:endParaRPr lang="en-US"/>
        </a:p>
      </dgm:t>
    </dgm:pt>
    <dgm:pt modelId="{AC1CEC13-2735-401C-98CE-CF4087238E1F}" type="pres">
      <dgm:prSet presAssocID="{C03EAC98-DFA8-41A7-B60F-139E2721F495}" presName="parentText" presStyleLbl="node1" presStyleIdx="0" presStyleCnt="3">
        <dgm:presLayoutVars>
          <dgm:chMax val="0"/>
          <dgm:bulletEnabled val="1"/>
        </dgm:presLayoutVars>
      </dgm:prSet>
      <dgm:spPr/>
      <dgm:t>
        <a:bodyPr/>
        <a:lstStyle/>
        <a:p>
          <a:endParaRPr lang="zh-CN" altLang="en-US"/>
        </a:p>
      </dgm:t>
    </dgm:pt>
    <dgm:pt modelId="{666E0A29-F800-4458-8400-379331903D03}" type="pres">
      <dgm:prSet presAssocID="{393F8FAE-A811-4D19-8A18-9610BFAE1D03}" presName="spacer" presStyleCnt="0"/>
      <dgm:spPr/>
    </dgm:pt>
    <dgm:pt modelId="{55EE3B08-A0EC-4E6E-BF39-695536E7EA2A}" type="pres">
      <dgm:prSet presAssocID="{794DA096-5E15-4C25-A16A-E5577DF459B3}" presName="parentText" presStyleLbl="node1" presStyleIdx="1" presStyleCnt="3">
        <dgm:presLayoutVars>
          <dgm:chMax val="0"/>
          <dgm:bulletEnabled val="1"/>
        </dgm:presLayoutVars>
      </dgm:prSet>
      <dgm:spPr/>
      <dgm:t>
        <a:bodyPr/>
        <a:lstStyle/>
        <a:p>
          <a:endParaRPr lang="zh-CN" altLang="en-US"/>
        </a:p>
      </dgm:t>
    </dgm:pt>
    <dgm:pt modelId="{40435883-44D0-4FC8-A3E5-7297466E9DA1}" type="pres">
      <dgm:prSet presAssocID="{E27F1B11-185E-4142-96D5-A0CF850EC898}" presName="spacer" presStyleCnt="0"/>
      <dgm:spPr/>
    </dgm:pt>
    <dgm:pt modelId="{06800FFF-99F0-43A2-91B1-1E254A60AA64}" type="pres">
      <dgm:prSet presAssocID="{B3E43FB4-33FF-4BBB-85AC-8C3CE0F11783}" presName="parentText" presStyleLbl="node1" presStyleIdx="2" presStyleCnt="3">
        <dgm:presLayoutVars>
          <dgm:chMax val="0"/>
          <dgm:bulletEnabled val="1"/>
        </dgm:presLayoutVars>
      </dgm:prSet>
      <dgm:spPr/>
      <dgm:t>
        <a:bodyPr/>
        <a:lstStyle/>
        <a:p>
          <a:endParaRPr lang="zh-CN" altLang="en-US"/>
        </a:p>
      </dgm:t>
    </dgm:pt>
  </dgm:ptLst>
  <dgm:cxnLst>
    <dgm:cxn modelId="{4B804D43-D86A-4E00-9F6E-E7B4AD3427DC}" type="presOf" srcId="{09DA4DF5-5BC0-420D-9703-F13B6B52AC4F}" destId="{5232CA83-C17F-44AF-8C78-B892B8BE320D}" srcOrd="0" destOrd="0" presId="urn:microsoft.com/office/officeart/2005/8/layout/vList2"/>
    <dgm:cxn modelId="{039357BD-AEA9-4DC9-9673-8EBE77E43596}" srcId="{09DA4DF5-5BC0-420D-9703-F13B6B52AC4F}" destId="{C03EAC98-DFA8-41A7-B60F-139E2721F495}" srcOrd="0" destOrd="0" parTransId="{C1C65367-67A0-4DBD-B40B-F594078788E1}" sibTransId="{393F8FAE-A811-4D19-8A18-9610BFAE1D03}"/>
    <dgm:cxn modelId="{A9AE0C40-A85A-4396-9ACC-C8761B50A2DD}" type="presOf" srcId="{794DA096-5E15-4C25-A16A-E5577DF459B3}" destId="{55EE3B08-A0EC-4E6E-BF39-695536E7EA2A}" srcOrd="0" destOrd="0" presId="urn:microsoft.com/office/officeart/2005/8/layout/vList2"/>
    <dgm:cxn modelId="{510AB78B-FC51-4209-B626-1CE33E3CE88F}" type="presOf" srcId="{C03EAC98-DFA8-41A7-B60F-139E2721F495}" destId="{AC1CEC13-2735-401C-98CE-CF4087238E1F}" srcOrd="0" destOrd="0" presId="urn:microsoft.com/office/officeart/2005/8/layout/vList2"/>
    <dgm:cxn modelId="{1480B94A-87C9-4EAE-9792-07F055F975EE}" srcId="{09DA4DF5-5BC0-420D-9703-F13B6B52AC4F}" destId="{794DA096-5E15-4C25-A16A-E5577DF459B3}" srcOrd="1" destOrd="0" parTransId="{29FF538F-9B89-4C4E-B79D-314A4A98BF11}" sibTransId="{E27F1B11-185E-4142-96D5-A0CF850EC898}"/>
    <dgm:cxn modelId="{019AF54C-8B0F-4C35-817F-50C355BBEC03}" type="presOf" srcId="{B3E43FB4-33FF-4BBB-85AC-8C3CE0F11783}" destId="{06800FFF-99F0-43A2-91B1-1E254A60AA64}" srcOrd="0" destOrd="0" presId="urn:microsoft.com/office/officeart/2005/8/layout/vList2"/>
    <dgm:cxn modelId="{C07FDD21-6102-4E3C-AFD3-B6017A2160CC}" srcId="{09DA4DF5-5BC0-420D-9703-F13B6B52AC4F}" destId="{B3E43FB4-33FF-4BBB-85AC-8C3CE0F11783}" srcOrd="2" destOrd="0" parTransId="{8C440565-6DC5-4238-92A9-7B27A106B96C}" sibTransId="{358144AF-06B9-4FF2-BDE9-5A216334D6AE}"/>
    <dgm:cxn modelId="{0C6CAA52-F1B4-48EC-8DF5-D0AA9C23CF78}" type="presParOf" srcId="{5232CA83-C17F-44AF-8C78-B892B8BE320D}" destId="{AC1CEC13-2735-401C-98CE-CF4087238E1F}" srcOrd="0" destOrd="0" presId="urn:microsoft.com/office/officeart/2005/8/layout/vList2"/>
    <dgm:cxn modelId="{0156FAE7-5590-485A-8263-F1EF43F59C99}" type="presParOf" srcId="{5232CA83-C17F-44AF-8C78-B892B8BE320D}" destId="{666E0A29-F800-4458-8400-379331903D03}" srcOrd="1" destOrd="0" presId="urn:microsoft.com/office/officeart/2005/8/layout/vList2"/>
    <dgm:cxn modelId="{C204DD9A-5742-425F-8887-E2A6EA2099E2}" type="presParOf" srcId="{5232CA83-C17F-44AF-8C78-B892B8BE320D}" destId="{55EE3B08-A0EC-4E6E-BF39-695536E7EA2A}" srcOrd="2" destOrd="0" presId="urn:microsoft.com/office/officeart/2005/8/layout/vList2"/>
    <dgm:cxn modelId="{5D2FC598-0992-45E1-A2B8-E47A40B73ED5}" type="presParOf" srcId="{5232CA83-C17F-44AF-8C78-B892B8BE320D}" destId="{40435883-44D0-4FC8-A3E5-7297466E9DA1}" srcOrd="3" destOrd="0" presId="urn:microsoft.com/office/officeart/2005/8/layout/vList2"/>
    <dgm:cxn modelId="{54572998-96B5-4AA6-9AA6-94C602F94104}" type="presParOf" srcId="{5232CA83-C17F-44AF-8C78-B892B8BE320D}" destId="{06800FFF-99F0-43A2-91B1-1E254A60AA64}" srcOrd="4"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9DA4DF5-5BC0-420D-9703-F13B6B52AC4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03EAC98-DFA8-41A7-B60F-139E2721F495}">
      <dgm:prSet/>
      <dgm:spPr/>
      <dgm:t>
        <a:bodyPr/>
        <a:lstStyle/>
        <a:p>
          <a:r>
            <a:rPr lang="en-US" altLang="zh-CN" dirty="0" smtClean="0">
              <a:latin typeface="微软雅黑" pitchFamily="34" charset="-122"/>
              <a:ea typeface="微软雅黑" pitchFamily="34" charset="-122"/>
            </a:rPr>
            <a:t>Enable  Value   Visible   </a:t>
          </a:r>
          <a:endParaRPr lang="zh-CN" altLang="en-US" dirty="0">
            <a:latin typeface="微软雅黑" pitchFamily="34" charset="-122"/>
            <a:ea typeface="微软雅黑" pitchFamily="34" charset="-122"/>
          </a:endParaRPr>
        </a:p>
      </dgm:t>
    </dgm:pt>
    <dgm:pt modelId="{C1C65367-67A0-4DBD-B40B-F594078788E1}" type="parTrans" cxnId="{039357BD-AEA9-4DC9-9673-8EBE77E43596}">
      <dgm:prSet/>
      <dgm:spPr/>
      <dgm:t>
        <a:bodyPr/>
        <a:lstStyle/>
        <a:p>
          <a:endParaRPr lang="zh-CN" altLang="en-US">
            <a:latin typeface="微软雅黑" pitchFamily="34" charset="-122"/>
            <a:ea typeface="微软雅黑" pitchFamily="34" charset="-122"/>
          </a:endParaRPr>
        </a:p>
      </dgm:t>
    </dgm:pt>
    <dgm:pt modelId="{393F8FAE-A811-4D19-8A18-9610BFAE1D03}" type="sibTrans" cxnId="{039357BD-AEA9-4DC9-9673-8EBE77E43596}">
      <dgm:prSet/>
      <dgm:spPr/>
      <dgm:t>
        <a:bodyPr/>
        <a:lstStyle/>
        <a:p>
          <a:endParaRPr lang="zh-CN" altLang="en-US">
            <a:latin typeface="微软雅黑" pitchFamily="34" charset="-122"/>
            <a:ea typeface="微软雅黑" pitchFamily="34" charset="-122"/>
          </a:endParaRPr>
        </a:p>
      </dgm:t>
    </dgm:pt>
    <dgm:pt modelId="{794DA096-5E15-4C25-A16A-E5577DF459B3}">
      <dgm:prSet/>
      <dgm:spPr/>
      <dgm:t>
        <a:bodyPr/>
        <a:lstStyle/>
        <a:p>
          <a:r>
            <a:rPr lang="en-US" altLang="zh-CN" dirty="0" err="1" smtClean="0">
              <a:latin typeface="微软雅黑" pitchFamily="34" charset="-122"/>
              <a:ea typeface="微软雅黑" pitchFamily="34" charset="-122"/>
            </a:rPr>
            <a:t>ColumnCount</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列</a:t>
          </a:r>
          <a:endParaRPr lang="zh-CN" altLang="en-US" dirty="0">
            <a:latin typeface="微软雅黑" pitchFamily="34" charset="-122"/>
            <a:ea typeface="微软雅黑" pitchFamily="34" charset="-122"/>
          </a:endParaRPr>
        </a:p>
      </dgm:t>
    </dgm:pt>
    <dgm:pt modelId="{29FF538F-9B89-4C4E-B79D-314A4A98BF11}" type="parTrans" cxnId="{1480B94A-87C9-4EAE-9792-07F055F975EE}">
      <dgm:prSet/>
      <dgm:spPr/>
      <dgm:t>
        <a:bodyPr/>
        <a:lstStyle/>
        <a:p>
          <a:endParaRPr lang="zh-CN" altLang="en-US">
            <a:latin typeface="微软雅黑" pitchFamily="34" charset="-122"/>
            <a:ea typeface="微软雅黑" pitchFamily="34" charset="-122"/>
          </a:endParaRPr>
        </a:p>
      </dgm:t>
    </dgm:pt>
    <dgm:pt modelId="{E27F1B11-185E-4142-96D5-A0CF850EC898}" type="sibTrans" cxnId="{1480B94A-87C9-4EAE-9792-07F055F975EE}">
      <dgm:prSet/>
      <dgm:spPr/>
      <dgm:t>
        <a:bodyPr/>
        <a:lstStyle/>
        <a:p>
          <a:endParaRPr lang="zh-CN" altLang="en-US">
            <a:latin typeface="微软雅黑" pitchFamily="34" charset="-122"/>
            <a:ea typeface="微软雅黑" pitchFamily="34" charset="-122"/>
          </a:endParaRPr>
        </a:p>
      </dgm:t>
    </dgm:pt>
    <dgm:pt modelId="{03F4ACFE-6D0A-46FA-88E7-3D9172323520}">
      <dgm:prSet/>
      <dgm:spPr/>
      <dgm:t>
        <a:bodyPr/>
        <a:lstStyle/>
        <a:p>
          <a:r>
            <a:rPr lang="en-US" altLang="zh-CN" dirty="0" smtClean="0">
              <a:latin typeface="微软雅黑" pitchFamily="34" charset="-122"/>
              <a:ea typeface="微软雅黑" pitchFamily="34" charset="-122"/>
            </a:rPr>
            <a:t>List  </a:t>
          </a:r>
          <a:r>
            <a:rPr lang="zh-CN" altLang="en-US" dirty="0" smtClean="0">
              <a:latin typeface="微软雅黑" pitchFamily="34" charset="-122"/>
              <a:ea typeface="微软雅黑" pitchFamily="34" charset="-122"/>
            </a:rPr>
            <a:t>数据源列表</a:t>
          </a:r>
          <a:endParaRPr lang="zh-CN" altLang="en-US" dirty="0">
            <a:latin typeface="微软雅黑" pitchFamily="34" charset="-122"/>
            <a:ea typeface="微软雅黑" pitchFamily="34" charset="-122"/>
          </a:endParaRPr>
        </a:p>
      </dgm:t>
    </dgm:pt>
    <dgm:pt modelId="{FA17F91F-9101-441D-B9B7-5C30ECCBFB1F}" type="parTrans" cxnId="{60F58E39-921E-43B3-BA98-5FDCE11A0DB3}">
      <dgm:prSet/>
      <dgm:spPr/>
      <dgm:t>
        <a:bodyPr/>
        <a:lstStyle/>
        <a:p>
          <a:endParaRPr lang="zh-CN" altLang="en-US"/>
        </a:p>
      </dgm:t>
    </dgm:pt>
    <dgm:pt modelId="{350D34DE-E10B-4F67-B59E-790B0350DC8D}" type="sibTrans" cxnId="{60F58E39-921E-43B3-BA98-5FDCE11A0DB3}">
      <dgm:prSet/>
      <dgm:spPr/>
      <dgm:t>
        <a:bodyPr/>
        <a:lstStyle/>
        <a:p>
          <a:endParaRPr lang="zh-CN" altLang="en-US"/>
        </a:p>
      </dgm:t>
    </dgm:pt>
    <dgm:pt modelId="{5232CA83-C17F-44AF-8C78-B892B8BE320D}" type="pres">
      <dgm:prSet presAssocID="{09DA4DF5-5BC0-420D-9703-F13B6B52AC4F}" presName="linear" presStyleCnt="0">
        <dgm:presLayoutVars>
          <dgm:animLvl val="lvl"/>
          <dgm:resizeHandles val="exact"/>
        </dgm:presLayoutVars>
      </dgm:prSet>
      <dgm:spPr/>
      <dgm:t>
        <a:bodyPr/>
        <a:lstStyle/>
        <a:p>
          <a:endParaRPr lang="en-US"/>
        </a:p>
      </dgm:t>
    </dgm:pt>
    <dgm:pt modelId="{AC1CEC13-2735-401C-98CE-CF4087238E1F}" type="pres">
      <dgm:prSet presAssocID="{C03EAC98-DFA8-41A7-B60F-139E2721F495}" presName="parentText" presStyleLbl="node1" presStyleIdx="0" presStyleCnt="3">
        <dgm:presLayoutVars>
          <dgm:chMax val="0"/>
          <dgm:bulletEnabled val="1"/>
        </dgm:presLayoutVars>
      </dgm:prSet>
      <dgm:spPr/>
      <dgm:t>
        <a:bodyPr/>
        <a:lstStyle/>
        <a:p>
          <a:endParaRPr lang="zh-CN" altLang="en-US"/>
        </a:p>
      </dgm:t>
    </dgm:pt>
    <dgm:pt modelId="{666E0A29-F800-4458-8400-379331903D03}" type="pres">
      <dgm:prSet presAssocID="{393F8FAE-A811-4D19-8A18-9610BFAE1D03}" presName="spacer" presStyleCnt="0"/>
      <dgm:spPr/>
    </dgm:pt>
    <dgm:pt modelId="{55EE3B08-A0EC-4E6E-BF39-695536E7EA2A}" type="pres">
      <dgm:prSet presAssocID="{794DA096-5E15-4C25-A16A-E5577DF459B3}" presName="parentText" presStyleLbl="node1" presStyleIdx="1" presStyleCnt="3">
        <dgm:presLayoutVars>
          <dgm:chMax val="0"/>
          <dgm:bulletEnabled val="1"/>
        </dgm:presLayoutVars>
      </dgm:prSet>
      <dgm:spPr/>
      <dgm:t>
        <a:bodyPr/>
        <a:lstStyle/>
        <a:p>
          <a:endParaRPr lang="zh-CN" altLang="en-US"/>
        </a:p>
      </dgm:t>
    </dgm:pt>
    <dgm:pt modelId="{40435883-44D0-4FC8-A3E5-7297466E9DA1}" type="pres">
      <dgm:prSet presAssocID="{E27F1B11-185E-4142-96D5-A0CF850EC898}" presName="spacer" presStyleCnt="0"/>
      <dgm:spPr/>
    </dgm:pt>
    <dgm:pt modelId="{CD88EE43-DA44-4290-96D1-ACFBDE4A1674}" type="pres">
      <dgm:prSet presAssocID="{03F4ACFE-6D0A-46FA-88E7-3D9172323520}" presName="parentText" presStyleLbl="node1" presStyleIdx="2" presStyleCnt="3">
        <dgm:presLayoutVars>
          <dgm:chMax val="0"/>
          <dgm:bulletEnabled val="1"/>
        </dgm:presLayoutVars>
      </dgm:prSet>
      <dgm:spPr/>
      <dgm:t>
        <a:bodyPr/>
        <a:lstStyle/>
        <a:p>
          <a:endParaRPr lang="zh-CN" altLang="en-US"/>
        </a:p>
      </dgm:t>
    </dgm:pt>
  </dgm:ptLst>
  <dgm:cxnLst>
    <dgm:cxn modelId="{60F58E39-921E-43B3-BA98-5FDCE11A0DB3}" srcId="{09DA4DF5-5BC0-420D-9703-F13B6B52AC4F}" destId="{03F4ACFE-6D0A-46FA-88E7-3D9172323520}" srcOrd="2" destOrd="0" parTransId="{FA17F91F-9101-441D-B9B7-5C30ECCBFB1F}" sibTransId="{350D34DE-E10B-4F67-B59E-790B0350DC8D}"/>
    <dgm:cxn modelId="{039357BD-AEA9-4DC9-9673-8EBE77E43596}" srcId="{09DA4DF5-5BC0-420D-9703-F13B6B52AC4F}" destId="{C03EAC98-DFA8-41A7-B60F-139E2721F495}" srcOrd="0" destOrd="0" parTransId="{C1C65367-67A0-4DBD-B40B-F594078788E1}" sibTransId="{393F8FAE-A811-4D19-8A18-9610BFAE1D03}"/>
    <dgm:cxn modelId="{C01560A8-A2DD-4A68-8371-FE1DAA047C01}" type="presOf" srcId="{03F4ACFE-6D0A-46FA-88E7-3D9172323520}" destId="{CD88EE43-DA44-4290-96D1-ACFBDE4A1674}" srcOrd="0" destOrd="0" presId="urn:microsoft.com/office/officeart/2005/8/layout/vList2"/>
    <dgm:cxn modelId="{4F7E078D-EA92-4343-8841-D9B140DD41C8}" type="presOf" srcId="{794DA096-5E15-4C25-A16A-E5577DF459B3}" destId="{55EE3B08-A0EC-4E6E-BF39-695536E7EA2A}" srcOrd="0" destOrd="0" presId="urn:microsoft.com/office/officeart/2005/8/layout/vList2"/>
    <dgm:cxn modelId="{1480B94A-87C9-4EAE-9792-07F055F975EE}" srcId="{09DA4DF5-5BC0-420D-9703-F13B6B52AC4F}" destId="{794DA096-5E15-4C25-A16A-E5577DF459B3}" srcOrd="1" destOrd="0" parTransId="{29FF538F-9B89-4C4E-B79D-314A4A98BF11}" sibTransId="{E27F1B11-185E-4142-96D5-A0CF850EC898}"/>
    <dgm:cxn modelId="{AE9836AC-FDB6-462A-A93F-E329F58B60F1}" type="presOf" srcId="{09DA4DF5-5BC0-420D-9703-F13B6B52AC4F}" destId="{5232CA83-C17F-44AF-8C78-B892B8BE320D}" srcOrd="0" destOrd="0" presId="urn:microsoft.com/office/officeart/2005/8/layout/vList2"/>
    <dgm:cxn modelId="{CB27F2C6-10F5-40E1-84C9-1359D82AA17E}" type="presOf" srcId="{C03EAC98-DFA8-41A7-B60F-139E2721F495}" destId="{AC1CEC13-2735-401C-98CE-CF4087238E1F}" srcOrd="0" destOrd="0" presId="urn:microsoft.com/office/officeart/2005/8/layout/vList2"/>
    <dgm:cxn modelId="{92F7DEFD-0522-4B01-823F-0DF63B709069}" type="presParOf" srcId="{5232CA83-C17F-44AF-8C78-B892B8BE320D}" destId="{AC1CEC13-2735-401C-98CE-CF4087238E1F}" srcOrd="0" destOrd="0" presId="urn:microsoft.com/office/officeart/2005/8/layout/vList2"/>
    <dgm:cxn modelId="{C9EE8147-8EFD-4864-BF6B-534274F3436F}" type="presParOf" srcId="{5232CA83-C17F-44AF-8C78-B892B8BE320D}" destId="{666E0A29-F800-4458-8400-379331903D03}" srcOrd="1" destOrd="0" presId="urn:microsoft.com/office/officeart/2005/8/layout/vList2"/>
    <dgm:cxn modelId="{D70B6529-5BC6-468E-B94C-BAF9D05FA996}" type="presParOf" srcId="{5232CA83-C17F-44AF-8C78-B892B8BE320D}" destId="{55EE3B08-A0EC-4E6E-BF39-695536E7EA2A}" srcOrd="2" destOrd="0" presId="urn:microsoft.com/office/officeart/2005/8/layout/vList2"/>
    <dgm:cxn modelId="{28388EFA-4B50-440D-BE54-E1767879A82D}" type="presParOf" srcId="{5232CA83-C17F-44AF-8C78-B892B8BE320D}" destId="{40435883-44D0-4FC8-A3E5-7297466E9DA1}" srcOrd="3" destOrd="0" presId="urn:microsoft.com/office/officeart/2005/8/layout/vList2"/>
    <dgm:cxn modelId="{5096618D-F80C-4D8C-8067-E9CF392DCB87}" type="presParOf" srcId="{5232CA83-C17F-44AF-8C78-B892B8BE320D}" destId="{CD88EE43-DA44-4290-96D1-ACFBDE4A1674}"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9B1693-3E06-4F06-9695-14DAB2F73F1E}">
      <dsp:nvSpPr>
        <dsp:cNvPr id="0" name=""/>
        <dsp:cNvSpPr/>
      </dsp:nvSpPr>
      <dsp:spPr>
        <a:xfrm>
          <a:off x="-4817818" y="-738383"/>
          <a:ext cx="5738297" cy="5738297"/>
        </a:xfrm>
        <a:prstGeom prst="blockArc">
          <a:avLst>
            <a:gd name="adj1" fmla="val 18900000"/>
            <a:gd name="adj2" fmla="val 2700000"/>
            <a:gd name="adj3" fmla="val 376"/>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25391E-456B-4FB1-8D96-4E0DC43C643B}">
      <dsp:nvSpPr>
        <dsp:cNvPr id="0" name=""/>
        <dsp:cNvSpPr/>
      </dsp:nvSpPr>
      <dsp:spPr>
        <a:xfrm>
          <a:off x="482055" y="327626"/>
          <a:ext cx="7076663" cy="655593"/>
        </a:xfrm>
        <a:prstGeom prst="rect">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520378" tIns="63500" rIns="63500" bIns="63500" numCol="1" spcCol="1270" anchor="ctr" anchorCtr="0">
          <a:noAutofit/>
        </a:bodyPr>
        <a:lstStyle/>
        <a:p>
          <a:pPr lvl="0" algn="l" defTabSz="1111250">
            <a:lnSpc>
              <a:spcPct val="90000"/>
            </a:lnSpc>
            <a:spcBef>
              <a:spcPct val="0"/>
            </a:spcBef>
            <a:spcAft>
              <a:spcPct val="35000"/>
            </a:spcAft>
          </a:pPr>
          <a:r>
            <a:rPr lang="zh-CN" altLang="en-US" sz="2500" kern="1200" dirty="0" smtClean="0">
              <a:latin typeface="微软雅黑" panose="020B0503020204020204" pitchFamily="34" charset="-122"/>
              <a:ea typeface="微软雅黑" panose="020B0503020204020204" pitchFamily="34" charset="-122"/>
            </a:rPr>
            <a:t>使用窗体</a:t>
          </a:r>
          <a:endParaRPr lang="en-US" sz="2500" kern="1200" dirty="0">
            <a:latin typeface="微软雅黑" panose="020B0503020204020204" pitchFamily="34" charset="-122"/>
            <a:ea typeface="微软雅黑" panose="020B0503020204020204" pitchFamily="34" charset="-122"/>
          </a:endParaRPr>
        </a:p>
      </dsp:txBody>
      <dsp:txXfrm>
        <a:off x="482055" y="327626"/>
        <a:ext cx="7076663" cy="655593"/>
      </dsp:txXfrm>
    </dsp:sp>
    <dsp:sp modelId="{CEAF5CDE-7ACE-4FCC-A6A9-5B276A468D80}">
      <dsp:nvSpPr>
        <dsp:cNvPr id="0" name=""/>
        <dsp:cNvSpPr/>
      </dsp:nvSpPr>
      <dsp:spPr>
        <a:xfrm>
          <a:off x="72309" y="245677"/>
          <a:ext cx="819492" cy="81949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63500" sx="107000" sy="107000" algn="ctr" rotWithShape="0">
            <a:prstClr val="black">
              <a:alpha val="40000"/>
            </a:prstClr>
          </a:outerShdw>
        </a:effectLst>
      </dsp:spPr>
      <dsp:style>
        <a:lnRef idx="1">
          <a:scrgbClr r="0" g="0" b="0"/>
        </a:lnRef>
        <a:fillRef idx="1">
          <a:scrgbClr r="0" g="0" b="0"/>
        </a:fillRef>
        <a:effectRef idx="2">
          <a:scrgbClr r="0" g="0" b="0"/>
        </a:effectRef>
        <a:fontRef idx="minor"/>
      </dsp:style>
    </dsp:sp>
    <dsp:sp modelId="{C3902F02-2AE6-4A58-BB25-3B9C3FAF8EF6}">
      <dsp:nvSpPr>
        <dsp:cNvPr id="0" name=""/>
        <dsp:cNvSpPr/>
      </dsp:nvSpPr>
      <dsp:spPr>
        <a:xfrm>
          <a:off x="857922" y="1311187"/>
          <a:ext cx="6700796" cy="655593"/>
        </a:xfrm>
        <a:prstGeom prst="rect">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520378" tIns="63500" rIns="63500" bIns="63500" numCol="1" spcCol="1270" anchor="ctr" anchorCtr="0">
          <a:noAutofit/>
        </a:bodyPr>
        <a:lstStyle/>
        <a:p>
          <a:pPr lvl="0" algn="l" defTabSz="1111250">
            <a:lnSpc>
              <a:spcPct val="90000"/>
            </a:lnSpc>
            <a:spcBef>
              <a:spcPct val="0"/>
            </a:spcBef>
            <a:spcAft>
              <a:spcPct val="35000"/>
            </a:spcAft>
          </a:pPr>
          <a:r>
            <a:rPr lang="zh-CN" altLang="en-US" sz="2500" kern="1200" dirty="0" smtClean="0">
              <a:latin typeface="微软雅黑" panose="020B0503020204020204" pitchFamily="34" charset="-122"/>
              <a:ea typeface="微软雅黑" panose="020B0503020204020204" pitchFamily="34" charset="-122"/>
            </a:rPr>
            <a:t>文本框和复选按钮</a:t>
          </a:r>
          <a:endParaRPr lang="en-US" sz="2500" kern="1200" dirty="0">
            <a:latin typeface="微软雅黑" panose="020B0503020204020204" pitchFamily="34" charset="-122"/>
            <a:ea typeface="微软雅黑" panose="020B0503020204020204" pitchFamily="34" charset="-122"/>
          </a:endParaRPr>
        </a:p>
      </dsp:txBody>
      <dsp:txXfrm>
        <a:off x="857922" y="1311187"/>
        <a:ext cx="6700796" cy="655593"/>
      </dsp:txXfrm>
    </dsp:sp>
    <dsp:sp modelId="{3E7326FE-E741-4818-8C78-EEA5D4E7ABA7}">
      <dsp:nvSpPr>
        <dsp:cNvPr id="0" name=""/>
        <dsp:cNvSpPr/>
      </dsp:nvSpPr>
      <dsp:spPr>
        <a:xfrm>
          <a:off x="448176" y="1229238"/>
          <a:ext cx="819492" cy="81949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63500" sx="107000" sy="107000" algn="ctr" rotWithShape="0">
            <a:prstClr val="black">
              <a:alpha val="40000"/>
            </a:prstClr>
          </a:outerShdw>
        </a:effectLst>
      </dsp:spPr>
      <dsp:style>
        <a:lnRef idx="1">
          <a:scrgbClr r="0" g="0" b="0"/>
        </a:lnRef>
        <a:fillRef idx="1">
          <a:scrgbClr r="0" g="0" b="0"/>
        </a:fillRef>
        <a:effectRef idx="2">
          <a:scrgbClr r="0" g="0" b="0"/>
        </a:effectRef>
        <a:fontRef idx="minor"/>
      </dsp:style>
    </dsp:sp>
    <dsp:sp modelId="{67214104-825C-44FB-A978-B82B820FD636}">
      <dsp:nvSpPr>
        <dsp:cNvPr id="0" name=""/>
        <dsp:cNvSpPr/>
      </dsp:nvSpPr>
      <dsp:spPr>
        <a:xfrm>
          <a:off x="857922" y="2294749"/>
          <a:ext cx="6700796" cy="655593"/>
        </a:xfrm>
        <a:prstGeom prst="rect">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520378" tIns="63500" rIns="63500" bIns="63500" numCol="1" spcCol="1270" anchor="ctr" anchorCtr="0">
          <a:noAutofit/>
        </a:bodyPr>
        <a:lstStyle/>
        <a:p>
          <a:pPr lvl="0" algn="l" defTabSz="1111250">
            <a:lnSpc>
              <a:spcPct val="90000"/>
            </a:lnSpc>
            <a:spcBef>
              <a:spcPct val="0"/>
            </a:spcBef>
            <a:spcAft>
              <a:spcPct val="35000"/>
            </a:spcAft>
          </a:pPr>
          <a:r>
            <a:rPr lang="zh-CN" altLang="en-US" sz="2500" kern="1200" dirty="0" smtClean="0">
              <a:latin typeface="微软雅黑" panose="020B0503020204020204" pitchFamily="34" charset="-122"/>
              <a:ea typeface="微软雅黑" panose="020B0503020204020204" pitchFamily="34" charset="-122"/>
            </a:rPr>
            <a:t>组合框和复选框</a:t>
          </a:r>
          <a:endParaRPr lang="en-US" sz="2500" kern="1200" dirty="0">
            <a:latin typeface="微软雅黑" panose="020B0503020204020204" pitchFamily="34" charset="-122"/>
            <a:ea typeface="微软雅黑" panose="020B0503020204020204" pitchFamily="34" charset="-122"/>
          </a:endParaRPr>
        </a:p>
      </dsp:txBody>
      <dsp:txXfrm>
        <a:off x="857922" y="2294749"/>
        <a:ext cx="6700796" cy="655593"/>
      </dsp:txXfrm>
    </dsp:sp>
    <dsp:sp modelId="{DACA6BE4-CD0F-47C0-AB35-9B5E26BE5D05}">
      <dsp:nvSpPr>
        <dsp:cNvPr id="0" name=""/>
        <dsp:cNvSpPr/>
      </dsp:nvSpPr>
      <dsp:spPr>
        <a:xfrm>
          <a:off x="448176" y="2212799"/>
          <a:ext cx="819492" cy="81949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63500" sx="107000" sy="107000" algn="ctr" rotWithShape="0">
            <a:prstClr val="black">
              <a:alpha val="40000"/>
            </a:prstClr>
          </a:outerShdw>
        </a:effectLst>
      </dsp:spPr>
      <dsp:style>
        <a:lnRef idx="1">
          <a:scrgbClr r="0" g="0" b="0"/>
        </a:lnRef>
        <a:fillRef idx="1">
          <a:scrgbClr r="0" g="0" b="0"/>
        </a:fillRef>
        <a:effectRef idx="2">
          <a:scrgbClr r="0" g="0" b="0"/>
        </a:effectRef>
        <a:fontRef idx="minor"/>
      </dsp:style>
    </dsp:sp>
    <dsp:sp modelId="{B9DBC01F-3BFC-4A00-9B91-5945F494299D}">
      <dsp:nvSpPr>
        <dsp:cNvPr id="0" name=""/>
        <dsp:cNvSpPr/>
      </dsp:nvSpPr>
      <dsp:spPr>
        <a:xfrm>
          <a:off x="482055" y="3278310"/>
          <a:ext cx="7076663" cy="655593"/>
        </a:xfrm>
        <a:prstGeom prst="rect">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520378" tIns="63500" rIns="63500" bIns="63500" numCol="1" spcCol="1270" anchor="ctr" anchorCtr="0">
          <a:noAutofit/>
        </a:bodyPr>
        <a:lstStyle/>
        <a:p>
          <a:pPr lvl="0" algn="l" defTabSz="1111250">
            <a:lnSpc>
              <a:spcPct val="90000"/>
            </a:lnSpc>
            <a:spcBef>
              <a:spcPct val="0"/>
            </a:spcBef>
            <a:spcAft>
              <a:spcPct val="35000"/>
            </a:spcAft>
          </a:pPr>
          <a:r>
            <a:rPr lang="zh-CN" altLang="en-US" sz="2500" kern="1200" dirty="0" smtClean="0">
              <a:latin typeface="微软雅黑" panose="020B0503020204020204" pitchFamily="34" charset="-122"/>
              <a:ea typeface="微软雅黑" panose="020B0503020204020204" pitchFamily="34" charset="-122"/>
            </a:rPr>
            <a:t>课程小结及课后练习</a:t>
          </a:r>
          <a:endParaRPr lang="en-US" sz="2500" kern="1200" dirty="0">
            <a:latin typeface="微软雅黑" panose="020B0503020204020204" pitchFamily="34" charset="-122"/>
            <a:ea typeface="微软雅黑" panose="020B0503020204020204" pitchFamily="34" charset="-122"/>
          </a:endParaRPr>
        </a:p>
      </dsp:txBody>
      <dsp:txXfrm>
        <a:off x="482055" y="3278310"/>
        <a:ext cx="7076663" cy="655593"/>
      </dsp:txXfrm>
    </dsp:sp>
    <dsp:sp modelId="{CB776D93-6AB3-4892-B624-464F0568572C}">
      <dsp:nvSpPr>
        <dsp:cNvPr id="0" name=""/>
        <dsp:cNvSpPr/>
      </dsp:nvSpPr>
      <dsp:spPr>
        <a:xfrm>
          <a:off x="72309" y="3196361"/>
          <a:ext cx="819492" cy="81949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63500" sx="102000" sy="102000" algn="ctr" rotWithShape="0">
            <a:prstClr val="black">
              <a:alpha val="40000"/>
            </a:prstClr>
          </a:outerShdw>
        </a:effectLst>
      </dsp:spPr>
      <dsp:style>
        <a:lnRef idx="1">
          <a:scrgbClr r="0" g="0" b="0"/>
        </a:lnRef>
        <a:fillRef idx="1">
          <a:scrgbClr r="0" g="0" b="0"/>
        </a:fillRef>
        <a:effectRef idx="2">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1CEC13-2735-401C-98CE-CF4087238E1F}">
      <dsp:nvSpPr>
        <dsp:cNvPr id="0" name=""/>
        <dsp:cNvSpPr/>
      </dsp:nvSpPr>
      <dsp:spPr>
        <a:xfrm>
          <a:off x="0" y="5790"/>
          <a:ext cx="5559496" cy="65878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err="1" smtClean="0">
              <a:latin typeface="微软雅黑" pitchFamily="34" charset="-122"/>
              <a:ea typeface="微软雅黑" pitchFamily="34" charset="-122"/>
            </a:rPr>
            <a:t>AddItem</a:t>
          </a:r>
          <a:r>
            <a:rPr lang="en-US" altLang="zh-CN" sz="2100" kern="1200" dirty="0" smtClean="0">
              <a:latin typeface="微软雅黑" pitchFamily="34" charset="-122"/>
              <a:ea typeface="微软雅黑" pitchFamily="34" charset="-122"/>
            </a:rPr>
            <a:t>   </a:t>
          </a:r>
          <a:r>
            <a:rPr lang="zh-CN" altLang="en-US" sz="2100" kern="1200" dirty="0" smtClean="0">
              <a:latin typeface="微软雅黑" pitchFamily="34" charset="-122"/>
              <a:ea typeface="微软雅黑" pitchFamily="34" charset="-122"/>
            </a:rPr>
            <a:t>增加一个下拉项目</a:t>
          </a:r>
          <a:endParaRPr lang="zh-CN" altLang="en-US" sz="2100" kern="1200" dirty="0">
            <a:latin typeface="微软雅黑" pitchFamily="34" charset="-122"/>
            <a:ea typeface="微软雅黑" pitchFamily="34" charset="-122"/>
          </a:endParaRPr>
        </a:p>
      </dsp:txBody>
      <dsp:txXfrm>
        <a:off x="32159" y="37949"/>
        <a:ext cx="5495178" cy="594465"/>
      </dsp:txXfrm>
    </dsp:sp>
    <dsp:sp modelId="{55EE3B08-A0EC-4E6E-BF39-695536E7EA2A}">
      <dsp:nvSpPr>
        <dsp:cNvPr id="0" name=""/>
        <dsp:cNvSpPr/>
      </dsp:nvSpPr>
      <dsp:spPr>
        <a:xfrm>
          <a:off x="0" y="725053"/>
          <a:ext cx="5559496" cy="65878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en-US" sz="2100" kern="1200" dirty="0" err="1" smtClean="0">
              <a:latin typeface="微软雅黑" pitchFamily="34" charset="-122"/>
              <a:ea typeface="微软雅黑" pitchFamily="34" charset="-122"/>
            </a:rPr>
            <a:t>RemoveItem</a:t>
          </a:r>
          <a:r>
            <a:rPr lang="en-US" altLang="en-US" sz="2100" kern="1200" dirty="0" smtClean="0">
              <a:latin typeface="微软雅黑" pitchFamily="34" charset="-122"/>
              <a:ea typeface="微软雅黑" pitchFamily="34" charset="-122"/>
            </a:rPr>
            <a:t>   </a:t>
          </a:r>
          <a:r>
            <a:rPr lang="zh-CN" altLang="en-US" sz="2100" kern="1200" dirty="0" smtClean="0">
              <a:latin typeface="微软雅黑" pitchFamily="34" charset="-122"/>
              <a:ea typeface="微软雅黑" pitchFamily="34" charset="-122"/>
            </a:rPr>
            <a:t>移除一个项目</a:t>
          </a:r>
          <a:endParaRPr lang="zh-CN" altLang="en-US" sz="2100" kern="1200" dirty="0">
            <a:latin typeface="微软雅黑" pitchFamily="34" charset="-122"/>
            <a:ea typeface="微软雅黑" pitchFamily="34" charset="-122"/>
          </a:endParaRPr>
        </a:p>
      </dsp:txBody>
      <dsp:txXfrm>
        <a:off x="32159" y="757212"/>
        <a:ext cx="5495178" cy="594465"/>
      </dsp:txXfrm>
    </dsp:sp>
    <dsp:sp modelId="{06800FFF-99F0-43A2-91B1-1E254A60AA64}">
      <dsp:nvSpPr>
        <dsp:cNvPr id="0" name=""/>
        <dsp:cNvSpPr/>
      </dsp:nvSpPr>
      <dsp:spPr>
        <a:xfrm>
          <a:off x="0" y="1444316"/>
          <a:ext cx="5559496" cy="65878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latin typeface="微软雅黑" pitchFamily="34" charset="-122"/>
              <a:ea typeface="微软雅黑" pitchFamily="34" charset="-122"/>
            </a:rPr>
            <a:t>Clear</a:t>
          </a:r>
          <a:endParaRPr lang="zh-CN" altLang="en-US" sz="2100" kern="1200" dirty="0">
            <a:latin typeface="微软雅黑" pitchFamily="34" charset="-122"/>
            <a:ea typeface="微软雅黑" pitchFamily="34" charset="-122"/>
          </a:endParaRPr>
        </a:p>
      </dsp:txBody>
      <dsp:txXfrm>
        <a:off x="32159" y="1476475"/>
        <a:ext cx="5495178" cy="5944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1CEC13-2735-401C-98CE-CF4087238E1F}">
      <dsp:nvSpPr>
        <dsp:cNvPr id="0" name=""/>
        <dsp:cNvSpPr/>
      </dsp:nvSpPr>
      <dsp:spPr>
        <a:xfrm>
          <a:off x="0" y="23863"/>
          <a:ext cx="5559496" cy="596041"/>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altLang="zh-CN" sz="1900" kern="1200" dirty="0" smtClean="0">
              <a:latin typeface="微软雅黑" pitchFamily="34" charset="-122"/>
              <a:ea typeface="微软雅黑" pitchFamily="34" charset="-122"/>
            </a:rPr>
            <a:t>Enabled    </a:t>
          </a:r>
          <a:r>
            <a:rPr lang="zh-CN" altLang="en-US" sz="1900" kern="1200" dirty="0" smtClean="0">
              <a:latin typeface="微软雅黑" pitchFamily="34" charset="-122"/>
              <a:ea typeface="微软雅黑" pitchFamily="34" charset="-122"/>
            </a:rPr>
            <a:t>可用性</a:t>
          </a:r>
          <a:endParaRPr lang="zh-CN" altLang="en-US" sz="1900" kern="1200" dirty="0">
            <a:latin typeface="微软雅黑" pitchFamily="34" charset="-122"/>
            <a:ea typeface="微软雅黑" pitchFamily="34" charset="-122"/>
          </a:endParaRPr>
        </a:p>
      </dsp:txBody>
      <dsp:txXfrm>
        <a:off x="29096" y="52959"/>
        <a:ext cx="5501304" cy="537849"/>
      </dsp:txXfrm>
    </dsp:sp>
    <dsp:sp modelId="{BC99630C-10BA-4560-94E0-B8C0BB8361CB}">
      <dsp:nvSpPr>
        <dsp:cNvPr id="0" name=""/>
        <dsp:cNvSpPr/>
      </dsp:nvSpPr>
      <dsp:spPr>
        <a:xfrm>
          <a:off x="0" y="674625"/>
          <a:ext cx="5559496" cy="596041"/>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altLang="zh-CN" sz="1900" kern="1200" dirty="0" smtClean="0">
              <a:latin typeface="微软雅黑" panose="020B0503020204020204" pitchFamily="34" charset="-122"/>
              <a:ea typeface="微软雅黑" panose="020B0503020204020204" pitchFamily="34" charset="-122"/>
            </a:rPr>
            <a:t>Caption   </a:t>
          </a:r>
          <a:r>
            <a:rPr lang="zh-CN" altLang="en-US" sz="1900" kern="1200" dirty="0" smtClean="0">
              <a:latin typeface="微软雅黑" panose="020B0503020204020204" pitchFamily="34" charset="-122"/>
              <a:ea typeface="微软雅黑" panose="020B0503020204020204" pitchFamily="34" charset="-122"/>
            </a:rPr>
            <a:t>标题</a:t>
          </a:r>
          <a:endParaRPr lang="zh-CN" altLang="en-US" sz="1900" kern="1200" dirty="0">
            <a:latin typeface="微软雅黑" pitchFamily="34" charset="-122"/>
            <a:ea typeface="微软雅黑" pitchFamily="34" charset="-122"/>
          </a:endParaRPr>
        </a:p>
      </dsp:txBody>
      <dsp:txXfrm>
        <a:off x="29096" y="703721"/>
        <a:ext cx="5501304" cy="537849"/>
      </dsp:txXfrm>
    </dsp:sp>
    <dsp:sp modelId="{E3642C18-94A8-4513-A786-96C9E6D239B8}">
      <dsp:nvSpPr>
        <dsp:cNvPr id="0" name=""/>
        <dsp:cNvSpPr/>
      </dsp:nvSpPr>
      <dsp:spPr>
        <a:xfrm>
          <a:off x="0" y="1325387"/>
          <a:ext cx="5559496" cy="596041"/>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altLang="zh-CN" sz="1900" kern="1200" dirty="0" smtClean="0">
              <a:latin typeface="微软雅黑" pitchFamily="34" charset="-122"/>
              <a:ea typeface="微软雅黑" pitchFamily="34" charset="-122"/>
            </a:rPr>
            <a:t>Visible    </a:t>
          </a:r>
          <a:r>
            <a:rPr lang="zh-CN" altLang="en-US" sz="1900" kern="1200" dirty="0" smtClean="0">
              <a:latin typeface="微软雅黑" pitchFamily="34" charset="-122"/>
              <a:ea typeface="微软雅黑" pitchFamily="34" charset="-122"/>
            </a:rPr>
            <a:t>可见性</a:t>
          </a:r>
          <a:endParaRPr lang="zh-CN" altLang="en-US" sz="1900" kern="1200" dirty="0">
            <a:latin typeface="微软雅黑" pitchFamily="34" charset="-122"/>
            <a:ea typeface="微软雅黑" pitchFamily="34" charset="-122"/>
          </a:endParaRPr>
        </a:p>
      </dsp:txBody>
      <dsp:txXfrm>
        <a:off x="29096" y="1354483"/>
        <a:ext cx="5501304" cy="537849"/>
      </dsp:txXfrm>
    </dsp:sp>
    <dsp:sp modelId="{591FC62F-2094-4AB0-8B6E-DD5A4A683966}">
      <dsp:nvSpPr>
        <dsp:cNvPr id="0" name=""/>
        <dsp:cNvSpPr/>
      </dsp:nvSpPr>
      <dsp:spPr>
        <a:xfrm>
          <a:off x="0" y="1976149"/>
          <a:ext cx="5559496" cy="596041"/>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altLang="zh-CN" sz="1900" kern="1200" dirty="0" err="1" smtClean="0">
              <a:latin typeface="微软雅黑" pitchFamily="34" charset="-122"/>
              <a:ea typeface="微软雅黑" pitchFamily="34" charset="-122"/>
            </a:rPr>
            <a:t>ShowModal</a:t>
          </a:r>
          <a:r>
            <a:rPr lang="en-US" altLang="zh-CN" sz="1900" kern="1200" dirty="0" smtClean="0">
              <a:latin typeface="微软雅黑" pitchFamily="34" charset="-122"/>
              <a:ea typeface="微软雅黑" pitchFamily="34" charset="-122"/>
            </a:rPr>
            <a:t>    </a:t>
          </a:r>
          <a:r>
            <a:rPr lang="zh-CN" altLang="en-US" sz="1900" kern="1200" dirty="0" smtClean="0">
              <a:latin typeface="微软雅黑" pitchFamily="34" charset="-122"/>
              <a:ea typeface="微软雅黑" pitchFamily="34" charset="-122"/>
            </a:rPr>
            <a:t>显示模式</a:t>
          </a:r>
          <a:endParaRPr lang="zh-CN" altLang="en-US" sz="1900" kern="1200" dirty="0">
            <a:latin typeface="微软雅黑" pitchFamily="34" charset="-122"/>
            <a:ea typeface="微软雅黑" pitchFamily="34" charset="-122"/>
          </a:endParaRPr>
        </a:p>
      </dsp:txBody>
      <dsp:txXfrm>
        <a:off x="29096" y="2005245"/>
        <a:ext cx="5501304" cy="53784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1CEC13-2735-401C-98CE-CF4087238E1F}">
      <dsp:nvSpPr>
        <dsp:cNvPr id="0" name=""/>
        <dsp:cNvSpPr/>
      </dsp:nvSpPr>
      <dsp:spPr>
        <a:xfrm>
          <a:off x="0" y="30289"/>
          <a:ext cx="5559496" cy="564671"/>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altLang="zh-CN" sz="1800" kern="1200" dirty="0" smtClean="0">
              <a:latin typeface="微软雅黑" pitchFamily="34" charset="-122"/>
              <a:ea typeface="微软雅黑" pitchFamily="34" charset="-122"/>
            </a:rPr>
            <a:t>Show   </a:t>
          </a:r>
          <a:r>
            <a:rPr lang="zh-CN" altLang="en-US" sz="1800" kern="1200" dirty="0" smtClean="0">
              <a:latin typeface="微软雅黑" pitchFamily="34" charset="-122"/>
              <a:ea typeface="微软雅黑" pitchFamily="34" charset="-122"/>
            </a:rPr>
            <a:t>显示</a:t>
          </a:r>
          <a:endParaRPr lang="zh-CN" altLang="en-US" sz="1800" kern="1200" dirty="0">
            <a:latin typeface="微软雅黑" pitchFamily="34" charset="-122"/>
            <a:ea typeface="微软雅黑" pitchFamily="34" charset="-122"/>
          </a:endParaRPr>
        </a:p>
      </dsp:txBody>
      <dsp:txXfrm>
        <a:off x="27565" y="57854"/>
        <a:ext cx="5504366" cy="509541"/>
      </dsp:txXfrm>
    </dsp:sp>
    <dsp:sp modelId="{BC99630C-10BA-4560-94E0-B8C0BB8361CB}">
      <dsp:nvSpPr>
        <dsp:cNvPr id="0" name=""/>
        <dsp:cNvSpPr/>
      </dsp:nvSpPr>
      <dsp:spPr>
        <a:xfrm>
          <a:off x="0" y="646800"/>
          <a:ext cx="5559496" cy="564671"/>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altLang="zh-CN" sz="1800" kern="1200" dirty="0" smtClean="0">
              <a:latin typeface="微软雅黑" panose="020B0503020204020204" pitchFamily="34" charset="-122"/>
              <a:ea typeface="微软雅黑" panose="020B0503020204020204" pitchFamily="34" charset="-122"/>
            </a:rPr>
            <a:t>Hide   </a:t>
          </a:r>
          <a:r>
            <a:rPr lang="zh-CN" altLang="en-US" sz="1800" kern="1200" dirty="0" smtClean="0">
              <a:latin typeface="微软雅黑" panose="020B0503020204020204" pitchFamily="34" charset="-122"/>
              <a:ea typeface="微软雅黑" panose="020B0503020204020204" pitchFamily="34" charset="-122"/>
            </a:rPr>
            <a:t>隐藏</a:t>
          </a:r>
          <a:endParaRPr lang="zh-CN" altLang="en-US" sz="1800" kern="1200" dirty="0">
            <a:latin typeface="微软雅黑" pitchFamily="34" charset="-122"/>
            <a:ea typeface="微软雅黑" pitchFamily="34" charset="-122"/>
          </a:endParaRPr>
        </a:p>
      </dsp:txBody>
      <dsp:txXfrm>
        <a:off x="27565" y="674365"/>
        <a:ext cx="5504366" cy="50954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1CEC13-2735-401C-98CE-CF4087238E1F}">
      <dsp:nvSpPr>
        <dsp:cNvPr id="0" name=""/>
        <dsp:cNvSpPr/>
      </dsp:nvSpPr>
      <dsp:spPr>
        <a:xfrm>
          <a:off x="0" y="30289"/>
          <a:ext cx="5559496" cy="564671"/>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altLang="zh-CN" sz="1800" kern="1200" dirty="0" err="1" smtClean="0">
              <a:latin typeface="微软雅黑" pitchFamily="34" charset="-122"/>
              <a:ea typeface="微软雅黑" pitchFamily="34" charset="-122"/>
            </a:rPr>
            <a:t>UserForm_Activate</a:t>
          </a:r>
          <a:r>
            <a:rPr lang="en-US" altLang="zh-CN" sz="1800" kern="1200" dirty="0" smtClean="0">
              <a:latin typeface="微软雅黑" pitchFamily="34" charset="-122"/>
              <a:ea typeface="微软雅黑" pitchFamily="34" charset="-122"/>
            </a:rPr>
            <a:t>   </a:t>
          </a:r>
          <a:r>
            <a:rPr lang="zh-CN" altLang="en-US" sz="1800" kern="1200" dirty="0" smtClean="0">
              <a:latin typeface="微软雅黑" pitchFamily="34" charset="-122"/>
              <a:ea typeface="微软雅黑" pitchFamily="34" charset="-122"/>
            </a:rPr>
            <a:t>激活</a:t>
          </a:r>
          <a:endParaRPr lang="zh-CN" altLang="en-US" sz="1800" kern="1200" dirty="0">
            <a:latin typeface="微软雅黑" pitchFamily="34" charset="-122"/>
            <a:ea typeface="微软雅黑" pitchFamily="34" charset="-122"/>
          </a:endParaRPr>
        </a:p>
      </dsp:txBody>
      <dsp:txXfrm>
        <a:off x="27565" y="57854"/>
        <a:ext cx="5504366" cy="509541"/>
      </dsp:txXfrm>
    </dsp:sp>
    <dsp:sp modelId="{BC99630C-10BA-4560-94E0-B8C0BB8361CB}">
      <dsp:nvSpPr>
        <dsp:cNvPr id="0" name=""/>
        <dsp:cNvSpPr/>
      </dsp:nvSpPr>
      <dsp:spPr>
        <a:xfrm>
          <a:off x="0" y="646800"/>
          <a:ext cx="5559496" cy="564671"/>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altLang="zh-CN" sz="1800" kern="1200" dirty="0" err="1" smtClean="0">
              <a:latin typeface="微软雅黑" panose="020B0503020204020204" pitchFamily="34" charset="-122"/>
              <a:ea typeface="微软雅黑" panose="020B0503020204020204" pitchFamily="34" charset="-122"/>
            </a:rPr>
            <a:t>UserForm_QueryClose</a:t>
          </a:r>
          <a:r>
            <a:rPr lang="en-US" altLang="zh-CN" sz="1800" kern="1200" dirty="0" smtClean="0">
              <a:latin typeface="微软雅黑" panose="020B0503020204020204" pitchFamily="34" charset="-122"/>
              <a:ea typeface="微软雅黑" panose="020B0503020204020204" pitchFamily="34" charset="-122"/>
            </a:rPr>
            <a:t>  </a:t>
          </a:r>
          <a:r>
            <a:rPr lang="zh-CN" altLang="en-US" sz="1800" kern="1200" dirty="0" smtClean="0">
              <a:latin typeface="微软雅黑" panose="020B0503020204020204" pitchFamily="34" charset="-122"/>
              <a:ea typeface="微软雅黑" panose="020B0503020204020204" pitchFamily="34" charset="-122"/>
            </a:rPr>
            <a:t>退出</a:t>
          </a:r>
          <a:r>
            <a:rPr lang="en-US" altLang="zh-CN" sz="1800" kern="1200" dirty="0" smtClean="0">
              <a:latin typeface="微软雅黑" panose="020B0503020204020204" pitchFamily="34" charset="-122"/>
              <a:ea typeface="微软雅黑" panose="020B0503020204020204" pitchFamily="34" charset="-122"/>
            </a:rPr>
            <a:t>   </a:t>
          </a:r>
          <a:endParaRPr lang="zh-CN" altLang="en-US" sz="1800" kern="1200" dirty="0">
            <a:latin typeface="微软雅黑" pitchFamily="34" charset="-122"/>
            <a:ea typeface="微软雅黑" pitchFamily="34" charset="-122"/>
          </a:endParaRPr>
        </a:p>
      </dsp:txBody>
      <dsp:txXfrm>
        <a:off x="27565" y="674365"/>
        <a:ext cx="5504366" cy="50954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0D647B-A3CF-4EFF-BF01-ACF17BBC89C1}">
      <dsp:nvSpPr>
        <dsp:cNvPr id="0" name=""/>
        <dsp:cNvSpPr/>
      </dsp:nvSpPr>
      <dsp:spPr>
        <a:xfrm>
          <a:off x="0" y="36871"/>
          <a:ext cx="5559496" cy="62741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altLang="zh-CN" sz="2000" kern="1200" dirty="0" smtClean="0">
              <a:latin typeface="微软雅黑" panose="020B0503020204020204" pitchFamily="34" charset="-122"/>
              <a:ea typeface="微软雅黑" panose="020B0503020204020204" pitchFamily="34" charset="-122"/>
            </a:rPr>
            <a:t>Enabled    </a:t>
          </a:r>
          <a:r>
            <a:rPr lang="zh-CN" altLang="en-US" sz="2000" kern="1200" dirty="0" smtClean="0">
              <a:latin typeface="微软雅黑" panose="020B0503020204020204" pitchFamily="34" charset="-122"/>
              <a:ea typeface="微软雅黑" panose="020B0503020204020204" pitchFamily="34" charset="-122"/>
            </a:rPr>
            <a:t>可用性</a:t>
          </a:r>
          <a:endParaRPr lang="zh-CN" altLang="zh-CN" sz="2000" kern="1200" dirty="0" smtClean="0">
            <a:latin typeface="微软雅黑" panose="020B0503020204020204" pitchFamily="34" charset="-122"/>
            <a:ea typeface="微软雅黑" panose="020B0503020204020204" pitchFamily="34" charset="-122"/>
          </a:endParaRPr>
        </a:p>
      </dsp:txBody>
      <dsp:txXfrm>
        <a:off x="30628" y="67499"/>
        <a:ext cx="5498240" cy="566156"/>
      </dsp:txXfrm>
    </dsp:sp>
    <dsp:sp modelId="{1ABB9214-E165-4947-9F75-83116C6AD427}">
      <dsp:nvSpPr>
        <dsp:cNvPr id="0" name=""/>
        <dsp:cNvSpPr/>
      </dsp:nvSpPr>
      <dsp:spPr>
        <a:xfrm>
          <a:off x="0" y="721884"/>
          <a:ext cx="5559496" cy="62741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altLang="zh-CN" sz="2000" kern="1200" dirty="0" smtClean="0">
              <a:latin typeface="微软雅黑" panose="020B0503020204020204" pitchFamily="34" charset="-122"/>
              <a:ea typeface="微软雅黑" panose="020B0503020204020204" pitchFamily="34" charset="-122"/>
            </a:rPr>
            <a:t>Value      </a:t>
          </a:r>
          <a:r>
            <a:rPr lang="zh-CN" altLang="en-US" sz="2000" kern="1200" dirty="0" smtClean="0">
              <a:latin typeface="微软雅黑" panose="020B0503020204020204" pitchFamily="34" charset="-122"/>
              <a:ea typeface="微软雅黑" panose="020B0503020204020204" pitchFamily="34" charset="-122"/>
            </a:rPr>
            <a:t>返回值</a:t>
          </a:r>
          <a:endParaRPr lang="zh-CN" altLang="zh-CN" sz="2000" kern="1200" dirty="0" smtClean="0">
            <a:latin typeface="微软雅黑" panose="020B0503020204020204" pitchFamily="34" charset="-122"/>
            <a:ea typeface="微软雅黑" panose="020B0503020204020204" pitchFamily="34" charset="-122"/>
          </a:endParaRPr>
        </a:p>
      </dsp:txBody>
      <dsp:txXfrm>
        <a:off x="30628" y="752512"/>
        <a:ext cx="5498240" cy="566156"/>
      </dsp:txXfrm>
    </dsp:sp>
    <dsp:sp modelId="{B4AF0B6F-E65E-4FA6-A6E7-FE9461F17D20}">
      <dsp:nvSpPr>
        <dsp:cNvPr id="0" name=""/>
        <dsp:cNvSpPr/>
      </dsp:nvSpPr>
      <dsp:spPr>
        <a:xfrm>
          <a:off x="0" y="1406896"/>
          <a:ext cx="5559496" cy="62741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altLang="zh-CN" sz="2000" kern="1200" dirty="0" smtClean="0">
              <a:latin typeface="微软雅黑" panose="020B0503020204020204" pitchFamily="34" charset="-122"/>
              <a:ea typeface="微软雅黑" panose="020B0503020204020204" pitchFamily="34" charset="-122"/>
            </a:rPr>
            <a:t>Visible   </a:t>
          </a:r>
          <a:r>
            <a:rPr lang="zh-CN" altLang="en-US" sz="2000" kern="1200" dirty="0" smtClean="0">
              <a:latin typeface="微软雅黑" panose="020B0503020204020204" pitchFamily="34" charset="-122"/>
              <a:ea typeface="微软雅黑" panose="020B0503020204020204" pitchFamily="34" charset="-122"/>
            </a:rPr>
            <a:t>可见性</a:t>
          </a:r>
          <a:endParaRPr lang="zh-CN" altLang="zh-CN" sz="2000" kern="1200" dirty="0" smtClean="0">
            <a:latin typeface="微软雅黑" panose="020B0503020204020204" pitchFamily="34" charset="-122"/>
            <a:ea typeface="微软雅黑" panose="020B0503020204020204" pitchFamily="34" charset="-122"/>
          </a:endParaRPr>
        </a:p>
      </dsp:txBody>
      <dsp:txXfrm>
        <a:off x="30628" y="1437524"/>
        <a:ext cx="5498240" cy="566156"/>
      </dsp:txXfrm>
    </dsp:sp>
    <dsp:sp modelId="{0694BBEB-3D65-4AC2-B543-FA1ABFED549F}">
      <dsp:nvSpPr>
        <dsp:cNvPr id="0" name=""/>
        <dsp:cNvSpPr/>
      </dsp:nvSpPr>
      <dsp:spPr>
        <a:xfrm>
          <a:off x="0" y="2091909"/>
          <a:ext cx="5559496" cy="62741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altLang="zh-CN" sz="2000" kern="1200" dirty="0" err="1" smtClean="0">
              <a:latin typeface="微软雅黑" panose="020B0503020204020204" pitchFamily="34" charset="-122"/>
              <a:ea typeface="微软雅黑" panose="020B0503020204020204" pitchFamily="34" charset="-122"/>
            </a:rPr>
            <a:t>PasswordChar</a:t>
          </a:r>
          <a:r>
            <a:rPr lang="en-US" altLang="zh-CN" sz="2000" kern="1200" dirty="0" smtClean="0">
              <a:latin typeface="微软雅黑" panose="020B0503020204020204" pitchFamily="34" charset="-122"/>
              <a:ea typeface="微软雅黑" panose="020B0503020204020204" pitchFamily="34" charset="-122"/>
            </a:rPr>
            <a:t>   </a:t>
          </a:r>
          <a:r>
            <a:rPr lang="zh-CN" altLang="en-US" sz="2000" kern="1200" dirty="0" smtClean="0">
              <a:latin typeface="微软雅黑" panose="020B0503020204020204" pitchFamily="34" charset="-122"/>
              <a:ea typeface="微软雅黑" panose="020B0503020204020204" pitchFamily="34" charset="-122"/>
            </a:rPr>
            <a:t>密码字符</a:t>
          </a:r>
          <a:endParaRPr lang="zh-CN" altLang="zh-CN" sz="2000" kern="1200" dirty="0" smtClean="0">
            <a:latin typeface="微软雅黑" panose="020B0503020204020204" pitchFamily="34" charset="-122"/>
            <a:ea typeface="微软雅黑" panose="020B0503020204020204" pitchFamily="34" charset="-122"/>
          </a:endParaRPr>
        </a:p>
      </dsp:txBody>
      <dsp:txXfrm>
        <a:off x="30628" y="2122537"/>
        <a:ext cx="5498240" cy="566156"/>
      </dsp:txXfrm>
    </dsp:sp>
    <dsp:sp modelId="{34FC5034-E50E-49F4-A4BB-0F1F1A5EFC0C}">
      <dsp:nvSpPr>
        <dsp:cNvPr id="0" name=""/>
        <dsp:cNvSpPr/>
      </dsp:nvSpPr>
      <dsp:spPr>
        <a:xfrm>
          <a:off x="0" y="2776921"/>
          <a:ext cx="5559496" cy="62741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altLang="zh-CN" sz="2000" kern="1200" dirty="0" err="1" smtClean="0">
              <a:latin typeface="微软雅黑" panose="020B0503020204020204" pitchFamily="34" charset="-122"/>
              <a:ea typeface="微软雅黑" panose="020B0503020204020204" pitchFamily="34" charset="-122"/>
            </a:rPr>
            <a:t>TabIndex</a:t>
          </a:r>
          <a:r>
            <a:rPr lang="en-US" altLang="zh-CN" sz="2000" kern="1200" dirty="0" smtClean="0">
              <a:latin typeface="微软雅黑" panose="020B0503020204020204" pitchFamily="34" charset="-122"/>
              <a:ea typeface="微软雅黑" panose="020B0503020204020204" pitchFamily="34" charset="-122"/>
            </a:rPr>
            <a:t>   </a:t>
          </a:r>
          <a:r>
            <a:rPr lang="zh-CN" altLang="en-US" sz="2000" kern="1200" dirty="0" smtClean="0">
              <a:latin typeface="微软雅黑" panose="020B0503020204020204" pitchFamily="34" charset="-122"/>
              <a:ea typeface="微软雅黑" panose="020B0503020204020204" pitchFamily="34" charset="-122"/>
            </a:rPr>
            <a:t>按下</a:t>
          </a:r>
          <a:r>
            <a:rPr lang="en-US" altLang="zh-CN" sz="2000" kern="1200" dirty="0" smtClean="0">
              <a:latin typeface="微软雅黑" panose="020B0503020204020204" pitchFamily="34" charset="-122"/>
              <a:ea typeface="微软雅黑" panose="020B0503020204020204" pitchFamily="34" charset="-122"/>
            </a:rPr>
            <a:t>Tab</a:t>
          </a:r>
          <a:r>
            <a:rPr lang="zh-CN" altLang="en-US" sz="2000" kern="1200" dirty="0" smtClean="0">
              <a:latin typeface="微软雅黑" panose="020B0503020204020204" pitchFamily="34" charset="-122"/>
              <a:ea typeface="微软雅黑" panose="020B0503020204020204" pitchFamily="34" charset="-122"/>
            </a:rPr>
            <a:t>键时的切换顺序</a:t>
          </a:r>
          <a:endParaRPr lang="zh-CN" altLang="zh-CN" sz="2000" kern="1200" dirty="0" smtClean="0">
            <a:latin typeface="微软雅黑" panose="020B0503020204020204" pitchFamily="34" charset="-122"/>
            <a:ea typeface="微软雅黑" panose="020B0503020204020204" pitchFamily="34" charset="-122"/>
          </a:endParaRPr>
        </a:p>
      </dsp:txBody>
      <dsp:txXfrm>
        <a:off x="30628" y="2807549"/>
        <a:ext cx="5498240" cy="56615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0D647B-A3CF-4EFF-BF01-ACF17BBC89C1}">
      <dsp:nvSpPr>
        <dsp:cNvPr id="0" name=""/>
        <dsp:cNvSpPr/>
      </dsp:nvSpPr>
      <dsp:spPr>
        <a:xfrm>
          <a:off x="0" y="21555"/>
          <a:ext cx="5559496" cy="65878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latin typeface="微软雅黑" panose="020B0503020204020204" pitchFamily="34" charset="-122"/>
              <a:ea typeface="微软雅黑" panose="020B0503020204020204" pitchFamily="34" charset="-122"/>
            </a:rPr>
            <a:t>Enabled    </a:t>
          </a:r>
          <a:r>
            <a:rPr lang="zh-CN" altLang="en-US" sz="2100" kern="1200" dirty="0" smtClean="0">
              <a:latin typeface="微软雅黑" panose="020B0503020204020204" pitchFamily="34" charset="-122"/>
              <a:ea typeface="微软雅黑" panose="020B0503020204020204" pitchFamily="34" charset="-122"/>
            </a:rPr>
            <a:t>可用性</a:t>
          </a:r>
          <a:endParaRPr lang="zh-CN" altLang="zh-CN" sz="2100" kern="1200" dirty="0" smtClean="0">
            <a:latin typeface="微软雅黑" panose="020B0503020204020204" pitchFamily="34" charset="-122"/>
            <a:ea typeface="微软雅黑" panose="020B0503020204020204" pitchFamily="34" charset="-122"/>
          </a:endParaRPr>
        </a:p>
      </dsp:txBody>
      <dsp:txXfrm>
        <a:off x="32159" y="53714"/>
        <a:ext cx="5495178" cy="594465"/>
      </dsp:txXfrm>
    </dsp:sp>
    <dsp:sp modelId="{1ABB9214-E165-4947-9F75-83116C6AD427}">
      <dsp:nvSpPr>
        <dsp:cNvPr id="0" name=""/>
        <dsp:cNvSpPr/>
      </dsp:nvSpPr>
      <dsp:spPr>
        <a:xfrm>
          <a:off x="0" y="740818"/>
          <a:ext cx="5559496" cy="65878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latin typeface="微软雅黑" panose="020B0503020204020204" pitchFamily="34" charset="-122"/>
              <a:ea typeface="微软雅黑" panose="020B0503020204020204" pitchFamily="34" charset="-122"/>
            </a:rPr>
            <a:t>Value      </a:t>
          </a:r>
          <a:r>
            <a:rPr lang="zh-CN" altLang="en-US" sz="2100" kern="1200" dirty="0" smtClean="0">
              <a:latin typeface="微软雅黑" panose="020B0503020204020204" pitchFamily="34" charset="-122"/>
              <a:ea typeface="微软雅黑" panose="020B0503020204020204" pitchFamily="34" charset="-122"/>
            </a:rPr>
            <a:t>返回值</a:t>
          </a:r>
          <a:endParaRPr lang="zh-CN" altLang="zh-CN" sz="2100" kern="1200" dirty="0" smtClean="0">
            <a:latin typeface="微软雅黑" panose="020B0503020204020204" pitchFamily="34" charset="-122"/>
            <a:ea typeface="微软雅黑" panose="020B0503020204020204" pitchFamily="34" charset="-122"/>
          </a:endParaRPr>
        </a:p>
      </dsp:txBody>
      <dsp:txXfrm>
        <a:off x="32159" y="772977"/>
        <a:ext cx="5495178" cy="594465"/>
      </dsp:txXfrm>
    </dsp:sp>
    <dsp:sp modelId="{B4AF0B6F-E65E-4FA6-A6E7-FE9461F17D20}">
      <dsp:nvSpPr>
        <dsp:cNvPr id="0" name=""/>
        <dsp:cNvSpPr/>
      </dsp:nvSpPr>
      <dsp:spPr>
        <a:xfrm>
          <a:off x="0" y="1460082"/>
          <a:ext cx="5559496" cy="65878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latin typeface="微软雅黑" panose="020B0503020204020204" pitchFamily="34" charset="-122"/>
              <a:ea typeface="微软雅黑" panose="020B0503020204020204" pitchFamily="34" charset="-122"/>
            </a:rPr>
            <a:t>Visible   </a:t>
          </a:r>
          <a:r>
            <a:rPr lang="zh-CN" altLang="en-US" sz="2100" kern="1200" dirty="0" smtClean="0">
              <a:latin typeface="微软雅黑" panose="020B0503020204020204" pitchFamily="34" charset="-122"/>
              <a:ea typeface="微软雅黑" panose="020B0503020204020204" pitchFamily="34" charset="-122"/>
            </a:rPr>
            <a:t>可见性</a:t>
          </a:r>
          <a:endParaRPr lang="zh-CN" altLang="zh-CN" sz="2100" kern="1200" dirty="0" smtClean="0">
            <a:latin typeface="微软雅黑" panose="020B0503020204020204" pitchFamily="34" charset="-122"/>
            <a:ea typeface="微软雅黑" panose="020B0503020204020204" pitchFamily="34" charset="-122"/>
          </a:endParaRPr>
        </a:p>
      </dsp:txBody>
      <dsp:txXfrm>
        <a:off x="32159" y="1492241"/>
        <a:ext cx="5495178" cy="59446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1CEC13-2735-401C-98CE-CF4087238E1F}">
      <dsp:nvSpPr>
        <dsp:cNvPr id="0" name=""/>
        <dsp:cNvSpPr/>
      </dsp:nvSpPr>
      <dsp:spPr>
        <a:xfrm>
          <a:off x="0" y="25183"/>
          <a:ext cx="5559496" cy="69015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altLang="zh-CN" sz="2200" kern="1200" dirty="0" smtClean="0">
              <a:latin typeface="微软雅黑" pitchFamily="34" charset="-122"/>
              <a:ea typeface="微软雅黑" pitchFamily="34" charset="-122"/>
            </a:rPr>
            <a:t>Enable  Value   Visible   </a:t>
          </a:r>
          <a:endParaRPr lang="zh-CN" altLang="en-US" sz="2200" kern="1200" dirty="0">
            <a:latin typeface="微软雅黑" pitchFamily="34" charset="-122"/>
            <a:ea typeface="微软雅黑" pitchFamily="34" charset="-122"/>
          </a:endParaRPr>
        </a:p>
      </dsp:txBody>
      <dsp:txXfrm>
        <a:off x="33690" y="58873"/>
        <a:ext cx="5492116" cy="622773"/>
      </dsp:txXfrm>
    </dsp:sp>
    <dsp:sp modelId="{CD88EE43-DA44-4290-96D1-ACFBDE4A1674}">
      <dsp:nvSpPr>
        <dsp:cNvPr id="0" name=""/>
        <dsp:cNvSpPr/>
      </dsp:nvSpPr>
      <dsp:spPr>
        <a:xfrm>
          <a:off x="0" y="778697"/>
          <a:ext cx="5559496" cy="69015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altLang="zh-CN" sz="2200" kern="1200" dirty="0" smtClean="0">
              <a:latin typeface="微软雅黑" pitchFamily="34" charset="-122"/>
              <a:ea typeface="微软雅黑" pitchFamily="34" charset="-122"/>
            </a:rPr>
            <a:t>List  </a:t>
          </a:r>
          <a:r>
            <a:rPr lang="zh-CN" altLang="en-US" sz="2200" kern="1200" dirty="0" smtClean="0">
              <a:latin typeface="微软雅黑" pitchFamily="34" charset="-122"/>
              <a:ea typeface="微软雅黑" pitchFamily="34" charset="-122"/>
            </a:rPr>
            <a:t>数据源列表</a:t>
          </a:r>
          <a:endParaRPr lang="zh-CN" altLang="en-US" sz="2200" kern="1200" dirty="0">
            <a:latin typeface="微软雅黑" pitchFamily="34" charset="-122"/>
            <a:ea typeface="微软雅黑" pitchFamily="34" charset="-122"/>
          </a:endParaRPr>
        </a:p>
      </dsp:txBody>
      <dsp:txXfrm>
        <a:off x="33690" y="812387"/>
        <a:ext cx="5492116" cy="62277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1CEC13-2735-401C-98CE-CF4087238E1F}">
      <dsp:nvSpPr>
        <dsp:cNvPr id="0" name=""/>
        <dsp:cNvSpPr/>
      </dsp:nvSpPr>
      <dsp:spPr>
        <a:xfrm>
          <a:off x="0" y="5790"/>
          <a:ext cx="5559496" cy="65878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err="1" smtClean="0">
              <a:latin typeface="微软雅黑" pitchFamily="34" charset="-122"/>
              <a:ea typeface="微软雅黑" pitchFamily="34" charset="-122"/>
            </a:rPr>
            <a:t>AddItem</a:t>
          </a:r>
          <a:r>
            <a:rPr lang="en-US" altLang="zh-CN" sz="2100" kern="1200" dirty="0" smtClean="0">
              <a:latin typeface="微软雅黑" pitchFamily="34" charset="-122"/>
              <a:ea typeface="微软雅黑" pitchFamily="34" charset="-122"/>
            </a:rPr>
            <a:t>   </a:t>
          </a:r>
          <a:r>
            <a:rPr lang="zh-CN" altLang="en-US" sz="2100" kern="1200" dirty="0" smtClean="0">
              <a:latin typeface="微软雅黑" pitchFamily="34" charset="-122"/>
              <a:ea typeface="微软雅黑" pitchFamily="34" charset="-122"/>
            </a:rPr>
            <a:t>增加一个下拉项目</a:t>
          </a:r>
          <a:endParaRPr lang="zh-CN" altLang="en-US" sz="2100" kern="1200" dirty="0">
            <a:latin typeface="微软雅黑" pitchFamily="34" charset="-122"/>
            <a:ea typeface="微软雅黑" pitchFamily="34" charset="-122"/>
          </a:endParaRPr>
        </a:p>
      </dsp:txBody>
      <dsp:txXfrm>
        <a:off x="32159" y="37949"/>
        <a:ext cx="5495178" cy="594465"/>
      </dsp:txXfrm>
    </dsp:sp>
    <dsp:sp modelId="{55EE3B08-A0EC-4E6E-BF39-695536E7EA2A}">
      <dsp:nvSpPr>
        <dsp:cNvPr id="0" name=""/>
        <dsp:cNvSpPr/>
      </dsp:nvSpPr>
      <dsp:spPr>
        <a:xfrm>
          <a:off x="0" y="725053"/>
          <a:ext cx="5559496" cy="65878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en-US" sz="2100" kern="1200" dirty="0" err="1" smtClean="0">
              <a:latin typeface="微软雅黑" pitchFamily="34" charset="-122"/>
              <a:ea typeface="微软雅黑" pitchFamily="34" charset="-122"/>
            </a:rPr>
            <a:t>RemoveItem</a:t>
          </a:r>
          <a:r>
            <a:rPr lang="en-US" altLang="en-US" sz="2100" kern="1200" dirty="0" smtClean="0">
              <a:latin typeface="微软雅黑" pitchFamily="34" charset="-122"/>
              <a:ea typeface="微软雅黑" pitchFamily="34" charset="-122"/>
            </a:rPr>
            <a:t>   </a:t>
          </a:r>
          <a:r>
            <a:rPr lang="zh-CN" altLang="en-US" sz="2100" kern="1200" dirty="0" smtClean="0">
              <a:latin typeface="微软雅黑" pitchFamily="34" charset="-122"/>
              <a:ea typeface="微软雅黑" pitchFamily="34" charset="-122"/>
            </a:rPr>
            <a:t>移除一个项目</a:t>
          </a:r>
          <a:endParaRPr lang="zh-CN" altLang="en-US" sz="2100" kern="1200" dirty="0">
            <a:latin typeface="微软雅黑" pitchFamily="34" charset="-122"/>
            <a:ea typeface="微软雅黑" pitchFamily="34" charset="-122"/>
          </a:endParaRPr>
        </a:p>
      </dsp:txBody>
      <dsp:txXfrm>
        <a:off x="32159" y="757212"/>
        <a:ext cx="5495178" cy="594465"/>
      </dsp:txXfrm>
    </dsp:sp>
    <dsp:sp modelId="{06800FFF-99F0-43A2-91B1-1E254A60AA64}">
      <dsp:nvSpPr>
        <dsp:cNvPr id="0" name=""/>
        <dsp:cNvSpPr/>
      </dsp:nvSpPr>
      <dsp:spPr>
        <a:xfrm>
          <a:off x="0" y="1444316"/>
          <a:ext cx="5559496" cy="65878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latin typeface="微软雅黑" pitchFamily="34" charset="-122"/>
              <a:ea typeface="微软雅黑" pitchFamily="34" charset="-122"/>
            </a:rPr>
            <a:t>Clear</a:t>
          </a:r>
          <a:endParaRPr lang="zh-CN" altLang="en-US" sz="2100" kern="1200" dirty="0">
            <a:latin typeface="微软雅黑" pitchFamily="34" charset="-122"/>
            <a:ea typeface="微软雅黑" pitchFamily="34" charset="-122"/>
          </a:endParaRPr>
        </a:p>
      </dsp:txBody>
      <dsp:txXfrm>
        <a:off x="32159" y="1476475"/>
        <a:ext cx="5495178" cy="59446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1CEC13-2735-401C-98CE-CF4087238E1F}">
      <dsp:nvSpPr>
        <dsp:cNvPr id="0" name=""/>
        <dsp:cNvSpPr/>
      </dsp:nvSpPr>
      <dsp:spPr>
        <a:xfrm>
          <a:off x="0" y="5790"/>
          <a:ext cx="5559496" cy="65878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latin typeface="微软雅黑" pitchFamily="34" charset="-122"/>
              <a:ea typeface="微软雅黑" pitchFamily="34" charset="-122"/>
            </a:rPr>
            <a:t>Enable  Value   Visible   </a:t>
          </a:r>
          <a:endParaRPr lang="zh-CN" altLang="en-US" sz="2100" kern="1200" dirty="0">
            <a:latin typeface="微软雅黑" pitchFamily="34" charset="-122"/>
            <a:ea typeface="微软雅黑" pitchFamily="34" charset="-122"/>
          </a:endParaRPr>
        </a:p>
      </dsp:txBody>
      <dsp:txXfrm>
        <a:off x="32159" y="37949"/>
        <a:ext cx="5495178" cy="594465"/>
      </dsp:txXfrm>
    </dsp:sp>
    <dsp:sp modelId="{55EE3B08-A0EC-4E6E-BF39-695536E7EA2A}">
      <dsp:nvSpPr>
        <dsp:cNvPr id="0" name=""/>
        <dsp:cNvSpPr/>
      </dsp:nvSpPr>
      <dsp:spPr>
        <a:xfrm>
          <a:off x="0" y="725053"/>
          <a:ext cx="5559496" cy="65878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err="1" smtClean="0">
              <a:latin typeface="微软雅黑" pitchFamily="34" charset="-122"/>
              <a:ea typeface="微软雅黑" pitchFamily="34" charset="-122"/>
            </a:rPr>
            <a:t>ColumnCount</a:t>
          </a:r>
          <a:r>
            <a:rPr lang="en-US" altLang="zh-CN" sz="2100" kern="1200" dirty="0" smtClean="0">
              <a:latin typeface="微软雅黑" pitchFamily="34" charset="-122"/>
              <a:ea typeface="微软雅黑" pitchFamily="34" charset="-122"/>
            </a:rPr>
            <a:t>   </a:t>
          </a:r>
          <a:r>
            <a:rPr lang="zh-CN" altLang="en-US" sz="2100" kern="1200" dirty="0" smtClean="0">
              <a:latin typeface="微软雅黑" pitchFamily="34" charset="-122"/>
              <a:ea typeface="微软雅黑" pitchFamily="34" charset="-122"/>
            </a:rPr>
            <a:t>列</a:t>
          </a:r>
          <a:endParaRPr lang="zh-CN" altLang="en-US" sz="2100" kern="1200" dirty="0">
            <a:latin typeface="微软雅黑" pitchFamily="34" charset="-122"/>
            <a:ea typeface="微软雅黑" pitchFamily="34" charset="-122"/>
          </a:endParaRPr>
        </a:p>
      </dsp:txBody>
      <dsp:txXfrm>
        <a:off x="32159" y="757212"/>
        <a:ext cx="5495178" cy="594465"/>
      </dsp:txXfrm>
    </dsp:sp>
    <dsp:sp modelId="{CD88EE43-DA44-4290-96D1-ACFBDE4A1674}">
      <dsp:nvSpPr>
        <dsp:cNvPr id="0" name=""/>
        <dsp:cNvSpPr/>
      </dsp:nvSpPr>
      <dsp:spPr>
        <a:xfrm>
          <a:off x="0" y="1444316"/>
          <a:ext cx="5559496" cy="65878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latin typeface="微软雅黑" pitchFamily="34" charset="-122"/>
              <a:ea typeface="微软雅黑" pitchFamily="34" charset="-122"/>
            </a:rPr>
            <a:t>List  </a:t>
          </a:r>
          <a:r>
            <a:rPr lang="zh-CN" altLang="en-US" sz="2100" kern="1200" dirty="0" smtClean="0">
              <a:latin typeface="微软雅黑" pitchFamily="34" charset="-122"/>
              <a:ea typeface="微软雅黑" pitchFamily="34" charset="-122"/>
            </a:rPr>
            <a:t>数据源列表</a:t>
          </a:r>
          <a:endParaRPr lang="zh-CN" altLang="en-US" sz="2100" kern="1200" dirty="0">
            <a:latin typeface="微软雅黑" pitchFamily="34" charset="-122"/>
            <a:ea typeface="微软雅黑" pitchFamily="34" charset="-122"/>
          </a:endParaRPr>
        </a:p>
      </dsp:txBody>
      <dsp:txXfrm>
        <a:off x="32159" y="1476475"/>
        <a:ext cx="5495178" cy="594465"/>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DE219B1A-AE41-483B-A766-69B9363DDA6A}" type="datetimeFigureOut">
              <a:rPr lang="en-US" smtClean="0"/>
              <a:t>6/26/2016</a:t>
            </a:fld>
            <a:endParaRPr lang="en-US"/>
          </a:p>
        </p:txBody>
      </p:sp>
      <p:sp>
        <p:nvSpPr>
          <p:cNvPr id="8" name="Footer Placeholder 7"/>
          <p:cNvSpPr>
            <a:spLocks noGrp="1"/>
          </p:cNvSpPr>
          <p:nvPr>
            <p:ph type="ftr" sz="quarter" idx="2"/>
          </p:nvPr>
        </p:nvSpPr>
        <p:spPr>
          <a:xfrm>
            <a:off x="0" y="8829966"/>
            <a:ext cx="5923788" cy="372294"/>
          </a:xfrm>
          <a:prstGeom prst="rect">
            <a:avLst/>
          </a:prstGeom>
        </p:spPr>
        <p:txBody>
          <a:bodyPr vert="horz" lIns="0" tIns="46589" rIns="93177" bIns="46589" rtlCol="0" anchor="b"/>
          <a:lstStyle>
            <a:lvl1pPr algn="l">
              <a:defRPr sz="1200"/>
            </a:lvl1pPr>
          </a:lstStyle>
          <a:p>
            <a:pPr marL="236179" defTabSz="931467"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179" defTabSz="931467"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12103" y="8829967"/>
            <a:ext cx="1096674" cy="464820"/>
          </a:xfrm>
          <a:prstGeom prst="rect">
            <a:avLst/>
          </a:prstGeom>
        </p:spPr>
        <p:txBody>
          <a:bodyPr vert="horz" lIns="93177" tIns="46589" rIns="93177" bIns="46589"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3177" tIns="46589" rIns="93177" bIns="46589" rtlCol="0" anchor="ctr"/>
          <a:lstStyle/>
          <a:p>
            <a:endParaRPr lang="en-US"/>
          </a:p>
        </p:txBody>
      </p:sp>
      <p:sp>
        <p:nvSpPr>
          <p:cNvPr id="11" name="Date Placeholder 10"/>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D51B1278-D92B-4AF3-A9C1-71DD298190CE}" type="datetimeFigureOut">
              <a:rPr lang="en-US" smtClean="0"/>
              <a:t>6/26/2016</a:t>
            </a:fld>
            <a:endParaRPr lang="en-US"/>
          </a:p>
        </p:txBody>
      </p:sp>
      <p:sp>
        <p:nvSpPr>
          <p:cNvPr id="12" name="Notes Placeholder 11"/>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6040627" y="8829967"/>
            <a:ext cx="968150" cy="464820"/>
          </a:xfrm>
          <a:prstGeom prst="rect">
            <a:avLst/>
          </a:prstGeom>
        </p:spPr>
        <p:txBody>
          <a:bodyPr vert="horz" lIns="93177" tIns="46589" rIns="93177" bIns="46589"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829966"/>
            <a:ext cx="5923788" cy="372294"/>
          </a:xfrm>
          <a:prstGeom prst="rect">
            <a:avLst/>
          </a:prstGeom>
        </p:spPr>
        <p:txBody>
          <a:bodyPr vert="horz" lIns="0" tIns="46589" rIns="93177" bIns="46589" rtlCol="0" anchor="b"/>
          <a:lstStyle>
            <a:lvl1pPr algn="l">
              <a:defRPr sz="1200"/>
            </a:lvl1pPr>
          </a:lstStyle>
          <a:p>
            <a:pPr marL="236179" defTabSz="93146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179" defTabSz="93146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D4664A66-7F43-48D1-91D2-AE7A931D6495}" type="datetime1">
              <a:rPr lang="en-US" smtClean="0"/>
              <a:t>6/26/2016</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a:t>
            </a:fld>
            <a:endParaRPr lang="en-US" dirty="0"/>
          </a:p>
        </p:txBody>
      </p:sp>
      <p:sp>
        <p:nvSpPr>
          <p:cNvPr id="8" name="Header Placeholder 5"/>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r>
              <a:rPr lang="en-US" dirty="0" smtClean="0"/>
              <a:t>Microsoft Office</a:t>
            </a:r>
            <a:endParaRPr lang="en-US" dirty="0"/>
          </a:p>
        </p:txBody>
      </p:sp>
      <p:sp>
        <p:nvSpPr>
          <p:cNvPr id="9" name="Footer Placeholder 7"/>
          <p:cNvSpPr>
            <a:spLocks noGrp="1"/>
          </p:cNvSpPr>
          <p:nvPr>
            <p:ph type="ftr" sz="quarter" idx="4"/>
          </p:nvPr>
        </p:nvSpPr>
        <p:spPr>
          <a:xfrm>
            <a:off x="0" y="8829966"/>
            <a:ext cx="5923788" cy="372294"/>
          </a:xfrm>
          <a:prstGeom prst="rect">
            <a:avLst/>
          </a:prstGeom>
        </p:spPr>
        <p:txBody>
          <a:bodyPr vert="horz" lIns="0" tIns="46589" rIns="93177" bIns="46589" rtlCol="0" anchor="b"/>
          <a:lstStyle>
            <a:lvl1pPr algn="l">
              <a:defRPr sz="1200"/>
            </a:lvl1pPr>
          </a:lstStyle>
          <a:p>
            <a:pPr marL="236179" defTabSz="931467"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179" defTabSz="931467"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865526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3CD6E965-A8B4-4E2E-8400-DDBB7CD00AC4}" type="datetime1">
              <a:rPr lang="en-US" smtClean="0"/>
              <a:t>6/26/2016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62" defTabSz="914049" eaLnBrk="0" hangingPunct="0"/>
            <a:r>
              <a:rPr lang="en-US">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62" defTabSz="914049" eaLnBrk="0" hangingPunct="0"/>
            <a:r>
              <a:rPr lang="en-US">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894790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5.xml"/><Relationship Id="rId4" Type="http://schemas.openxmlformats.org/officeDocument/2006/relationships/image" Target="../media/image9.pn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7"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2" descr="C:\Users\wpf\Pictures\图片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967857" y="6089158"/>
            <a:ext cx="3220968" cy="681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70738466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2027545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Content - Bullets">
    <p:spTree>
      <p:nvGrpSpPr>
        <p:cNvPr id="1" name=""/>
        <p:cNvGrpSpPr/>
        <p:nvPr/>
      </p:nvGrpSpPr>
      <p:grpSpPr>
        <a:xfrm>
          <a:off x="0" y="0"/>
          <a:ext cx="0" cy="0"/>
          <a:chOff x="0" y="0"/>
          <a:chExt cx="0" cy="0"/>
        </a:xfrm>
      </p:grpSpPr>
      <p:sp>
        <p:nvSpPr>
          <p:cNvPr id="4" name="Rectangle 3"/>
          <p:cNvSpPr/>
          <p:nvPr userDrawn="1"/>
        </p:nvSpPr>
        <p:spPr bwMode="auto">
          <a:xfrm>
            <a:off x="1" y="3897445"/>
            <a:ext cx="12188825" cy="2960557"/>
          </a:xfrm>
          <a:prstGeom prst="rect">
            <a:avLst/>
          </a:prstGeom>
          <a:solidFill>
            <a:schemeClr val="bg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76164" tIns="38082" rIns="76164" bIns="38082" anchor="ctr"/>
          <a:lstStyle/>
          <a:p>
            <a:pPr algn="ctr" defTabSz="761388">
              <a:defRPr/>
            </a:pPr>
            <a:endParaRPr lang="en-US" sz="1500" dirty="0">
              <a:gradFill>
                <a:gsLst>
                  <a:gs pos="0">
                    <a:srgbClr val="FFFFFF"/>
                  </a:gs>
                  <a:gs pos="100000">
                    <a:srgbClr val="FFFFFF"/>
                  </a:gs>
                </a:gsLst>
                <a:lin ang="5400000" scaled="0"/>
              </a:gradFill>
            </a:endParaRPr>
          </a:p>
        </p:txBody>
      </p:sp>
      <p:sp>
        <p:nvSpPr>
          <p:cNvPr id="6" name="Title 1"/>
          <p:cNvSpPr>
            <a:spLocks noGrp="1"/>
          </p:cNvSpPr>
          <p:nvPr>
            <p:ph type="title"/>
          </p:nvPr>
        </p:nvSpPr>
        <p:spPr>
          <a:xfrm>
            <a:off x="422277" y="436418"/>
            <a:ext cx="11398251" cy="484748"/>
          </a:xfrm>
        </p:spPr>
        <p:txBody>
          <a:bodyPr/>
          <a:lstStyle>
            <a:lvl1pPr algn="l" defTabSz="914081" rtl="0" eaLnBrk="1" latinLnBrk="0" hangingPunct="1">
              <a:lnSpc>
                <a:spcPct val="90000"/>
              </a:lnSpc>
              <a:spcBef>
                <a:spcPct val="0"/>
              </a:spcBef>
              <a:buNone/>
              <a:defRPr lang="en-US" sz="3499" b="0" kern="1200" cap="none" spc="0" baseline="0" dirty="0">
                <a:ln w="3175">
                  <a:noFill/>
                </a:ln>
                <a:solidFill>
                  <a:schemeClr val="tx2">
                    <a:alpha val="99000"/>
                  </a:schemeClr>
                </a:soli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7" name="Text Placeholder 4"/>
          <p:cNvSpPr>
            <a:spLocks noGrp="1"/>
          </p:cNvSpPr>
          <p:nvPr>
            <p:ph type="body" sz="quarter" idx="10"/>
          </p:nvPr>
        </p:nvSpPr>
        <p:spPr>
          <a:xfrm>
            <a:off x="422275" y="1198567"/>
            <a:ext cx="11398250" cy="1988237"/>
          </a:xfrm>
          <a:noFill/>
          <a:ln w="9525">
            <a:noFill/>
            <a:miter lim="800000"/>
            <a:headEnd/>
            <a:tailEnd/>
          </a:ln>
        </p:spPr>
        <p:txBody>
          <a:bodyPr vert="horz" wrap="square" lIns="0" tIns="0" rIns="0" bIns="0" numCol="1" anchor="t" anchorCtr="0" compatLnSpc="1">
            <a:prstTxWarp prst="textNoShape">
              <a:avLst/>
            </a:prstTxWarp>
            <a:spAutoFit/>
          </a:bodyPr>
          <a:lstStyle>
            <a:lvl1pPr marL="380819" indent="-380819">
              <a:buFont typeface="Arial" pitchFamily="34" charset="0"/>
              <a:buChar char="•"/>
              <a:defRPr lang="en-US" dirty="0" smtClean="0"/>
            </a:lvl1pPr>
            <a:lvl2pPr marL="661145" indent="-275036">
              <a:defRPr lang="en-US" baseline="0" dirty="0" smtClean="0"/>
            </a:lvl2pPr>
            <a:lvl3pPr>
              <a:defRPr lang="en-US" baseline="0" dirty="0" smtClean="0"/>
            </a:lvl3pPr>
            <a:lvl4pPr>
              <a:defRPr lang="en-US" baseline="0" dirty="0" smtClean="0"/>
            </a:lvl4pPr>
            <a:lvl5pP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9" name="Date Placeholder 3"/>
          <p:cNvSpPr txBox="1">
            <a:spLocks/>
          </p:cNvSpPr>
          <p:nvPr userDrawn="1"/>
        </p:nvSpPr>
        <p:spPr>
          <a:xfrm>
            <a:off x="8458363" y="6521467"/>
            <a:ext cx="3245524" cy="210251"/>
          </a:xfrm>
          <a:prstGeom prst="rect">
            <a:avLst/>
          </a:prstGeom>
        </p:spPr>
        <p:txBody>
          <a:bodyPr lIns="0" tIns="0" rIns="0" bIns="0" anchor="t"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dirty="0">
                <a:solidFill>
                  <a:schemeClr val="tx1">
                    <a:lumMod val="65000"/>
                    <a:lumOff val="35000"/>
                  </a:schemeClr>
                </a:solidFill>
              </a:rPr>
              <a:t>Copyright© </a:t>
            </a:r>
            <a:r>
              <a:rPr lang="en-US" sz="900" dirty="0" smtClean="0">
                <a:solidFill>
                  <a:schemeClr val="tx1">
                    <a:lumMod val="65000"/>
                    <a:lumOff val="35000"/>
                  </a:schemeClr>
                </a:solidFill>
              </a:rPr>
              <a:t>2012 </a:t>
            </a:r>
            <a:r>
              <a:rPr lang="en-US" sz="900" dirty="0">
                <a:solidFill>
                  <a:schemeClr val="tx1">
                    <a:lumMod val="65000"/>
                    <a:lumOff val="35000"/>
                  </a:schemeClr>
                </a:solidFill>
              </a:rPr>
              <a:t>Microsoft Corporation</a:t>
            </a:r>
          </a:p>
        </p:txBody>
      </p:sp>
      <p:sp>
        <p:nvSpPr>
          <p:cNvPr id="10" name="Rectangle 9"/>
          <p:cNvSpPr/>
          <p:nvPr userDrawn="1"/>
        </p:nvSpPr>
        <p:spPr>
          <a:xfrm>
            <a:off x="5527750" y="6521467"/>
            <a:ext cx="1133029" cy="138499"/>
          </a:xfrm>
          <a:prstGeom prst="rect">
            <a:avLst/>
          </a:prstGeom>
        </p:spPr>
        <p:txBody>
          <a:bodyPr wrap="none" lIns="0" tIns="0" rIns="0" bIns="0" anchor="t" anchorCtr="0">
            <a:spAutoFit/>
          </a:bodyPr>
          <a:lstStyle/>
          <a:p>
            <a:r>
              <a:rPr lang="en-US" sz="900" b="1" dirty="0">
                <a:solidFill>
                  <a:schemeClr val="tx1">
                    <a:lumMod val="65000"/>
                    <a:lumOff val="35000"/>
                  </a:schemeClr>
                </a:solidFill>
              </a:rPr>
              <a:t>NDA Disclosure Only</a:t>
            </a:r>
          </a:p>
        </p:txBody>
      </p:sp>
    </p:spTree>
    <p:extLst>
      <p:ext uri="{BB962C8B-B14F-4D97-AF65-F5344CB8AC3E}">
        <p14:creationId xmlns:p14="http://schemas.microsoft.com/office/powerpoint/2010/main" val="1073417425"/>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3"/>
          <p:cNvSpPr>
            <a:spLocks noGrp="1"/>
          </p:cNvSpPr>
          <p:nvPr>
            <p:ph sz="quarter" idx="10"/>
          </p:nvPr>
        </p:nvSpPr>
        <p:spPr>
          <a:xfrm>
            <a:off x="611188" y="1449388"/>
            <a:ext cx="10972800" cy="1725088"/>
          </a:xfrm>
        </p:spPr>
        <p:txBody>
          <a:bodyPr>
            <a:spAutoFit/>
          </a:bodyPr>
          <a:lstStyle>
            <a:lvl1pPr>
              <a:defRPr>
                <a:latin typeface="Segoe UI" pitchFamily="34"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28776400"/>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4" name="Rectangle 3"/>
          <p:cNvSpPr/>
          <p:nvPr userDrawn="1"/>
        </p:nvSpPr>
        <p:spPr bwMode="auto">
          <a:xfrm>
            <a:off x="0" y="0"/>
            <a:ext cx="12188825" cy="6858000"/>
          </a:xfrm>
          <a:prstGeom prst="rect">
            <a:avLst/>
          </a:prstGeom>
          <a:solidFill>
            <a:schemeClr val="bg1"/>
          </a:solidFill>
          <a:ln>
            <a:no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76184" tIns="38092" rIns="76184" bIns="38092" numCol="1" rtlCol="0" anchor="ctr" anchorCtr="0" compatLnSpc="1">
            <a:prstTxWarp prst="textNoShape">
              <a:avLst/>
            </a:prstTxWarp>
          </a:bodyPr>
          <a:lstStyle/>
          <a:p>
            <a:pPr algn="ctr" defTabSz="761616"/>
            <a:endParaRPr lang="en-US" sz="19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7" name="Date Placeholder 3"/>
          <p:cNvSpPr txBox="1">
            <a:spLocks/>
          </p:cNvSpPr>
          <p:nvPr userDrawn="1"/>
        </p:nvSpPr>
        <p:spPr>
          <a:xfrm>
            <a:off x="8458363" y="6521465"/>
            <a:ext cx="3245524" cy="210251"/>
          </a:xfrm>
          <a:prstGeom prst="rect">
            <a:avLst/>
          </a:prstGeom>
        </p:spPr>
        <p:txBody>
          <a:bodyPr lIns="0" tIns="0" rIns="0" bIns="0" anchor="t"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dirty="0">
                <a:solidFill>
                  <a:schemeClr val="tx1">
                    <a:lumMod val="65000"/>
                    <a:lumOff val="35000"/>
                  </a:schemeClr>
                </a:solidFill>
              </a:rPr>
              <a:t>Copyright© </a:t>
            </a:r>
            <a:r>
              <a:rPr lang="en-US" sz="900" dirty="0" smtClean="0">
                <a:solidFill>
                  <a:schemeClr val="tx1">
                    <a:lumMod val="65000"/>
                    <a:lumOff val="35000"/>
                  </a:schemeClr>
                </a:solidFill>
              </a:rPr>
              <a:t>2012 </a:t>
            </a:r>
            <a:r>
              <a:rPr lang="en-US" sz="900" dirty="0">
                <a:solidFill>
                  <a:schemeClr val="tx1">
                    <a:lumMod val="65000"/>
                    <a:lumOff val="35000"/>
                  </a:schemeClr>
                </a:solidFill>
              </a:rPr>
              <a:t>Microsoft Corporation</a:t>
            </a:r>
          </a:p>
        </p:txBody>
      </p:sp>
      <p:sp>
        <p:nvSpPr>
          <p:cNvPr id="8" name="Rectangle 7"/>
          <p:cNvSpPr/>
          <p:nvPr userDrawn="1"/>
        </p:nvSpPr>
        <p:spPr>
          <a:xfrm>
            <a:off x="5527750" y="6521465"/>
            <a:ext cx="1133324" cy="138499"/>
          </a:xfrm>
          <a:prstGeom prst="rect">
            <a:avLst/>
          </a:prstGeom>
        </p:spPr>
        <p:txBody>
          <a:bodyPr wrap="none" lIns="0" tIns="0" rIns="0" bIns="0" anchor="t" anchorCtr="0">
            <a:spAutoFit/>
          </a:bodyPr>
          <a:lstStyle/>
          <a:p>
            <a:r>
              <a:rPr lang="en-US" sz="900" b="1" dirty="0">
                <a:solidFill>
                  <a:schemeClr val="tx1">
                    <a:lumMod val="65000"/>
                    <a:lumOff val="35000"/>
                  </a:schemeClr>
                </a:solidFill>
              </a:rPr>
              <a:t>NDA Disclosure Only</a:t>
            </a:r>
          </a:p>
        </p:txBody>
      </p:sp>
    </p:spTree>
    <p:extLst>
      <p:ext uri="{BB962C8B-B14F-4D97-AF65-F5344CB8AC3E}">
        <p14:creationId xmlns:p14="http://schemas.microsoft.com/office/powerpoint/2010/main" val="80128823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699872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pic>
        <p:nvPicPr>
          <p:cNvPr id="2050" name="Picture 2" descr="C:\Users\wpf\Pictures\图片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967857" y="6089158"/>
            <a:ext cx="3220968" cy="68124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Tree>
    <p:extLst>
      <p:ext uri="{BB962C8B-B14F-4D97-AF65-F5344CB8AC3E}">
        <p14:creationId xmlns:p14="http://schemas.microsoft.com/office/powerpoint/2010/main" val="1235027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094506"/>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Segoe UI" pitchFamily="34" charset="0"/>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198416"/>
            <a:ext cx="5484740" cy="332399"/>
          </a:xfrm>
          <a:prstGeom prst="rect">
            <a:avLst/>
          </a:prstGeom>
        </p:spPr>
        <p:txBody>
          <a:bodyPr>
            <a:noAutofit/>
          </a:bodyPr>
          <a:lstStyle>
            <a:lvl1pPr marL="0" indent="0">
              <a:lnSpc>
                <a:spcPct val="100000"/>
              </a:lnSpc>
              <a:spcBef>
                <a:spcPts val="0"/>
              </a:spcBef>
              <a:buNone/>
              <a:defRPr lang="en-US" sz="2000" kern="1200" spc="0" baseline="0" dirty="0" smtClean="0">
                <a:gradFill>
                  <a:gsLst>
                    <a:gs pos="100000">
                      <a:schemeClr val="bg2"/>
                    </a:gs>
                    <a:gs pos="0">
                      <a:schemeClr val="bg2"/>
                    </a:gs>
                  </a:gsLst>
                  <a:lin ang="5400000" scaled="0"/>
                </a:gradFill>
                <a:latin typeface="Segoe UI" pitchFamily="34" charset="0"/>
                <a:ea typeface="微软雅黑" pitchFamily="34" charset="-122"/>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dirty="0" smtClean="0"/>
              <a:t>Click to edit Master text styles</a:t>
            </a:r>
          </a:p>
        </p:txBody>
      </p:sp>
    </p:spTree>
    <p:extLst>
      <p:ext uri="{BB962C8B-B14F-4D97-AF65-F5344CB8AC3E}">
        <p14:creationId xmlns:p14="http://schemas.microsoft.com/office/powerpoint/2010/main" val="1101486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14262052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10394860" y="6199260"/>
            <a:ext cx="1516869" cy="399979"/>
          </a:xfrm>
          <a:prstGeom prst="rect">
            <a:avLst/>
          </a:prstGeom>
        </p:spPr>
      </p:pic>
    </p:spTree>
    <p:extLst>
      <p:ext uri="{BB962C8B-B14F-4D97-AF65-F5344CB8AC3E}">
        <p14:creationId xmlns:p14="http://schemas.microsoft.com/office/powerpoint/2010/main" val="340475819"/>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12650548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dirty="0"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
        <p:nvSpPr>
          <p:cNvPr id="9" name="内容占位符 8"/>
          <p:cNvSpPr>
            <a:spLocks noGrp="1"/>
          </p:cNvSpPr>
          <p:nvPr>
            <p:ph sz="quarter" idx="13"/>
          </p:nvPr>
        </p:nvSpPr>
        <p:spPr>
          <a:xfrm>
            <a:off x="519113" y="1528763"/>
            <a:ext cx="11149012" cy="4351337"/>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288616078"/>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7935889"/>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3467402961"/>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3144405202"/>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10385921" y="6196903"/>
            <a:ext cx="1525808" cy="402336"/>
          </a:xfrm>
          <a:prstGeom prst="rect">
            <a:avLst/>
          </a:prstGeom>
        </p:spPr>
      </p:pic>
    </p:spTree>
    <p:extLst>
      <p:ext uri="{BB962C8B-B14F-4D97-AF65-F5344CB8AC3E}">
        <p14:creationId xmlns:p14="http://schemas.microsoft.com/office/powerpoint/2010/main" val="3102148710"/>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4" y="0"/>
            <a:ext cx="573240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lnSpc>
                <a:spcPct val="110000"/>
              </a:lnSpc>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
        <p:nvSpPr>
          <p:cNvPr id="4" name="标题 3"/>
          <p:cNvSpPr>
            <a:spLocks noGrp="1"/>
          </p:cNvSpPr>
          <p:nvPr>
            <p:ph type="title"/>
          </p:nvPr>
        </p:nvSpPr>
        <p:spPr>
          <a:xfrm>
            <a:off x="405470" y="244365"/>
            <a:ext cx="5033634" cy="969580"/>
          </a:xfrm>
        </p:spPr>
        <p:txBody>
          <a:bodyPr/>
          <a:lstStyle>
            <a:lvl1pPr algn="l">
              <a:lnSpc>
                <a:spcPct val="110000"/>
              </a:lnSpc>
              <a:defRPr sz="3200" spc="0">
                <a:solidFill>
                  <a:schemeClr val="bg1"/>
                </a:solidFill>
              </a:defRPr>
            </a:lvl1pPr>
          </a:lstStyle>
          <a:p>
            <a:r>
              <a:rPr lang="zh-CN" altLang="en-US" dirty="0" smtClean="0"/>
              <a:t>单击此处编辑母版标题样式</a:t>
            </a:r>
            <a:endParaRPr lang="zh-CN" altLang="en-US" dirty="0"/>
          </a:p>
        </p:txBody>
      </p:sp>
      <p:sp>
        <p:nvSpPr>
          <p:cNvPr id="7" name="文本占位符 6"/>
          <p:cNvSpPr>
            <a:spLocks noGrp="1"/>
          </p:cNvSpPr>
          <p:nvPr>
            <p:ph type="body" sz="quarter" idx="10"/>
          </p:nvPr>
        </p:nvSpPr>
        <p:spPr>
          <a:xfrm>
            <a:off x="725213" y="1458309"/>
            <a:ext cx="4319753" cy="4989787"/>
          </a:xfrm>
        </p:spPr>
        <p:txBody>
          <a:bodyPr/>
          <a:lstStyle>
            <a:lvl1pPr marL="0" indent="0" algn="just">
              <a:lnSpc>
                <a:spcPct val="110000"/>
              </a:lnSpc>
              <a:spcBef>
                <a:spcPts val="0"/>
              </a:spcBef>
              <a:buNone/>
              <a:defRPr sz="2400">
                <a:solidFill>
                  <a:schemeClr val="bg1"/>
                </a:solidFill>
              </a:defRPr>
            </a:lvl1pPr>
            <a:lvl2pPr algn="just">
              <a:lnSpc>
                <a:spcPct val="110000"/>
              </a:lnSpc>
              <a:spcBef>
                <a:spcPts val="0"/>
              </a:spcBef>
              <a:defRPr sz="1600">
                <a:solidFill>
                  <a:schemeClr val="bg1"/>
                </a:solidFill>
              </a:defRPr>
            </a:lvl2pPr>
            <a:lvl3pPr algn="just">
              <a:lnSpc>
                <a:spcPct val="110000"/>
              </a:lnSpc>
              <a:spcBef>
                <a:spcPts val="0"/>
              </a:spcBef>
              <a:defRPr sz="1600">
                <a:solidFill>
                  <a:schemeClr val="bg1"/>
                </a:solidFill>
              </a:defRPr>
            </a:lvl3pPr>
            <a:lvl4pPr algn="just">
              <a:lnSpc>
                <a:spcPct val="110000"/>
              </a:lnSpc>
              <a:spcBef>
                <a:spcPts val="0"/>
              </a:spcBef>
              <a:defRPr sz="1400">
                <a:solidFill>
                  <a:schemeClr val="bg1"/>
                </a:solidFill>
              </a:defRPr>
            </a:lvl4pPr>
            <a:lvl5pPr algn="just">
              <a:lnSpc>
                <a:spcPct val="110000"/>
              </a:lnSpc>
              <a:spcBef>
                <a:spcPts val="0"/>
              </a:spcBef>
              <a:defRPr sz="1400">
                <a:solidFill>
                  <a:schemeClr val="bg1"/>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17365364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1955354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2986210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50936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1253900237"/>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3770375735"/>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0736062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916227370"/>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295958028"/>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8165357"/>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ea typeface="微软雅黑" panose="020B0503020204020204" pitchFamily="34" charset="-122"/>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10375141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23331061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2692672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2502283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33675646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675644042"/>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2622132816"/>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2174" y="297121"/>
            <a:ext cx="11149013" cy="743404"/>
          </a:xfrm>
          <a:prstGeom prst="rect">
            <a:avLst/>
          </a:prstGeom>
        </p:spPr>
        <p:txBody>
          <a:bodyPr anchor="ctr" anchorCtr="0"/>
          <a:lstStyle>
            <a:lvl1pPr>
              <a:defRPr sz="4800" spc="-300" baseline="0">
                <a:gradFill>
                  <a:gsLst>
                    <a:gs pos="100000">
                      <a:schemeClr val="tx1"/>
                    </a:gs>
                    <a:gs pos="0">
                      <a:schemeClr val="tx1"/>
                    </a:gs>
                  </a:gsLst>
                  <a:lin ang="5400000" scaled="0"/>
                </a:gradFill>
                <a:latin typeface="微软雅黑" panose="020B0503020204020204" pitchFamily="34" charset="-122"/>
                <a:ea typeface="微软雅黑" panose="020B0503020204020204" pitchFamily="34" charset="-122"/>
              </a:defRPr>
            </a:lvl1pPr>
          </a:lstStyle>
          <a:p>
            <a:r>
              <a:rPr lang="en-US" dirty="0" smtClean="0"/>
              <a:t>Click to edit title style</a:t>
            </a:r>
            <a:endParaRPr lang="en-US" dirty="0"/>
          </a:p>
        </p:txBody>
      </p:sp>
    </p:spTree>
    <p:extLst>
      <p:ext uri="{BB962C8B-B14F-4D97-AF65-F5344CB8AC3E}">
        <p14:creationId xmlns:p14="http://schemas.microsoft.com/office/powerpoint/2010/main" val="1127012805"/>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1411365062"/>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117579"/>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8812163"/>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46540229"/>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8141317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14939257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507868" y="230188"/>
            <a:ext cx="11173090" cy="553998"/>
          </a:xfrm>
          <a:prstGeom prst="rect">
            <a:avLst/>
          </a:prstGeom>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1129782512"/>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33627721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56218" y="5644055"/>
            <a:ext cx="2720923" cy="1276697"/>
          </a:xfrm>
          <a:prstGeom prst="rect">
            <a:avLst/>
          </a:prstGeom>
        </p:spPr>
      </p:pic>
    </p:spTree>
    <p:extLst>
      <p:ext uri="{BB962C8B-B14F-4D97-AF65-F5344CB8AC3E}">
        <p14:creationId xmlns:p14="http://schemas.microsoft.com/office/powerpoint/2010/main" val="1377001628"/>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16556186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dirty="0"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
        <p:nvSpPr>
          <p:cNvPr id="9" name="内容占位符 8"/>
          <p:cNvSpPr>
            <a:spLocks noGrp="1"/>
          </p:cNvSpPr>
          <p:nvPr>
            <p:ph sz="quarter" idx="13"/>
          </p:nvPr>
        </p:nvSpPr>
        <p:spPr>
          <a:xfrm>
            <a:off x="519113" y="1528763"/>
            <a:ext cx="11149012" cy="4351337"/>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3471019868"/>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3393012088"/>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2185689737"/>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2759466078"/>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2873310391"/>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bg>
      <p:bgPr>
        <a:solidFill>
          <a:srgbClr val="EB3C00"/>
        </a:solid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a:xfrm>
            <a:off x="405469" y="244365"/>
            <a:ext cx="5886149" cy="629092"/>
          </a:xfrm>
        </p:spPr>
        <p:txBody>
          <a:bodyPr anchor="ctr"/>
          <a:lstStyle>
            <a:lvl1pPr algn="l">
              <a:lnSpc>
                <a:spcPct val="110000"/>
              </a:lnSpc>
              <a:defRPr sz="3200" spc="0">
                <a:solidFill>
                  <a:schemeClr val="bg1"/>
                </a:solidFill>
              </a:defRPr>
            </a:lvl1pPr>
          </a:lstStyle>
          <a:p>
            <a:r>
              <a:rPr lang="zh-CN" altLang="en-US" dirty="0" smtClean="0"/>
              <a:t>单击此处编辑母版标题样式</a:t>
            </a:r>
            <a:endParaRPr lang="zh-CN" altLang="en-US" dirty="0"/>
          </a:p>
        </p:txBody>
      </p:sp>
      <p:pic>
        <p:nvPicPr>
          <p:cNvPr id="10"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96417" y="5991367"/>
            <a:ext cx="1980724" cy="929385"/>
          </a:xfrm>
          <a:prstGeom prst="rect">
            <a:avLst/>
          </a:prstGeom>
        </p:spPr>
      </p:pic>
    </p:spTree>
    <p:extLst>
      <p:ext uri="{BB962C8B-B14F-4D97-AF65-F5344CB8AC3E}">
        <p14:creationId xmlns:p14="http://schemas.microsoft.com/office/powerpoint/2010/main" val="4204588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2" descr="C:\Users\wpf\Pictures\图片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967857" y="6089158"/>
            <a:ext cx="3220968" cy="681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0641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bg>
      <p:bgPr>
        <a:solidFill>
          <a:srgbClr val="68217A"/>
        </a:solid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a:xfrm>
            <a:off x="405469" y="244365"/>
            <a:ext cx="5940739" cy="629092"/>
          </a:xfrm>
        </p:spPr>
        <p:txBody>
          <a:bodyPr/>
          <a:lstStyle>
            <a:lvl1pPr algn="l">
              <a:lnSpc>
                <a:spcPct val="110000"/>
              </a:lnSpc>
              <a:defRPr sz="3200" spc="0">
                <a:solidFill>
                  <a:schemeClr val="bg1"/>
                </a:solidFill>
              </a:defRPr>
            </a:lvl1pPr>
          </a:lstStyle>
          <a:p>
            <a:r>
              <a:rPr lang="zh-CN" altLang="en-US" dirty="0" smtClean="0"/>
              <a:t>单击此处编辑母版标题样式</a:t>
            </a:r>
            <a:endParaRPr lang="zh-CN" altLang="en-US" dirty="0"/>
          </a:p>
        </p:txBody>
      </p:sp>
      <p:pic>
        <p:nvPicPr>
          <p:cNvPr id="9" name="图片 8"/>
          <p:cNvPicPr>
            <a:picLocks noChangeAspect="1"/>
          </p:cNvPicPr>
          <p:nvPr userDrawn="1"/>
        </p:nvPicPr>
        <p:blipFill rotWithShape="1">
          <a:blip r:embed="rId2" cstate="print">
            <a:extLst>
              <a:ext uri="{28A0092B-C50C-407E-A947-70E740481C1C}">
                <a14:useLocalDpi xmlns:a14="http://schemas.microsoft.com/office/drawing/2010/main" val="0"/>
              </a:ext>
            </a:extLst>
          </a:blip>
          <a:srcRect l="2877" t="5317" r="4824" b="8129"/>
          <a:stretch/>
        </p:blipFill>
        <p:spPr>
          <a:xfrm>
            <a:off x="10693022" y="6241936"/>
            <a:ext cx="443393" cy="415787"/>
          </a:xfrm>
          <a:prstGeom prst="rect">
            <a:avLst/>
          </a:prstGeom>
        </p:spPr>
      </p:pic>
      <p:pic>
        <p:nvPicPr>
          <p:cNvPr id="10" name="图片 9"/>
          <p:cNvPicPr>
            <a:picLocks noChangeAspect="1"/>
          </p:cNvPicPr>
          <p:nvPr userDrawn="1"/>
        </p:nvPicPr>
        <p:blipFill rotWithShape="1">
          <a:blip r:embed="rId3" cstate="print">
            <a:extLst>
              <a:ext uri="{28A0092B-C50C-407E-A947-70E740481C1C}">
                <a14:useLocalDpi xmlns:a14="http://schemas.microsoft.com/office/drawing/2010/main" val="0"/>
              </a:ext>
            </a:extLst>
          </a:blip>
          <a:srcRect l="2264" t="5759" r="4060" b="7859"/>
          <a:stretch/>
        </p:blipFill>
        <p:spPr>
          <a:xfrm>
            <a:off x="11178118" y="5951961"/>
            <a:ext cx="450003" cy="414969"/>
          </a:xfrm>
          <a:prstGeom prst="rect">
            <a:avLst/>
          </a:prstGeom>
        </p:spPr>
      </p:pic>
      <p:pic>
        <p:nvPicPr>
          <p:cNvPr id="11" name="图片 10"/>
          <p:cNvPicPr>
            <a:picLocks noChangeAspect="1"/>
          </p:cNvPicPr>
          <p:nvPr userDrawn="1"/>
        </p:nvPicPr>
        <p:blipFill rotWithShape="1">
          <a:blip r:embed="rId4" cstate="print">
            <a:extLst>
              <a:ext uri="{28A0092B-C50C-407E-A947-70E740481C1C}">
                <a14:useLocalDpi xmlns:a14="http://schemas.microsoft.com/office/drawing/2010/main" val="0"/>
              </a:ext>
            </a:extLst>
          </a:blip>
          <a:srcRect l="2172" t="5889" r="4369" b="8279"/>
          <a:stretch/>
        </p:blipFill>
        <p:spPr>
          <a:xfrm>
            <a:off x="11650677" y="6241936"/>
            <a:ext cx="448956" cy="412321"/>
          </a:xfrm>
          <a:prstGeom prst="rect">
            <a:avLst/>
          </a:prstGeom>
        </p:spPr>
      </p:pic>
    </p:spTree>
    <p:extLst>
      <p:ext uri="{BB962C8B-B14F-4D97-AF65-F5344CB8AC3E}">
        <p14:creationId xmlns:p14="http://schemas.microsoft.com/office/powerpoint/2010/main" val="26322416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2849927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2450708950"/>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2913661362"/>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391425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4073323"/>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745527729"/>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9529948"/>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a:xfrm>
            <a:off x="507868" y="1052736"/>
            <a:ext cx="1117309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Tree>
    <p:extLst>
      <p:ext uri="{BB962C8B-B14F-4D97-AF65-F5344CB8AC3E}">
        <p14:creationId xmlns:p14="http://schemas.microsoft.com/office/powerpoint/2010/main" val="227853898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spTree>
    <p:extLst>
      <p:ext uri="{BB962C8B-B14F-4D97-AF65-F5344CB8AC3E}">
        <p14:creationId xmlns:p14="http://schemas.microsoft.com/office/powerpoint/2010/main" val="2795969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spTree>
    <p:extLst>
      <p:ext uri="{BB962C8B-B14F-4D97-AF65-F5344CB8AC3E}">
        <p14:creationId xmlns:p14="http://schemas.microsoft.com/office/powerpoint/2010/main" val="25426154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theme" Target="../theme/theme2.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theme" Target="../theme/theme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10" Type="http://schemas.openxmlformats.org/officeDocument/2006/relationships/slideLayout" Target="../slideLayouts/slideLayout40.xml"/><Relationship Id="rId19" Type="http://schemas.openxmlformats.org/officeDocument/2006/relationships/image" Target="../media/image3.png"/><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slideLayout" Target="../slideLayouts/slideLayout60.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5" Type="http://schemas.openxmlformats.org/officeDocument/2006/relationships/image" Target="../media/image1.png"/><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18" Type="http://schemas.openxmlformats.org/officeDocument/2006/relationships/slideLayout" Target="../slideLayouts/slideLayout78.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slideLayout" Target="../slideLayouts/slideLayout77.xml"/><Relationship Id="rId2" Type="http://schemas.openxmlformats.org/officeDocument/2006/relationships/slideLayout" Target="../slideLayouts/slideLayout62.xml"/><Relationship Id="rId16" Type="http://schemas.openxmlformats.org/officeDocument/2006/relationships/slideLayout" Target="../slideLayouts/slideLayout76.xml"/><Relationship Id="rId20" Type="http://schemas.openxmlformats.org/officeDocument/2006/relationships/image" Target="../media/image3.png"/><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slideLayout" Target="../slideLayouts/slideLayout75.xml"/><Relationship Id="rId10" Type="http://schemas.openxmlformats.org/officeDocument/2006/relationships/slideLayout" Target="../slideLayouts/slideLayout70.xml"/><Relationship Id="rId19" Type="http://schemas.openxmlformats.org/officeDocument/2006/relationships/theme" Target="../theme/theme5.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140" r:id="rId2"/>
    <p:sldLayoutId id="2147484193" r:id="rId3"/>
    <p:sldLayoutId id="2147484163" r:id="rId4"/>
    <p:sldLayoutId id="2147484141" r:id="rId5"/>
    <p:sldLayoutId id="2147484164" r:id="rId6"/>
    <p:sldLayoutId id="2147484196" r:id="rId7"/>
    <p:sldLayoutId id="2147484142" r:id="rId8"/>
    <p:sldLayoutId id="2147484143" r:id="rId9"/>
    <p:sldLayoutId id="2147484092" r:id="rId10"/>
    <p:sldLayoutId id="2147484144" r:id="rId11"/>
    <p:sldLayoutId id="2147484148" r:id="rId12"/>
    <p:sldLayoutId id="2147484093" r:id="rId13"/>
    <p:sldLayoutId id="2147484096" r:id="rId14"/>
    <p:sldLayoutId id="2147484145" r:id="rId15"/>
    <p:sldLayoutId id="2147484194" r:id="rId16"/>
    <p:sldLayoutId id="2147484197" r:id="rId17"/>
    <p:sldLayoutId id="2147484231" r:id="rId18"/>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Segoe UI Light" pitchFamily="34" charset="0"/>
          <a:ea typeface="微软雅黑" pitchFamily="34" charset="-122"/>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Segoe UI Light" pitchFamily="34" charset="0"/>
          <a:ea typeface="微软雅黑" pitchFamily="34" charset="-122"/>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Segoe UI Light" pitchFamily="34" charset="0"/>
          <a:ea typeface="微软雅黑" pitchFamily="34" charset="-122"/>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Segoe UI Light" pitchFamily="34" charset="0"/>
          <a:ea typeface="微软雅黑" pitchFamily="34" charset="-122"/>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Segoe UI Light" pitchFamily="34" charset="0"/>
          <a:ea typeface="微软雅黑" pitchFamily="34" charset="-122"/>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Segoe UI Light" pitchFamily="34" charset="0"/>
          <a:ea typeface="微软雅黑" pitchFamily="34" charset="-122"/>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3"/>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9862456" y="5762715"/>
            <a:ext cx="2103121" cy="986815"/>
          </a:xfrm>
          <a:prstGeom prst="rect">
            <a:avLst/>
          </a:prstGeom>
        </p:spPr>
      </p:pic>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0" y="1324304"/>
            <a:ext cx="11152188" cy="4508938"/>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7"/>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4078417118"/>
      </p:ext>
    </p:extLst>
  </p:cSld>
  <p:clrMap bg1="lt1" tx1="dk1" bg2="lt2" tx2="dk2" accent1="accent1" accent2="accent2" accent3="accent3" accent4="accent4" accent5="accent5" accent6="accent6" hlink="hlink" folHlink="folHlink"/>
  <p:sldLayoutIdLst>
    <p:sldLayoutId id="2147484233" r:id="rId1"/>
    <p:sldLayoutId id="2147484234" r:id="rId2"/>
    <p:sldLayoutId id="2147484235" r:id="rId3"/>
    <p:sldLayoutId id="2147484236" r:id="rId4"/>
    <p:sldLayoutId id="2147484237" r:id="rId5"/>
    <p:sldLayoutId id="2147484238" r:id="rId6"/>
    <p:sldLayoutId id="2147484239" r:id="rId7"/>
    <p:sldLayoutId id="2147484240" r:id="rId8"/>
    <p:sldLayoutId id="2147484241" r:id="rId9"/>
    <p:sldLayoutId id="2147484242" r:id="rId10"/>
    <p:sldLayoutId id="2147484243" r:id="rId11"/>
    <p:sldLayoutId id="2147484244" r:id="rId12"/>
    <p:sldLayoutId id="2147484245" r:id="rId13"/>
    <p:sldLayoutId id="2147484246" r:id="rId14"/>
    <p:sldLayoutId id="2147484247" r:id="rId15"/>
    <p:sldLayoutId id="2147484248" r:id="rId16"/>
    <p:sldLayoutId id="2147484249" r:id="rId17"/>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4800" b="0" kern="1200" cap="none" spc="-100" baseline="0" dirty="0" smtClean="0">
          <a:ln w="3175">
            <a:noFill/>
          </a:ln>
          <a:gradFill>
            <a:gsLst>
              <a:gs pos="1250">
                <a:schemeClr val="tx2"/>
              </a:gs>
              <a:gs pos="100000">
                <a:schemeClr val="tx2"/>
              </a:gs>
            </a:gsLst>
            <a:lin ang="5400000" scaled="0"/>
          </a:gradFill>
          <a:effectLst/>
          <a:latin typeface="Verdana" panose="020B0604030504040204" pitchFamily="34" charset="0"/>
          <a:ea typeface="微软雅黑" pitchFamily="34" charset="-122"/>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3"/>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8324192" y="5206735"/>
            <a:ext cx="3652949" cy="1714017"/>
          </a:xfrm>
          <a:prstGeom prst="rect">
            <a:avLst/>
          </a:prstGeom>
        </p:spPr>
      </p:pic>
      <p:sp>
        <p:nvSpPr>
          <p:cNvPr id="3" name="文本框 2"/>
          <p:cNvSpPr txBox="1"/>
          <p:nvPr userDrawn="1"/>
        </p:nvSpPr>
        <p:spPr>
          <a:xfrm>
            <a:off x="519112" y="6495397"/>
            <a:ext cx="4934607" cy="276999"/>
          </a:xfrm>
          <a:prstGeom prst="rect">
            <a:avLst/>
          </a:prstGeom>
          <a:noFill/>
        </p:spPr>
        <p:txBody>
          <a:bodyPr wrap="square" lIns="0" tIns="0" rIns="0" bIns="0" rtlCol="0">
            <a:spAutoFit/>
          </a:bodyPr>
          <a:lstStyle/>
          <a:p>
            <a:r>
              <a:rPr lang="zh-CN" altLang="en-US" spc="-70" dirty="0" smtClean="0">
                <a:solidFill>
                  <a:srgbClr val="FFFFFF"/>
                </a:solidFill>
              </a:rPr>
              <a:t>微软机密文档，仅限在微软内部使用</a:t>
            </a:r>
          </a:p>
        </p:txBody>
      </p:sp>
    </p:spTree>
    <p:extLst>
      <p:ext uri="{BB962C8B-B14F-4D97-AF65-F5344CB8AC3E}">
        <p14:creationId xmlns:p14="http://schemas.microsoft.com/office/powerpoint/2010/main" val="1113117172"/>
      </p:ext>
    </p:extLst>
  </p:cSld>
  <p:clrMap bg1="dk1" tx1="lt1" bg2="dk2" tx2="lt2" accent1="accent1" accent2="accent2" accent3="accent3" accent4="accent4" accent5="accent5" accent6="accent6" hlink="hlink" folHlink="folHlink"/>
  <p:sldLayoutIdLst>
    <p:sldLayoutId id="2147484251" r:id="rId1"/>
    <p:sldLayoutId id="2147484252" r:id="rId2"/>
    <p:sldLayoutId id="2147484253" r:id="rId3"/>
    <p:sldLayoutId id="2147484254" r:id="rId4"/>
    <p:sldLayoutId id="2147484255" r:id="rId5"/>
    <p:sldLayoutId id="2147484256" r:id="rId6"/>
    <p:sldLayoutId id="2147484257" r:id="rId7"/>
    <p:sldLayoutId id="2147484258" r:id="rId8"/>
    <p:sldLayoutId id="2147484259" r:id="rId9"/>
    <p:sldLayoutId id="2147484260" r:id="rId10"/>
    <p:sldLayoutId id="2147484261" r:id="rId11"/>
    <p:sldLayoutId id="2147484262" r:id="rId12"/>
    <p:sldLayoutId id="2147484263" r:id="rId13"/>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0" y="1324304"/>
            <a:ext cx="11152188" cy="4508938"/>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文本框 2"/>
          <p:cNvSpPr txBox="1"/>
          <p:nvPr userDrawn="1"/>
        </p:nvSpPr>
        <p:spPr>
          <a:xfrm>
            <a:off x="519112" y="6495397"/>
            <a:ext cx="4934607" cy="276999"/>
          </a:xfrm>
          <a:prstGeom prst="rect">
            <a:avLst/>
          </a:prstGeom>
          <a:noFill/>
        </p:spPr>
        <p:txBody>
          <a:bodyPr wrap="square" lIns="0" tIns="0" rIns="0" bIns="0" rtlCol="0">
            <a:spAutoFit/>
          </a:bodyPr>
          <a:lstStyle/>
          <a:p>
            <a:r>
              <a:rPr lang="zh-CN" altLang="en-US" spc="-70" dirty="0" smtClean="0">
                <a:gradFill>
                  <a:gsLst>
                    <a:gs pos="2917">
                      <a:srgbClr val="797A7D"/>
                    </a:gs>
                    <a:gs pos="95000">
                      <a:srgbClr val="797A7D"/>
                    </a:gs>
                  </a:gsLst>
                  <a:lin ang="5400000" scaled="0"/>
                </a:gradFill>
              </a:rPr>
              <a:t>微软机密文档，仅限在微软内部使用</a:t>
            </a:r>
          </a:p>
        </p:txBody>
      </p:sp>
      <p:pic>
        <p:nvPicPr>
          <p:cNvPr id="5" name="Picture 7"/>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621462939"/>
      </p:ext>
    </p:extLst>
  </p:cSld>
  <p:clrMap bg1="lt1" tx1="dk1" bg2="lt2" tx2="dk2" accent1="accent1" accent2="accent2" accent3="accent3" accent4="accent4" accent5="accent5" accent6="accent6" hlink="hlink" folHlink="folHlink"/>
  <p:sldLayoutIdLst>
    <p:sldLayoutId id="2147484265" r:id="rId1"/>
    <p:sldLayoutId id="2147484266" r:id="rId2"/>
    <p:sldLayoutId id="2147484267" r:id="rId3"/>
    <p:sldLayoutId id="2147484268" r:id="rId4"/>
    <p:sldLayoutId id="2147484269" r:id="rId5"/>
    <p:sldLayoutId id="2147484270" r:id="rId6"/>
    <p:sldLayoutId id="2147484271" r:id="rId7"/>
    <p:sldLayoutId id="2147484272" r:id="rId8"/>
    <p:sldLayoutId id="2147484273" r:id="rId9"/>
    <p:sldLayoutId id="2147484274" r:id="rId10"/>
    <p:sldLayoutId id="2147484275" r:id="rId11"/>
    <p:sldLayoutId id="2147484276" r:id="rId12"/>
    <p:sldLayoutId id="2147484277" r:id="rId13"/>
    <p:sldLayoutId id="2147484278" r:id="rId14"/>
    <p:sldLayoutId id="2147484279" r:id="rId15"/>
    <p:sldLayoutId id="2147484280" r:id="rId16"/>
    <p:sldLayoutId id="2147484281" r:id="rId17"/>
    <p:sldLayoutId id="2147484282" r:id="rId18"/>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4800" b="0" kern="1200" cap="none" spc="-100" baseline="0" dirty="0" smtClean="0">
          <a:ln w="3175">
            <a:noFill/>
          </a:ln>
          <a:gradFill>
            <a:gsLst>
              <a:gs pos="1250">
                <a:schemeClr val="tx2"/>
              </a:gs>
              <a:gs pos="100000">
                <a:schemeClr val="tx2"/>
              </a:gs>
            </a:gsLst>
            <a:lin ang="5400000" scaled="0"/>
          </a:gradFill>
          <a:effectLst/>
          <a:latin typeface="Verdana" panose="020B0604030504040204" pitchFamily="34" charset="0"/>
          <a:ea typeface="微软雅黑" pitchFamily="34" charset="-122"/>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diagramLayout" Target="../diagrams/layout7.xml"/><Relationship Id="rId7" Type="http://schemas.openxmlformats.org/officeDocument/2006/relationships/diagramData" Target="../diagrams/data8.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Layout" Target="../diagrams/layout9.xml"/><Relationship Id="rId7" Type="http://schemas.openxmlformats.org/officeDocument/2006/relationships/diagramData" Target="../diagrams/data10.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 y="0"/>
            <a:ext cx="12188825" cy="6858000"/>
          </a:xfrm>
          <a:prstGeom prst="rect">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zh-CN" altLang="en-US" sz="22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8512" y="1655379"/>
            <a:ext cx="2968625"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6584" y="2481347"/>
            <a:ext cx="10364788" cy="284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6016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课程小结</a:t>
            </a:r>
            <a:endParaRPr lang="zh-CN" altLang="en-US" dirty="0"/>
          </a:p>
        </p:txBody>
      </p:sp>
      <p:sp>
        <p:nvSpPr>
          <p:cNvPr id="7" name="TextBox 6"/>
          <p:cNvSpPr txBox="1"/>
          <p:nvPr/>
        </p:nvSpPr>
        <p:spPr>
          <a:xfrm>
            <a:off x="1011771" y="1257100"/>
            <a:ext cx="1792798" cy="369332"/>
          </a:xfrm>
          <a:prstGeom prst="rect">
            <a:avLst/>
          </a:prstGeom>
          <a:noFill/>
        </p:spPr>
        <p:txBody>
          <a:bodyPr wrap="none" lIns="0" tIns="0" rIns="0" bIns="0" rtlCol="0">
            <a:spAutoFit/>
          </a:bodyPr>
          <a:lstStyle/>
          <a:p>
            <a:r>
              <a:rPr lang="zh-CN" altLang="en-US" sz="2400" b="1" spc="-70" dirty="0" smtClean="0">
                <a:solidFill>
                  <a:schemeClr val="tx1">
                    <a:lumMod val="75000"/>
                    <a:lumOff val="25000"/>
                  </a:schemeClr>
                </a:solidFill>
                <a:latin typeface="微软雅黑" pitchFamily="34" charset="-122"/>
                <a:ea typeface="微软雅黑" pitchFamily="34" charset="-122"/>
              </a:rPr>
              <a:t>本节演示案例</a:t>
            </a:r>
          </a:p>
        </p:txBody>
      </p:sp>
      <p:sp>
        <p:nvSpPr>
          <p:cNvPr id="8" name="TextBox 7"/>
          <p:cNvSpPr txBox="1"/>
          <p:nvPr/>
        </p:nvSpPr>
        <p:spPr>
          <a:xfrm>
            <a:off x="1011770" y="1888761"/>
            <a:ext cx="10013495" cy="4257206"/>
          </a:xfrm>
          <a:prstGeom prst="rect">
            <a:avLst/>
          </a:prstGeom>
          <a:noFill/>
        </p:spPr>
        <p:txBody>
          <a:bodyPr wrap="square" lIns="0" tIns="0" rIns="0" bIns="0" rtlCol="0">
            <a:noAutofit/>
          </a:bodyPr>
          <a:lstStyle/>
          <a:p>
            <a:pPr marL="342900" indent="-342900">
              <a:lnSpc>
                <a:spcPct val="150000"/>
              </a:lnSpc>
              <a:buClr>
                <a:srgbClr val="EB3C00"/>
              </a:buClr>
              <a:buFont typeface="Wingdings" pitchFamily="2" charset="2"/>
              <a:buChar char="ü"/>
            </a:pP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制作登录窗口</a:t>
            </a:r>
            <a:endPar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a:p>
            <a:pPr marL="342900" indent="-342900">
              <a:lnSpc>
                <a:spcPct val="150000"/>
              </a:lnSpc>
              <a:buClr>
                <a:srgbClr val="EB3C00"/>
              </a:buClr>
              <a:buFont typeface="Wingdings" pitchFamily="2" charset="2"/>
              <a:buChar char="ü"/>
            </a:pPr>
            <a:r>
              <a:rPr lang="zh-CN" altLang="en-US" sz="2400" spc="-7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制作程序界面</a:t>
            </a:r>
            <a:endPar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a:p>
            <a:pPr marL="342900" indent="-342900">
              <a:lnSpc>
                <a:spcPct val="150000"/>
              </a:lnSpc>
              <a:buClr>
                <a:srgbClr val="EB3C00"/>
              </a:buClr>
              <a:buFont typeface="Wingdings" pitchFamily="2" charset="2"/>
              <a:buChar char="ü"/>
            </a:pP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联想输入功能</a:t>
            </a:r>
            <a:endParaRPr lang="en-US" altLang="zh-CN" sz="2400"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p:txBody>
      </p:sp>
    </p:spTree>
    <p:extLst>
      <p:ext uri="{BB962C8B-B14F-4D97-AF65-F5344CB8AC3E}">
        <p14:creationId xmlns:p14="http://schemas.microsoft.com/office/powerpoint/2010/main" val="4114304350"/>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课程小结</a:t>
            </a:r>
            <a:endParaRPr lang="zh-CN" altLang="en-US" dirty="0"/>
          </a:p>
        </p:txBody>
      </p:sp>
      <p:sp>
        <p:nvSpPr>
          <p:cNvPr id="7" name="TextBox 6"/>
          <p:cNvSpPr txBox="1"/>
          <p:nvPr/>
        </p:nvSpPr>
        <p:spPr>
          <a:xfrm>
            <a:off x="1011771" y="1257100"/>
            <a:ext cx="3585597" cy="369332"/>
          </a:xfrm>
          <a:prstGeom prst="rect">
            <a:avLst/>
          </a:prstGeom>
          <a:noFill/>
        </p:spPr>
        <p:txBody>
          <a:bodyPr wrap="none" lIns="0" tIns="0" rIns="0" bIns="0" rtlCol="0">
            <a:spAutoFit/>
          </a:bodyPr>
          <a:lstStyle/>
          <a:p>
            <a:r>
              <a:rPr lang="zh-CN" altLang="en-US" sz="2400" b="1" spc="-70" dirty="0" smtClean="0">
                <a:solidFill>
                  <a:schemeClr val="tx1">
                    <a:lumMod val="75000"/>
                    <a:lumOff val="25000"/>
                  </a:schemeClr>
                </a:solidFill>
                <a:latin typeface="微软雅黑" pitchFamily="34" charset="-122"/>
                <a:ea typeface="微软雅黑" pitchFamily="34" charset="-122"/>
              </a:rPr>
              <a:t>需要理解并记住写法的概念</a:t>
            </a:r>
          </a:p>
        </p:txBody>
      </p:sp>
      <p:sp>
        <p:nvSpPr>
          <p:cNvPr id="11" name="TextBox 10"/>
          <p:cNvSpPr txBox="1"/>
          <p:nvPr/>
        </p:nvSpPr>
        <p:spPr>
          <a:xfrm>
            <a:off x="1011772" y="2967952"/>
            <a:ext cx="2091598" cy="369332"/>
          </a:xfrm>
          <a:prstGeom prst="rect">
            <a:avLst/>
          </a:prstGeom>
          <a:noFill/>
        </p:spPr>
        <p:txBody>
          <a:bodyPr wrap="none" lIns="0" tIns="0" rIns="0" bIns="0" rtlCol="0">
            <a:spAutoFit/>
          </a:bodyPr>
          <a:lstStyle/>
          <a:p>
            <a:r>
              <a:rPr lang="zh-CN" altLang="en-US" sz="2400" b="1" spc="-70" dirty="0" smtClean="0">
                <a:solidFill>
                  <a:schemeClr val="tx1">
                    <a:lumMod val="75000"/>
                    <a:lumOff val="25000"/>
                  </a:schemeClr>
                </a:solidFill>
                <a:latin typeface="微软雅黑" pitchFamily="34" charset="-122"/>
                <a:ea typeface="微软雅黑" pitchFamily="34" charset="-122"/>
              </a:rPr>
              <a:t>需要理解的概念</a:t>
            </a:r>
          </a:p>
        </p:txBody>
      </p:sp>
      <p:sp>
        <p:nvSpPr>
          <p:cNvPr id="13" name="TextBox 12"/>
          <p:cNvSpPr txBox="1"/>
          <p:nvPr/>
        </p:nvSpPr>
        <p:spPr>
          <a:xfrm>
            <a:off x="1011771" y="1888762"/>
            <a:ext cx="4617036" cy="1027860"/>
          </a:xfrm>
          <a:prstGeom prst="rect">
            <a:avLst/>
          </a:prstGeom>
          <a:noFill/>
        </p:spPr>
        <p:txBody>
          <a:bodyPr wrap="square" lIns="0" tIns="0" rIns="0" bIns="0" rtlCol="0">
            <a:noAutofit/>
          </a:bodyPr>
          <a:lstStyle/>
          <a:p>
            <a:pPr>
              <a:lnSpc>
                <a:spcPct val="150000"/>
              </a:lnSpc>
            </a:pPr>
            <a:r>
              <a:rPr lang="en-US" altLang="zh-CN" sz="2400" spc="-70" dirty="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rPr>
              <a:t>UserForm1.Show    .Hide</a:t>
            </a:r>
          </a:p>
        </p:txBody>
      </p:sp>
      <p:sp>
        <p:nvSpPr>
          <p:cNvPr id="14" name="TextBox 13"/>
          <p:cNvSpPr txBox="1"/>
          <p:nvPr/>
        </p:nvSpPr>
        <p:spPr>
          <a:xfrm>
            <a:off x="6063456" y="1888761"/>
            <a:ext cx="4617036" cy="1027862"/>
          </a:xfrm>
          <a:prstGeom prst="rect">
            <a:avLst/>
          </a:prstGeom>
          <a:noFill/>
        </p:spPr>
        <p:txBody>
          <a:bodyPr wrap="square" lIns="0" tIns="0" rIns="0" bIns="0" rtlCol="0">
            <a:noAutofit/>
          </a:bodyPr>
          <a:lstStyle/>
          <a:p>
            <a:pPr>
              <a:lnSpc>
                <a:spcPct val="150000"/>
              </a:lnSpc>
            </a:pPr>
            <a:r>
              <a:rPr lang="en-US" altLang="zh-CN" sz="2400" spc="-70" dirty="0" smtClean="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rPr>
              <a:t>Caption</a:t>
            </a:r>
          </a:p>
        </p:txBody>
      </p:sp>
      <p:sp>
        <p:nvSpPr>
          <p:cNvPr id="15" name="TextBox 14"/>
          <p:cNvSpPr txBox="1"/>
          <p:nvPr/>
        </p:nvSpPr>
        <p:spPr>
          <a:xfrm>
            <a:off x="1011771" y="3645884"/>
            <a:ext cx="9976019" cy="1661993"/>
          </a:xfrm>
          <a:prstGeom prst="rect">
            <a:avLst/>
          </a:prstGeom>
          <a:noFill/>
        </p:spPr>
        <p:txBody>
          <a:bodyPr wrap="square" lIns="0" tIns="0" rIns="0" bIns="0" rtlCol="0">
            <a:spAutoFit/>
          </a:bodyPr>
          <a:lstStyle/>
          <a:p>
            <a:pPr>
              <a:lnSpc>
                <a:spcPct val="150000"/>
              </a:lnSpc>
            </a:pPr>
            <a:r>
              <a:rPr lang="en-US" altLang="zh-CN" spc="-70" dirty="0" err="1" smtClean="0">
                <a:gradFill>
                  <a:gsLst>
                    <a:gs pos="2917">
                      <a:schemeClr val="bg2"/>
                    </a:gs>
                    <a:gs pos="95000">
                      <a:schemeClr val="bg2"/>
                    </a:gs>
                  </a:gsLst>
                  <a:lin ang="5400000" scaled="0"/>
                </a:gradFill>
                <a:latin typeface="微软雅黑" pitchFamily="34" charset="-122"/>
                <a:ea typeface="微软雅黑" pitchFamily="34" charset="-122"/>
              </a:rPr>
              <a:t>UserForm_Activate</a:t>
            </a:r>
            <a:r>
              <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rPr>
              <a:t> </a:t>
            </a:r>
            <a:r>
              <a:rPr lang="zh-CN" altLang="en-US" spc="-70" dirty="0" smtClean="0">
                <a:gradFill>
                  <a:gsLst>
                    <a:gs pos="2917">
                      <a:schemeClr val="bg2"/>
                    </a:gs>
                    <a:gs pos="95000">
                      <a:schemeClr val="bg2"/>
                    </a:gs>
                  </a:gsLst>
                  <a:lin ang="5400000" scaled="0"/>
                </a:gradFill>
                <a:latin typeface="微软雅黑" pitchFamily="34" charset="-122"/>
                <a:ea typeface="微软雅黑" pitchFamily="34" charset="-122"/>
              </a:rPr>
              <a:t>事件         </a:t>
            </a:r>
            <a:r>
              <a:rPr lang="en-US" altLang="zh-CN" spc="-70" dirty="0" err="1" smtClean="0">
                <a:gradFill>
                  <a:gsLst>
                    <a:gs pos="2917">
                      <a:schemeClr val="bg2"/>
                    </a:gs>
                    <a:gs pos="95000">
                      <a:schemeClr val="bg2"/>
                    </a:gs>
                  </a:gsLst>
                  <a:lin ang="5400000" scaled="0"/>
                </a:gradFill>
                <a:latin typeface="微软雅黑" pitchFamily="34" charset="-122"/>
                <a:ea typeface="微软雅黑" pitchFamily="34" charset="-122"/>
              </a:rPr>
              <a:t>UserForm_QueryClose</a:t>
            </a:r>
            <a:r>
              <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rPr>
              <a:t> </a:t>
            </a:r>
            <a:r>
              <a:rPr lang="zh-CN" altLang="en-US" spc="-70" dirty="0" smtClean="0">
                <a:gradFill>
                  <a:gsLst>
                    <a:gs pos="2917">
                      <a:schemeClr val="bg2"/>
                    </a:gs>
                    <a:gs pos="95000">
                      <a:schemeClr val="bg2"/>
                    </a:gs>
                  </a:gsLst>
                  <a:lin ang="5400000" scaled="0"/>
                </a:gradFill>
                <a:latin typeface="微软雅黑" pitchFamily="34" charset="-122"/>
                <a:ea typeface="微软雅黑" pitchFamily="34" charset="-122"/>
              </a:rPr>
              <a:t>事件</a:t>
            </a:r>
            <a:endPar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r>
              <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rPr>
              <a:t>UserForm1.Show    .Hide</a:t>
            </a:r>
          </a:p>
          <a:p>
            <a:pPr>
              <a:lnSpc>
                <a:spcPct val="150000"/>
              </a:lnSpc>
            </a:pPr>
            <a:r>
              <a:rPr lang="en-US" altLang="zh-CN" spc="-70" dirty="0" err="1" smtClean="0">
                <a:gradFill>
                  <a:gsLst>
                    <a:gs pos="2917">
                      <a:schemeClr val="bg2"/>
                    </a:gs>
                    <a:gs pos="95000">
                      <a:schemeClr val="bg2"/>
                    </a:gs>
                  </a:gsLst>
                  <a:lin ang="5400000" scaled="0"/>
                </a:gradFill>
                <a:latin typeface="微软雅黑" pitchFamily="34" charset="-122"/>
                <a:ea typeface="微软雅黑" pitchFamily="34" charset="-122"/>
              </a:rPr>
              <a:t>TextBox</a:t>
            </a:r>
            <a:r>
              <a:rPr lang="zh-CN" altLang="en-US" spc="-70" dirty="0" smtClean="0">
                <a:gradFill>
                  <a:gsLst>
                    <a:gs pos="2917">
                      <a:schemeClr val="bg2"/>
                    </a:gs>
                    <a:gs pos="95000">
                      <a:schemeClr val="bg2"/>
                    </a:gs>
                  </a:gsLst>
                  <a:lin ang="5400000" scaled="0"/>
                </a:gradFill>
                <a:latin typeface="微软雅黑" pitchFamily="34" charset="-122"/>
                <a:ea typeface="微软雅黑" pitchFamily="34" charset="-122"/>
              </a:rPr>
              <a:t>（文本框）    </a:t>
            </a:r>
            <a:r>
              <a:rPr lang="en-US" altLang="zh-CN" spc="-70" dirty="0" err="1" smtClean="0">
                <a:gradFill>
                  <a:gsLst>
                    <a:gs pos="2917">
                      <a:schemeClr val="bg2"/>
                    </a:gs>
                    <a:gs pos="95000">
                      <a:schemeClr val="bg2"/>
                    </a:gs>
                  </a:gsLst>
                  <a:lin ang="5400000" scaled="0"/>
                </a:gradFill>
                <a:latin typeface="微软雅黑" pitchFamily="34" charset="-122"/>
                <a:ea typeface="微软雅黑" pitchFamily="34" charset="-122"/>
              </a:rPr>
              <a:t>CheckBox</a:t>
            </a:r>
            <a:r>
              <a:rPr lang="zh-CN" altLang="en-US" spc="-70" dirty="0" smtClean="0">
                <a:gradFill>
                  <a:gsLst>
                    <a:gs pos="2917">
                      <a:schemeClr val="bg2"/>
                    </a:gs>
                    <a:gs pos="95000">
                      <a:schemeClr val="bg2"/>
                    </a:gs>
                  </a:gsLst>
                  <a:lin ang="5400000" scaled="0"/>
                </a:gradFill>
                <a:latin typeface="微软雅黑" pitchFamily="34" charset="-122"/>
                <a:ea typeface="微软雅黑" pitchFamily="34" charset="-122"/>
              </a:rPr>
              <a:t>（复选框）    </a:t>
            </a:r>
            <a:r>
              <a:rPr lang="en-US" altLang="zh-CN" spc="-70" dirty="0" err="1" smtClean="0">
                <a:gradFill>
                  <a:gsLst>
                    <a:gs pos="2917">
                      <a:schemeClr val="bg2"/>
                    </a:gs>
                    <a:gs pos="95000">
                      <a:schemeClr val="bg2"/>
                    </a:gs>
                  </a:gsLst>
                  <a:lin ang="5400000" scaled="0"/>
                </a:gradFill>
                <a:latin typeface="微软雅黑" pitchFamily="34" charset="-122"/>
                <a:ea typeface="微软雅黑" pitchFamily="34" charset="-122"/>
              </a:rPr>
              <a:t>ComboBox</a:t>
            </a:r>
            <a:r>
              <a:rPr lang="zh-CN" altLang="en-US" spc="-70" dirty="0" smtClean="0">
                <a:gradFill>
                  <a:gsLst>
                    <a:gs pos="2917">
                      <a:schemeClr val="bg2"/>
                    </a:gs>
                    <a:gs pos="95000">
                      <a:schemeClr val="bg2"/>
                    </a:gs>
                  </a:gsLst>
                  <a:lin ang="5400000" scaled="0"/>
                </a:gradFill>
                <a:latin typeface="微软雅黑" pitchFamily="34" charset="-122"/>
                <a:ea typeface="微软雅黑" pitchFamily="34" charset="-122"/>
              </a:rPr>
              <a:t>（下拉框）    </a:t>
            </a:r>
            <a:r>
              <a:rPr lang="en-US" altLang="zh-CN" spc="-70" dirty="0" err="1" smtClean="0">
                <a:gradFill>
                  <a:gsLst>
                    <a:gs pos="2917">
                      <a:schemeClr val="bg2"/>
                    </a:gs>
                    <a:gs pos="95000">
                      <a:schemeClr val="bg2"/>
                    </a:gs>
                  </a:gsLst>
                  <a:lin ang="5400000" scaled="0"/>
                </a:gradFill>
                <a:latin typeface="微软雅黑" pitchFamily="34" charset="-122"/>
                <a:ea typeface="微软雅黑" pitchFamily="34" charset="-122"/>
              </a:rPr>
              <a:t>ListBox</a:t>
            </a:r>
            <a:r>
              <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rPr>
              <a:t> </a:t>
            </a:r>
            <a:r>
              <a:rPr lang="zh-CN" altLang="en-US" spc="-70" dirty="0" smtClean="0">
                <a:gradFill>
                  <a:gsLst>
                    <a:gs pos="2917">
                      <a:schemeClr val="bg2"/>
                    </a:gs>
                    <a:gs pos="95000">
                      <a:schemeClr val="bg2"/>
                    </a:gs>
                  </a:gsLst>
                  <a:lin ang="5400000" scaled="0"/>
                </a:gradFill>
                <a:latin typeface="微软雅黑" pitchFamily="34" charset="-122"/>
                <a:ea typeface="微软雅黑" pitchFamily="34" charset="-122"/>
              </a:rPr>
              <a:t>（列表框）</a:t>
            </a:r>
            <a:endPar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r>
              <a:rPr lang="zh-CN" altLang="en-US" spc="-70" dirty="0" smtClean="0">
                <a:gradFill>
                  <a:gsLst>
                    <a:gs pos="2917">
                      <a:schemeClr val="bg2"/>
                    </a:gs>
                    <a:gs pos="95000">
                      <a:schemeClr val="bg2"/>
                    </a:gs>
                  </a:gsLst>
                  <a:lin ang="5400000" scaled="0"/>
                </a:gradFill>
                <a:latin typeface="微软雅黑" pitchFamily="34" charset="-122"/>
                <a:ea typeface="微软雅黑" pitchFamily="34" charset="-122"/>
              </a:rPr>
              <a:t>联想输入的原理  </a:t>
            </a:r>
            <a:endPar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endParaRPr>
          </a:p>
        </p:txBody>
      </p:sp>
    </p:spTree>
    <p:extLst>
      <p:ext uri="{BB962C8B-B14F-4D97-AF65-F5344CB8AC3E}">
        <p14:creationId xmlns:p14="http://schemas.microsoft.com/office/powerpoint/2010/main" val="2166164058"/>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课后练习</a:t>
            </a:r>
            <a:endParaRPr lang="zh-CN" altLang="en-US" dirty="0"/>
          </a:p>
        </p:txBody>
      </p:sp>
      <p:sp>
        <p:nvSpPr>
          <p:cNvPr id="7" name="TextBox 6"/>
          <p:cNvSpPr txBox="1"/>
          <p:nvPr/>
        </p:nvSpPr>
        <p:spPr>
          <a:xfrm>
            <a:off x="1011771" y="1257100"/>
            <a:ext cx="1792798" cy="369332"/>
          </a:xfrm>
          <a:prstGeom prst="rect">
            <a:avLst/>
          </a:prstGeom>
          <a:noFill/>
        </p:spPr>
        <p:txBody>
          <a:bodyPr wrap="none" lIns="0" tIns="0" rIns="0" bIns="0" rtlCol="0">
            <a:spAutoFit/>
          </a:bodyPr>
          <a:lstStyle/>
          <a:p>
            <a:r>
              <a:rPr lang="zh-CN" altLang="en-US" sz="2400" b="1" spc="-70" dirty="0" smtClean="0">
                <a:solidFill>
                  <a:schemeClr val="tx1">
                    <a:lumMod val="75000"/>
                    <a:lumOff val="25000"/>
                  </a:schemeClr>
                </a:solidFill>
                <a:latin typeface="微软雅黑" pitchFamily="34" charset="-122"/>
                <a:ea typeface="微软雅黑" pitchFamily="34" charset="-122"/>
              </a:rPr>
              <a:t>会员信息查询</a:t>
            </a:r>
            <a:endParaRPr lang="zh-CN" altLang="en-US" sz="2400" b="1" spc="-70" dirty="0">
              <a:solidFill>
                <a:schemeClr val="tx1">
                  <a:lumMod val="75000"/>
                  <a:lumOff val="25000"/>
                </a:schemeClr>
              </a:solidFill>
              <a:latin typeface="微软雅黑" pitchFamily="34" charset="-122"/>
              <a:ea typeface="微软雅黑" pitchFamily="34" charset="-122"/>
            </a:endParaRPr>
          </a:p>
        </p:txBody>
      </p:sp>
      <p:sp>
        <p:nvSpPr>
          <p:cNvPr id="13" name="TextBox 12"/>
          <p:cNvSpPr txBox="1"/>
          <p:nvPr/>
        </p:nvSpPr>
        <p:spPr>
          <a:xfrm>
            <a:off x="1011770" y="1888761"/>
            <a:ext cx="10013495" cy="4257206"/>
          </a:xfrm>
          <a:prstGeom prst="rect">
            <a:avLst/>
          </a:prstGeom>
          <a:noFill/>
        </p:spPr>
        <p:txBody>
          <a:bodyPr wrap="square" lIns="0" tIns="0" rIns="0" bIns="0" rtlCol="0">
            <a:noAutofit/>
          </a:bodyPr>
          <a:lstStyle/>
          <a:p>
            <a:pPr>
              <a:lnSpc>
                <a:spcPct val="150000"/>
              </a:lnSpc>
            </a:pPr>
            <a:r>
              <a:rPr lang="zh-CN" altLang="en-US" sz="2000" b="1" spc="-70" dirty="0" smtClean="0">
                <a:gradFill>
                  <a:gsLst>
                    <a:gs pos="2917">
                      <a:schemeClr val="bg2"/>
                    </a:gs>
                    <a:gs pos="95000">
                      <a:schemeClr val="bg2"/>
                    </a:gs>
                  </a:gsLst>
                  <a:lin ang="5400000" scaled="0"/>
                </a:gradFill>
                <a:latin typeface="微软雅黑" pitchFamily="34" charset="-122"/>
                <a:ea typeface="微软雅黑" pitchFamily="34" charset="-122"/>
              </a:rPr>
              <a:t>问题：</a:t>
            </a:r>
            <a:endParaRPr lang="en-US" altLang="zh-CN" sz="2000" b="1" spc="-70" dirty="0" smtClean="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r>
              <a:rPr lang="en-US" altLang="zh-CN" sz="2400" b="1" spc="-70" dirty="0" smtClean="0">
                <a:gradFill>
                  <a:gsLst>
                    <a:gs pos="2917">
                      <a:schemeClr val="bg2"/>
                    </a:gs>
                    <a:gs pos="95000">
                      <a:schemeClr val="bg2"/>
                    </a:gs>
                  </a:gsLst>
                  <a:lin ang="5400000" scaled="0"/>
                </a:gradFill>
                <a:latin typeface="微软雅黑" pitchFamily="34" charset="-122"/>
                <a:ea typeface="微软雅黑" pitchFamily="34" charset="-122"/>
              </a:rPr>
              <a:t>	</a:t>
            </a:r>
            <a:r>
              <a:rPr lang="zh-CN" altLang="en-US" spc="-70" dirty="0" smtClean="0">
                <a:gradFill>
                  <a:gsLst>
                    <a:gs pos="2917">
                      <a:schemeClr val="bg2"/>
                    </a:gs>
                    <a:gs pos="95000">
                      <a:schemeClr val="bg2"/>
                    </a:gs>
                  </a:gsLst>
                  <a:lin ang="5400000" scaled="0"/>
                </a:gradFill>
                <a:latin typeface="微软雅黑" pitchFamily="34" charset="-122"/>
                <a:ea typeface="微软雅黑" pitchFamily="34" charset="-122"/>
              </a:rPr>
              <a:t>完成会员信息查询系统的查询功能。</a:t>
            </a:r>
            <a:endPar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endParaRPr lang="zh-CN" altLang="en-US" spc="-70" dirty="0">
              <a:gradFill>
                <a:gsLst>
                  <a:gs pos="2917">
                    <a:schemeClr val="bg2"/>
                  </a:gs>
                  <a:gs pos="95000">
                    <a:schemeClr val="bg2"/>
                  </a:gs>
                </a:gsLst>
                <a:lin ang="5400000" scaled="0"/>
              </a:gradFill>
              <a:latin typeface="微软雅黑" pitchFamily="34" charset="-122"/>
              <a:ea typeface="微软雅黑" pitchFamily="34" charset="-122"/>
            </a:endParaRPr>
          </a:p>
        </p:txBody>
      </p:sp>
    </p:spTree>
    <p:extLst>
      <p:ext uri="{BB962C8B-B14F-4D97-AF65-F5344CB8AC3E}">
        <p14:creationId xmlns:p14="http://schemas.microsoft.com/office/powerpoint/2010/main" val="409586603"/>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930602" y="1952297"/>
            <a:ext cx="4902639" cy="1178442"/>
          </a:xfrm>
        </p:spPr>
        <p:txBody>
          <a:bodyPr/>
          <a:lstStyle/>
          <a:p>
            <a:pPr lvl="0"/>
            <a:r>
              <a:rPr lang="en-US" altLang="zh-CN" sz="6600" b="1" dirty="0" smtClean="0">
                <a:latin typeface="Arial Unicode MS" pitchFamily="34" charset="-122"/>
                <a:ea typeface="Arial Unicode MS" pitchFamily="34" charset="-122"/>
                <a:cs typeface="Arial Unicode MS" pitchFamily="34" charset="-122"/>
              </a:rPr>
              <a:t>Thank You</a:t>
            </a:r>
            <a:endParaRPr lang="zh-CN" altLang="zh-CN" sz="6600" b="1"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718594748"/>
      </p:ext>
    </p:extLst>
  </p:cSld>
  <p:clrMapOvr>
    <a:masterClrMapping/>
  </p:clrMapOvr>
  <p:transition spd="slow">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3623" y="1533522"/>
            <a:ext cx="6107247" cy="2865610"/>
          </a:xfrm>
          <a:prstGeom prst="rect">
            <a:avLst/>
          </a:prstGeom>
        </p:spPr>
      </p:pic>
    </p:spTree>
    <p:extLst>
      <p:ext uri="{BB962C8B-B14F-4D97-AF65-F5344CB8AC3E}">
        <p14:creationId xmlns:p14="http://schemas.microsoft.com/office/powerpoint/2010/main" val="3178407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84382" y="2011842"/>
            <a:ext cx="10237787" cy="997196"/>
          </a:xfrm>
        </p:spPr>
        <p:txBody>
          <a:bodyPr/>
          <a:lstStyle/>
          <a:p>
            <a:pPr>
              <a:lnSpc>
                <a:spcPts val="7600"/>
              </a:lnSpc>
              <a:spcBef>
                <a:spcPts val="0"/>
              </a:spcBef>
            </a:pPr>
            <a:r>
              <a:rPr lang="en-US" altLang="zh-CN" sz="3600" dirty="0" smtClean="0"/>
              <a:t>Excel VBA</a:t>
            </a:r>
            <a:r>
              <a:rPr lang="zh-CN" altLang="en-US" sz="3600" dirty="0" smtClean="0"/>
              <a:t>视频教程 </a:t>
            </a:r>
            <a:r>
              <a:rPr lang="en-US" altLang="zh-CN" sz="3600" dirty="0" smtClean="0"/>
              <a:t>13</a:t>
            </a:r>
            <a:r>
              <a:rPr lang="en-US" altLang="zh-CN" dirty="0" smtClean="0"/>
              <a:t/>
            </a:r>
            <a:br>
              <a:rPr lang="en-US" altLang="zh-CN" dirty="0" smtClean="0"/>
            </a:br>
            <a:r>
              <a:rPr lang="zh-CN" altLang="en-US" sz="5400" b="1" dirty="0" smtClean="0">
                <a:latin typeface="Arial Unicode MS" pitchFamily="34" charset="-122"/>
                <a:ea typeface="Arial Unicode MS" pitchFamily="34" charset="-122"/>
                <a:cs typeface="Arial Unicode MS" pitchFamily="34" charset="-122"/>
              </a:rPr>
              <a:t>窗体与控件</a:t>
            </a:r>
            <a:endParaRPr lang="en-US" sz="5400" i="1" dirty="0"/>
          </a:p>
        </p:txBody>
      </p:sp>
      <p:sp>
        <p:nvSpPr>
          <p:cNvPr id="5" name="Text Placeholder 4"/>
          <p:cNvSpPr>
            <a:spLocks noGrp="1"/>
          </p:cNvSpPr>
          <p:nvPr>
            <p:ph type="body" sz="quarter" idx="12"/>
          </p:nvPr>
        </p:nvSpPr>
        <p:spPr>
          <a:xfrm>
            <a:off x="1032552" y="4466269"/>
            <a:ext cx="7680340" cy="374046"/>
          </a:xfrm>
        </p:spPr>
        <p:txBody>
          <a:bodyPr/>
          <a:lstStyle/>
          <a:p>
            <a:r>
              <a:rPr lang="zh-CN" altLang="en-US" sz="4000" dirty="0" smtClean="0"/>
              <a:t>王佩丰</a:t>
            </a:r>
            <a:endParaRPr lang="en-US" altLang="zh-CN" sz="4000" dirty="0" smtClean="0"/>
          </a:p>
          <a:p>
            <a:r>
              <a:rPr lang="en-US" altLang="zh-CN" sz="2400" dirty="0" smtClean="0"/>
              <a:t>MVP </a:t>
            </a:r>
            <a:r>
              <a:rPr lang="zh-CN" altLang="en-US" sz="2400" dirty="0" smtClean="0"/>
              <a:t>微软最有价值专家</a:t>
            </a:r>
            <a:endParaRPr lang="en-US" altLang="zh-CN" sz="2400" dirty="0" smtClean="0"/>
          </a:p>
          <a:p>
            <a:r>
              <a:rPr lang="en-US" sz="2400" dirty="0" smtClean="0"/>
              <a:t>MCT </a:t>
            </a:r>
            <a:r>
              <a:rPr lang="zh-CN" altLang="en-US" sz="2400" dirty="0" smtClean="0"/>
              <a:t>微软认证讲师</a:t>
            </a:r>
            <a:endParaRPr lang="en-US" sz="2400" dirty="0" smtClean="0"/>
          </a:p>
        </p:txBody>
      </p:sp>
    </p:spTree>
    <p:extLst>
      <p:ext uri="{BB962C8B-B14F-4D97-AF65-F5344CB8AC3E}">
        <p14:creationId xmlns:p14="http://schemas.microsoft.com/office/powerpoint/2010/main" val="2044405378"/>
      </p:ext>
    </p:extLst>
  </p:cSld>
  <p:clrMapOvr>
    <a:masterClrMapping/>
  </p:clrMapOvr>
  <mc:AlternateContent xmlns:mc="http://schemas.openxmlformats.org/markup-compatibility/2006" xmlns:p14="http://schemas.microsoft.com/office/powerpoint/2010/main">
    <mc:Choice Requires="p14">
      <p:transition spd="slow" p14:dur="1750">
        <p:fad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议程</a:t>
            </a:r>
            <a:endParaRPr lang="en-US" dirty="0"/>
          </a:p>
        </p:txBody>
      </p:sp>
      <p:graphicFrame>
        <p:nvGraphicFramePr>
          <p:cNvPr id="6" name="图示 5"/>
          <p:cNvGraphicFramePr/>
          <p:nvPr>
            <p:extLst>
              <p:ext uri="{D42A27DB-BD31-4B8C-83A1-F6EECF244321}">
                <p14:modId xmlns:p14="http://schemas.microsoft.com/office/powerpoint/2010/main" val="1600000792"/>
              </p:ext>
            </p:extLst>
          </p:nvPr>
        </p:nvGraphicFramePr>
        <p:xfrm>
          <a:off x="2173360" y="1398289"/>
          <a:ext cx="7617026" cy="42615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445748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3"/>
          <p:cNvSpPr>
            <a:spLocks noGrp="1"/>
          </p:cNvSpPr>
          <p:nvPr>
            <p:ph type="body" idx="1"/>
          </p:nvPr>
        </p:nvSpPr>
        <p:spPr>
          <a:xfrm>
            <a:off x="520699" y="1447800"/>
            <a:ext cx="5232401" cy="1661993"/>
          </a:xfrm>
        </p:spPr>
        <p:txBody>
          <a:bodyPr/>
          <a:lstStyle/>
          <a:p>
            <a:pPr lvl="0"/>
            <a:r>
              <a:rPr lang="zh-CN" altLang="en-US" dirty="0" smtClean="0">
                <a:latin typeface="微软雅黑" panose="020B0503020204020204" pitchFamily="34" charset="-122"/>
              </a:rPr>
              <a:t>窗体的常用属性和方法</a:t>
            </a:r>
            <a:endParaRPr lang="en-US" altLang="zh-CN" dirty="0" smtClean="0">
              <a:latin typeface="微软雅黑" panose="020B0503020204020204" pitchFamily="34" charset="-122"/>
            </a:endParaRPr>
          </a:p>
          <a:p>
            <a:pPr lvl="0"/>
            <a:r>
              <a:rPr lang="en-US" altLang="zh-CN" dirty="0" err="1">
                <a:latin typeface="微软雅黑" panose="020B0503020204020204" pitchFamily="34" charset="-122"/>
              </a:rPr>
              <a:t>UserForm</a:t>
            </a:r>
            <a:endParaRPr lang="zh-CN" altLang="en-US" dirty="0">
              <a:latin typeface="微软雅黑" panose="020B0503020204020204" pitchFamily="34" charset="-122"/>
            </a:endParaRPr>
          </a:p>
        </p:txBody>
      </p:sp>
      <p:graphicFrame>
        <p:nvGraphicFramePr>
          <p:cNvPr id="6" name="图示 5"/>
          <p:cNvGraphicFramePr/>
          <p:nvPr>
            <p:extLst>
              <p:ext uri="{D42A27DB-BD31-4B8C-83A1-F6EECF244321}">
                <p14:modId xmlns:p14="http://schemas.microsoft.com/office/powerpoint/2010/main" val="2588451261"/>
              </p:ext>
            </p:extLst>
          </p:nvPr>
        </p:nvGraphicFramePr>
        <p:xfrm>
          <a:off x="6115987" y="1263314"/>
          <a:ext cx="5559496" cy="25960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p:cNvSpPr txBox="1"/>
          <p:nvPr/>
        </p:nvSpPr>
        <p:spPr>
          <a:xfrm>
            <a:off x="6290441" y="1340069"/>
            <a:ext cx="65" cy="369332"/>
          </a:xfrm>
          <a:prstGeom prst="rect">
            <a:avLst/>
          </a:prstGeom>
          <a:noFill/>
        </p:spPr>
        <p:txBody>
          <a:bodyPr wrap="none" lIns="0" tIns="0" rIns="0" bIns="0" rtlCol="0">
            <a:spAutoFit/>
          </a:bodyPr>
          <a:lstStyle/>
          <a:p>
            <a:endParaRPr lang="zh-CN" altLang="en-US" sz="2400" spc="-70" dirty="0" smtClean="0">
              <a:gradFill>
                <a:gsLst>
                  <a:gs pos="2917">
                    <a:schemeClr val="bg2"/>
                  </a:gs>
                  <a:gs pos="95000">
                    <a:schemeClr val="bg2"/>
                  </a:gs>
                </a:gsLst>
                <a:lin ang="5400000" scaled="0"/>
              </a:gradFill>
            </a:endParaRPr>
          </a:p>
        </p:txBody>
      </p:sp>
      <p:sp>
        <p:nvSpPr>
          <p:cNvPr id="8" name="TextBox 7"/>
          <p:cNvSpPr txBox="1"/>
          <p:nvPr/>
        </p:nvSpPr>
        <p:spPr>
          <a:xfrm>
            <a:off x="6115987" y="819675"/>
            <a:ext cx="1792798" cy="369332"/>
          </a:xfrm>
          <a:prstGeom prst="rect">
            <a:avLst/>
          </a:prstGeom>
          <a:noFill/>
        </p:spPr>
        <p:txBody>
          <a:bodyPr wrap="none" lIns="0" tIns="0" rIns="0" bIns="0" rtlCol="0">
            <a:spAutoFit/>
          </a:bodyPr>
          <a:lstStyle/>
          <a:p>
            <a:r>
              <a:rPr lang="zh-CN" altLang="en-US" sz="2400" spc="-70" dirty="0" smtClean="0">
                <a:solidFill>
                  <a:srgbClr val="FF0000"/>
                </a:solidFill>
                <a:latin typeface="微软雅黑" pitchFamily="34" charset="-122"/>
                <a:ea typeface="微软雅黑" pitchFamily="34" charset="-122"/>
              </a:rPr>
              <a:t>窗体常用属性</a:t>
            </a:r>
          </a:p>
        </p:txBody>
      </p:sp>
      <p:graphicFrame>
        <p:nvGraphicFramePr>
          <p:cNvPr id="9" name="图示 8"/>
          <p:cNvGraphicFramePr/>
          <p:nvPr>
            <p:extLst>
              <p:ext uri="{D42A27DB-BD31-4B8C-83A1-F6EECF244321}">
                <p14:modId xmlns:p14="http://schemas.microsoft.com/office/powerpoint/2010/main" val="2920293921"/>
              </p:ext>
            </p:extLst>
          </p:nvPr>
        </p:nvGraphicFramePr>
        <p:xfrm>
          <a:off x="6115987" y="4558964"/>
          <a:ext cx="5559496" cy="124176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0" name="TextBox 9"/>
          <p:cNvSpPr txBox="1"/>
          <p:nvPr/>
        </p:nvSpPr>
        <p:spPr>
          <a:xfrm>
            <a:off x="6290441" y="4635719"/>
            <a:ext cx="65" cy="369332"/>
          </a:xfrm>
          <a:prstGeom prst="rect">
            <a:avLst/>
          </a:prstGeom>
          <a:noFill/>
        </p:spPr>
        <p:txBody>
          <a:bodyPr wrap="none" lIns="0" tIns="0" rIns="0" bIns="0" rtlCol="0">
            <a:spAutoFit/>
          </a:bodyPr>
          <a:lstStyle/>
          <a:p>
            <a:endParaRPr lang="zh-CN" altLang="en-US" sz="2400" spc="-70" dirty="0" smtClean="0">
              <a:gradFill>
                <a:gsLst>
                  <a:gs pos="2917">
                    <a:schemeClr val="bg2"/>
                  </a:gs>
                  <a:gs pos="95000">
                    <a:schemeClr val="bg2"/>
                  </a:gs>
                </a:gsLst>
                <a:lin ang="5400000" scaled="0"/>
              </a:gradFill>
            </a:endParaRPr>
          </a:p>
        </p:txBody>
      </p:sp>
      <p:sp>
        <p:nvSpPr>
          <p:cNvPr id="11" name="TextBox 10"/>
          <p:cNvSpPr txBox="1"/>
          <p:nvPr/>
        </p:nvSpPr>
        <p:spPr>
          <a:xfrm>
            <a:off x="6115987" y="4115325"/>
            <a:ext cx="1792798" cy="369332"/>
          </a:xfrm>
          <a:prstGeom prst="rect">
            <a:avLst/>
          </a:prstGeom>
          <a:noFill/>
        </p:spPr>
        <p:txBody>
          <a:bodyPr wrap="none" lIns="0" tIns="0" rIns="0" bIns="0" rtlCol="0">
            <a:spAutoFit/>
          </a:bodyPr>
          <a:lstStyle/>
          <a:p>
            <a:r>
              <a:rPr lang="zh-CN" altLang="en-US" sz="2400" spc="-70" dirty="0" smtClean="0">
                <a:solidFill>
                  <a:srgbClr val="FF0000"/>
                </a:solidFill>
                <a:latin typeface="微软雅黑" pitchFamily="34" charset="-122"/>
                <a:ea typeface="微软雅黑" pitchFamily="34" charset="-122"/>
              </a:rPr>
              <a:t>窗体常用方法</a:t>
            </a:r>
          </a:p>
        </p:txBody>
      </p:sp>
    </p:spTree>
    <p:extLst>
      <p:ext uri="{BB962C8B-B14F-4D97-AF65-F5344CB8AC3E}">
        <p14:creationId xmlns:p14="http://schemas.microsoft.com/office/powerpoint/2010/main" val="38451277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3"/>
          <p:cNvSpPr>
            <a:spLocks noGrp="1"/>
          </p:cNvSpPr>
          <p:nvPr>
            <p:ph type="body" idx="1"/>
          </p:nvPr>
        </p:nvSpPr>
        <p:spPr>
          <a:xfrm>
            <a:off x="520699" y="1447800"/>
            <a:ext cx="5232401" cy="1661993"/>
          </a:xfrm>
        </p:spPr>
        <p:txBody>
          <a:bodyPr/>
          <a:lstStyle/>
          <a:p>
            <a:pPr lvl="0"/>
            <a:r>
              <a:rPr lang="zh-CN" altLang="en-US" dirty="0" smtClean="0">
                <a:latin typeface="微软雅黑" panose="020B0503020204020204" pitchFamily="34" charset="-122"/>
              </a:rPr>
              <a:t>窗体的常用事件</a:t>
            </a:r>
            <a:r>
              <a:rPr lang="en-US" altLang="zh-CN" dirty="0" err="1" smtClean="0">
                <a:latin typeface="微软雅黑" panose="020B0503020204020204" pitchFamily="34" charset="-122"/>
              </a:rPr>
              <a:t>UserForm</a:t>
            </a:r>
            <a:endParaRPr lang="zh-CN" altLang="en-US" dirty="0">
              <a:latin typeface="微软雅黑" panose="020B0503020204020204" pitchFamily="34" charset="-122"/>
            </a:endParaRPr>
          </a:p>
        </p:txBody>
      </p:sp>
      <p:graphicFrame>
        <p:nvGraphicFramePr>
          <p:cNvPr id="9" name="图示 8"/>
          <p:cNvGraphicFramePr/>
          <p:nvPr>
            <p:extLst>
              <p:ext uri="{D42A27DB-BD31-4B8C-83A1-F6EECF244321}">
                <p14:modId xmlns:p14="http://schemas.microsoft.com/office/powerpoint/2010/main" val="2806368420"/>
              </p:ext>
            </p:extLst>
          </p:nvPr>
        </p:nvGraphicFramePr>
        <p:xfrm>
          <a:off x="6115987" y="1248206"/>
          <a:ext cx="5559496" cy="12417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p:cNvSpPr txBox="1"/>
          <p:nvPr/>
        </p:nvSpPr>
        <p:spPr>
          <a:xfrm>
            <a:off x="6290441" y="1324961"/>
            <a:ext cx="65" cy="369332"/>
          </a:xfrm>
          <a:prstGeom prst="rect">
            <a:avLst/>
          </a:prstGeom>
          <a:noFill/>
        </p:spPr>
        <p:txBody>
          <a:bodyPr wrap="none" lIns="0" tIns="0" rIns="0" bIns="0" rtlCol="0">
            <a:spAutoFit/>
          </a:bodyPr>
          <a:lstStyle/>
          <a:p>
            <a:endParaRPr lang="zh-CN" altLang="en-US" sz="2400" spc="-70" dirty="0" smtClean="0">
              <a:gradFill>
                <a:gsLst>
                  <a:gs pos="2917">
                    <a:schemeClr val="bg2"/>
                  </a:gs>
                  <a:gs pos="95000">
                    <a:schemeClr val="bg2"/>
                  </a:gs>
                </a:gsLst>
                <a:lin ang="5400000" scaled="0"/>
              </a:gradFill>
            </a:endParaRPr>
          </a:p>
        </p:txBody>
      </p:sp>
      <p:sp>
        <p:nvSpPr>
          <p:cNvPr id="11" name="TextBox 10"/>
          <p:cNvSpPr txBox="1"/>
          <p:nvPr/>
        </p:nvSpPr>
        <p:spPr>
          <a:xfrm>
            <a:off x="6115987" y="804567"/>
            <a:ext cx="1792798" cy="369332"/>
          </a:xfrm>
          <a:prstGeom prst="rect">
            <a:avLst/>
          </a:prstGeom>
          <a:noFill/>
        </p:spPr>
        <p:txBody>
          <a:bodyPr wrap="none" lIns="0" tIns="0" rIns="0" bIns="0" rtlCol="0">
            <a:spAutoFit/>
          </a:bodyPr>
          <a:lstStyle/>
          <a:p>
            <a:r>
              <a:rPr lang="zh-CN" altLang="en-US" sz="2400" spc="-70" dirty="0" smtClean="0">
                <a:solidFill>
                  <a:srgbClr val="FF0000"/>
                </a:solidFill>
                <a:latin typeface="微软雅黑" pitchFamily="34" charset="-122"/>
                <a:ea typeface="微软雅黑" pitchFamily="34" charset="-122"/>
              </a:rPr>
              <a:t>窗体常用事件</a:t>
            </a:r>
          </a:p>
        </p:txBody>
      </p:sp>
    </p:spTree>
    <p:extLst>
      <p:ext uri="{BB962C8B-B14F-4D97-AF65-F5344CB8AC3E}">
        <p14:creationId xmlns:p14="http://schemas.microsoft.com/office/powerpoint/2010/main" val="3887124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3"/>
          <p:cNvSpPr>
            <a:spLocks noGrp="1"/>
          </p:cNvSpPr>
          <p:nvPr>
            <p:ph type="body" idx="1"/>
          </p:nvPr>
        </p:nvSpPr>
        <p:spPr>
          <a:xfrm>
            <a:off x="520699" y="1447800"/>
            <a:ext cx="5232401" cy="1661993"/>
          </a:xfrm>
        </p:spPr>
        <p:txBody>
          <a:bodyPr/>
          <a:lstStyle/>
          <a:p>
            <a:pPr lvl="0"/>
            <a:r>
              <a:rPr lang="zh-CN" altLang="en-US" dirty="0" smtClean="0">
                <a:latin typeface="微软雅黑" panose="020B0503020204020204" pitchFamily="34" charset="-122"/>
              </a:rPr>
              <a:t>文本框控件</a:t>
            </a:r>
            <a:endParaRPr lang="en-US" altLang="zh-CN" dirty="0" smtClean="0">
              <a:latin typeface="微软雅黑" panose="020B0503020204020204" pitchFamily="34" charset="-122"/>
            </a:endParaRPr>
          </a:p>
          <a:p>
            <a:pPr lvl="0"/>
            <a:r>
              <a:rPr lang="en-US" altLang="zh-CN" dirty="0" err="1" smtClean="0">
                <a:latin typeface="微软雅黑" panose="020B0503020204020204" pitchFamily="34" charset="-122"/>
              </a:rPr>
              <a:t>TextBox</a:t>
            </a:r>
            <a:endParaRPr lang="en-US" altLang="zh-CN" dirty="0">
              <a:latin typeface="微软雅黑" panose="020B0503020204020204" pitchFamily="34" charset="-122"/>
            </a:endParaRPr>
          </a:p>
        </p:txBody>
      </p:sp>
      <p:graphicFrame>
        <p:nvGraphicFramePr>
          <p:cNvPr id="4" name="图示 3"/>
          <p:cNvGraphicFramePr/>
          <p:nvPr>
            <p:extLst>
              <p:ext uri="{D42A27DB-BD31-4B8C-83A1-F6EECF244321}">
                <p14:modId xmlns:p14="http://schemas.microsoft.com/office/powerpoint/2010/main" val="1767636991"/>
              </p:ext>
            </p:extLst>
          </p:nvPr>
        </p:nvGraphicFramePr>
        <p:xfrm>
          <a:off x="6170308" y="1280696"/>
          <a:ext cx="5559496" cy="34412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6115987" y="819675"/>
            <a:ext cx="2091598" cy="369332"/>
          </a:xfrm>
          <a:prstGeom prst="rect">
            <a:avLst/>
          </a:prstGeom>
          <a:noFill/>
        </p:spPr>
        <p:txBody>
          <a:bodyPr wrap="none" lIns="0" tIns="0" rIns="0" bIns="0" rtlCol="0">
            <a:spAutoFit/>
          </a:bodyPr>
          <a:lstStyle/>
          <a:p>
            <a:r>
              <a:rPr lang="zh-CN" altLang="en-US" sz="2400" spc="-70" dirty="0" smtClean="0">
                <a:solidFill>
                  <a:srgbClr val="FF0000"/>
                </a:solidFill>
                <a:latin typeface="微软雅黑" pitchFamily="34" charset="-122"/>
                <a:ea typeface="微软雅黑" pitchFamily="34" charset="-122"/>
              </a:rPr>
              <a:t>文本框常用属性</a:t>
            </a:r>
          </a:p>
        </p:txBody>
      </p:sp>
    </p:spTree>
    <p:extLst>
      <p:ext uri="{BB962C8B-B14F-4D97-AF65-F5344CB8AC3E}">
        <p14:creationId xmlns:p14="http://schemas.microsoft.com/office/powerpoint/2010/main" val="34096087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3"/>
          <p:cNvSpPr>
            <a:spLocks noGrp="1"/>
          </p:cNvSpPr>
          <p:nvPr>
            <p:ph type="body" idx="1"/>
          </p:nvPr>
        </p:nvSpPr>
        <p:spPr>
          <a:xfrm>
            <a:off x="520699" y="1447800"/>
            <a:ext cx="5232401" cy="1661993"/>
          </a:xfrm>
        </p:spPr>
        <p:txBody>
          <a:bodyPr/>
          <a:lstStyle/>
          <a:p>
            <a:pPr lvl="0"/>
            <a:r>
              <a:rPr lang="zh-CN" altLang="en-US" dirty="0" smtClean="0">
                <a:latin typeface="微软雅黑" panose="020B0503020204020204" pitchFamily="34" charset="-122"/>
              </a:rPr>
              <a:t>复选框控件</a:t>
            </a:r>
            <a:endParaRPr lang="en-US" altLang="zh-CN" dirty="0" smtClean="0">
              <a:latin typeface="微软雅黑" panose="020B0503020204020204" pitchFamily="34" charset="-122"/>
            </a:endParaRPr>
          </a:p>
          <a:p>
            <a:pPr lvl="0"/>
            <a:r>
              <a:rPr lang="en-US" altLang="zh-CN" dirty="0" err="1" smtClean="0">
                <a:latin typeface="微软雅黑" panose="020B0503020204020204" pitchFamily="34" charset="-122"/>
              </a:rPr>
              <a:t>CheckBox</a:t>
            </a:r>
            <a:endParaRPr lang="en-US" altLang="zh-CN" dirty="0">
              <a:latin typeface="微软雅黑" panose="020B0503020204020204" pitchFamily="34" charset="-122"/>
            </a:endParaRPr>
          </a:p>
        </p:txBody>
      </p:sp>
      <p:graphicFrame>
        <p:nvGraphicFramePr>
          <p:cNvPr id="4" name="图示 3"/>
          <p:cNvGraphicFramePr/>
          <p:nvPr>
            <p:extLst>
              <p:ext uri="{D42A27DB-BD31-4B8C-83A1-F6EECF244321}">
                <p14:modId xmlns:p14="http://schemas.microsoft.com/office/powerpoint/2010/main" val="2499383810"/>
              </p:ext>
            </p:extLst>
          </p:nvPr>
        </p:nvGraphicFramePr>
        <p:xfrm>
          <a:off x="6170308" y="1280696"/>
          <a:ext cx="5559496" cy="21404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6115987" y="819675"/>
            <a:ext cx="2091598" cy="369332"/>
          </a:xfrm>
          <a:prstGeom prst="rect">
            <a:avLst/>
          </a:prstGeom>
          <a:noFill/>
        </p:spPr>
        <p:txBody>
          <a:bodyPr wrap="none" lIns="0" tIns="0" rIns="0" bIns="0" rtlCol="0">
            <a:spAutoFit/>
          </a:bodyPr>
          <a:lstStyle/>
          <a:p>
            <a:r>
              <a:rPr lang="zh-CN" altLang="en-US" sz="2400" spc="-70" dirty="0" smtClean="0">
                <a:solidFill>
                  <a:srgbClr val="FF0000"/>
                </a:solidFill>
                <a:latin typeface="微软雅黑" pitchFamily="34" charset="-122"/>
                <a:ea typeface="微软雅黑" pitchFamily="34" charset="-122"/>
              </a:rPr>
              <a:t>复选框常用属性</a:t>
            </a:r>
          </a:p>
        </p:txBody>
      </p:sp>
    </p:spTree>
    <p:extLst>
      <p:ext uri="{BB962C8B-B14F-4D97-AF65-F5344CB8AC3E}">
        <p14:creationId xmlns:p14="http://schemas.microsoft.com/office/powerpoint/2010/main" val="12024685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3"/>
          <p:cNvSpPr>
            <a:spLocks noGrp="1"/>
          </p:cNvSpPr>
          <p:nvPr>
            <p:ph type="body" idx="1"/>
          </p:nvPr>
        </p:nvSpPr>
        <p:spPr>
          <a:xfrm>
            <a:off x="520699" y="1447800"/>
            <a:ext cx="5232401" cy="1661993"/>
          </a:xfrm>
        </p:spPr>
        <p:txBody>
          <a:bodyPr/>
          <a:lstStyle/>
          <a:p>
            <a:pPr lvl="0"/>
            <a:r>
              <a:rPr lang="zh-CN" altLang="en-US" dirty="0" smtClean="0">
                <a:latin typeface="微软雅黑" panose="020B0503020204020204" pitchFamily="34" charset="-122"/>
              </a:rPr>
              <a:t>复合框控件</a:t>
            </a:r>
            <a:endParaRPr lang="en-US" altLang="zh-CN" dirty="0" smtClean="0">
              <a:latin typeface="微软雅黑" panose="020B0503020204020204" pitchFamily="34" charset="-122"/>
            </a:endParaRPr>
          </a:p>
          <a:p>
            <a:pPr lvl="0"/>
            <a:r>
              <a:rPr lang="en-US" altLang="zh-CN" dirty="0" err="1">
                <a:latin typeface="微软雅黑" panose="020B0503020204020204" pitchFamily="34" charset="-122"/>
              </a:rPr>
              <a:t>ComboBox</a:t>
            </a:r>
            <a:endParaRPr lang="en-US" altLang="zh-CN" dirty="0">
              <a:latin typeface="微软雅黑" panose="020B0503020204020204" pitchFamily="34" charset="-122"/>
            </a:endParaRPr>
          </a:p>
        </p:txBody>
      </p:sp>
      <p:graphicFrame>
        <p:nvGraphicFramePr>
          <p:cNvPr id="8" name="图示 7"/>
          <p:cNvGraphicFramePr/>
          <p:nvPr>
            <p:extLst>
              <p:ext uri="{D42A27DB-BD31-4B8C-83A1-F6EECF244321}">
                <p14:modId xmlns:p14="http://schemas.microsoft.com/office/powerpoint/2010/main" val="1961659961"/>
              </p:ext>
            </p:extLst>
          </p:nvPr>
        </p:nvGraphicFramePr>
        <p:xfrm>
          <a:off x="6170308" y="1280696"/>
          <a:ext cx="5559496" cy="14940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p:cNvSpPr txBox="1"/>
          <p:nvPr/>
        </p:nvSpPr>
        <p:spPr>
          <a:xfrm>
            <a:off x="6115987" y="819675"/>
            <a:ext cx="2744790" cy="369332"/>
          </a:xfrm>
          <a:prstGeom prst="rect">
            <a:avLst/>
          </a:prstGeom>
          <a:noFill/>
        </p:spPr>
        <p:txBody>
          <a:bodyPr wrap="none" lIns="0" tIns="0" rIns="0" bIns="0" rtlCol="0">
            <a:spAutoFit/>
          </a:bodyPr>
          <a:lstStyle/>
          <a:p>
            <a:r>
              <a:rPr lang="en-US" altLang="zh-CN" sz="2400" spc="-70" dirty="0" err="1">
                <a:solidFill>
                  <a:srgbClr val="FF0000"/>
                </a:solidFill>
                <a:latin typeface="微软雅黑" pitchFamily="34" charset="-122"/>
                <a:ea typeface="微软雅黑" pitchFamily="34" charset="-122"/>
              </a:rPr>
              <a:t>ComboBox</a:t>
            </a:r>
            <a:r>
              <a:rPr lang="zh-CN" altLang="en-US" sz="2400" spc="-70" dirty="0" smtClean="0">
                <a:solidFill>
                  <a:srgbClr val="FF0000"/>
                </a:solidFill>
                <a:latin typeface="微软雅黑" pitchFamily="34" charset="-122"/>
                <a:ea typeface="微软雅黑" pitchFamily="34" charset="-122"/>
              </a:rPr>
              <a:t>常用属性</a:t>
            </a:r>
          </a:p>
        </p:txBody>
      </p:sp>
      <p:graphicFrame>
        <p:nvGraphicFramePr>
          <p:cNvPr id="7" name="图示 6"/>
          <p:cNvGraphicFramePr/>
          <p:nvPr>
            <p:extLst>
              <p:ext uri="{D42A27DB-BD31-4B8C-83A1-F6EECF244321}">
                <p14:modId xmlns:p14="http://schemas.microsoft.com/office/powerpoint/2010/main" val="3796694382"/>
              </p:ext>
            </p:extLst>
          </p:nvPr>
        </p:nvGraphicFramePr>
        <p:xfrm>
          <a:off x="6268387" y="4018641"/>
          <a:ext cx="5559496" cy="210889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0" name="TextBox 9"/>
          <p:cNvSpPr txBox="1"/>
          <p:nvPr/>
        </p:nvSpPr>
        <p:spPr>
          <a:xfrm>
            <a:off x="6214066" y="3557620"/>
            <a:ext cx="2744790" cy="369332"/>
          </a:xfrm>
          <a:prstGeom prst="rect">
            <a:avLst/>
          </a:prstGeom>
          <a:noFill/>
        </p:spPr>
        <p:txBody>
          <a:bodyPr wrap="none" lIns="0" tIns="0" rIns="0" bIns="0" rtlCol="0">
            <a:spAutoFit/>
          </a:bodyPr>
          <a:lstStyle/>
          <a:p>
            <a:r>
              <a:rPr lang="en-US" altLang="zh-CN" sz="2400" spc="-70" dirty="0" err="1">
                <a:solidFill>
                  <a:srgbClr val="FF0000"/>
                </a:solidFill>
                <a:latin typeface="微软雅黑" pitchFamily="34" charset="-122"/>
                <a:ea typeface="微软雅黑" pitchFamily="34" charset="-122"/>
              </a:rPr>
              <a:t>ComboBox</a:t>
            </a:r>
            <a:r>
              <a:rPr lang="zh-CN" altLang="en-US" sz="2400" spc="-70" dirty="0" smtClean="0">
                <a:solidFill>
                  <a:srgbClr val="FF0000"/>
                </a:solidFill>
                <a:latin typeface="微软雅黑" pitchFamily="34" charset="-122"/>
                <a:ea typeface="微软雅黑" pitchFamily="34" charset="-122"/>
              </a:rPr>
              <a:t>常用方法</a:t>
            </a:r>
          </a:p>
        </p:txBody>
      </p:sp>
    </p:spTree>
    <p:extLst>
      <p:ext uri="{BB962C8B-B14F-4D97-AF65-F5344CB8AC3E}">
        <p14:creationId xmlns:p14="http://schemas.microsoft.com/office/powerpoint/2010/main" val="21198649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3"/>
          <p:cNvSpPr>
            <a:spLocks noGrp="1"/>
          </p:cNvSpPr>
          <p:nvPr>
            <p:ph type="body" idx="1"/>
          </p:nvPr>
        </p:nvSpPr>
        <p:spPr>
          <a:xfrm>
            <a:off x="520699" y="1447800"/>
            <a:ext cx="5232401" cy="1661993"/>
          </a:xfrm>
        </p:spPr>
        <p:txBody>
          <a:bodyPr/>
          <a:lstStyle/>
          <a:p>
            <a:pPr lvl="0"/>
            <a:r>
              <a:rPr lang="zh-CN" altLang="en-US" dirty="0" smtClean="0">
                <a:latin typeface="微软雅黑" panose="020B0503020204020204" pitchFamily="34" charset="-122"/>
              </a:rPr>
              <a:t>列表框控件</a:t>
            </a:r>
            <a:endParaRPr lang="en-US" altLang="zh-CN" dirty="0" smtClean="0">
              <a:latin typeface="微软雅黑" panose="020B0503020204020204" pitchFamily="34" charset="-122"/>
            </a:endParaRPr>
          </a:p>
          <a:p>
            <a:pPr lvl="0"/>
            <a:r>
              <a:rPr lang="en-US" altLang="zh-CN" dirty="0" err="1">
                <a:latin typeface="微软雅黑" panose="020B0503020204020204" pitchFamily="34" charset="-122"/>
              </a:rPr>
              <a:t>ListBox</a:t>
            </a:r>
            <a:endParaRPr lang="en-US" altLang="zh-CN" dirty="0">
              <a:latin typeface="微软雅黑" panose="020B0503020204020204" pitchFamily="34" charset="-122"/>
            </a:endParaRPr>
          </a:p>
        </p:txBody>
      </p:sp>
      <p:graphicFrame>
        <p:nvGraphicFramePr>
          <p:cNvPr id="8" name="图示 7"/>
          <p:cNvGraphicFramePr/>
          <p:nvPr>
            <p:extLst>
              <p:ext uri="{D42A27DB-BD31-4B8C-83A1-F6EECF244321}">
                <p14:modId xmlns:p14="http://schemas.microsoft.com/office/powerpoint/2010/main" val="142636407"/>
              </p:ext>
            </p:extLst>
          </p:nvPr>
        </p:nvGraphicFramePr>
        <p:xfrm>
          <a:off x="6170308" y="1280696"/>
          <a:ext cx="5559496" cy="21088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p:cNvSpPr txBox="1"/>
          <p:nvPr/>
        </p:nvSpPr>
        <p:spPr>
          <a:xfrm>
            <a:off x="6115987" y="819675"/>
            <a:ext cx="2091598" cy="369332"/>
          </a:xfrm>
          <a:prstGeom prst="rect">
            <a:avLst/>
          </a:prstGeom>
          <a:noFill/>
        </p:spPr>
        <p:txBody>
          <a:bodyPr wrap="none" lIns="0" tIns="0" rIns="0" bIns="0" rtlCol="0">
            <a:spAutoFit/>
          </a:bodyPr>
          <a:lstStyle/>
          <a:p>
            <a:r>
              <a:rPr lang="zh-CN" altLang="en-US" sz="2400" spc="-70" dirty="0">
                <a:solidFill>
                  <a:srgbClr val="FF0000"/>
                </a:solidFill>
                <a:latin typeface="微软雅黑" pitchFamily="34" charset="-122"/>
                <a:ea typeface="微软雅黑" pitchFamily="34" charset="-122"/>
              </a:rPr>
              <a:t>列表框</a:t>
            </a:r>
            <a:r>
              <a:rPr lang="zh-CN" altLang="en-US" sz="2400" spc="-70" dirty="0" smtClean="0">
                <a:solidFill>
                  <a:srgbClr val="FF0000"/>
                </a:solidFill>
                <a:latin typeface="微软雅黑" pitchFamily="34" charset="-122"/>
                <a:ea typeface="微软雅黑" pitchFamily="34" charset="-122"/>
              </a:rPr>
              <a:t>常用属性</a:t>
            </a:r>
          </a:p>
        </p:txBody>
      </p:sp>
      <p:graphicFrame>
        <p:nvGraphicFramePr>
          <p:cNvPr id="7" name="图示 6"/>
          <p:cNvGraphicFramePr/>
          <p:nvPr>
            <p:extLst>
              <p:ext uri="{D42A27DB-BD31-4B8C-83A1-F6EECF244321}">
                <p14:modId xmlns:p14="http://schemas.microsoft.com/office/powerpoint/2010/main" val="1171482209"/>
              </p:ext>
            </p:extLst>
          </p:nvPr>
        </p:nvGraphicFramePr>
        <p:xfrm>
          <a:off x="6268387" y="4018641"/>
          <a:ext cx="5559496" cy="210889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0" name="TextBox 9"/>
          <p:cNvSpPr txBox="1"/>
          <p:nvPr/>
        </p:nvSpPr>
        <p:spPr>
          <a:xfrm>
            <a:off x="6214066" y="3557620"/>
            <a:ext cx="2091598" cy="369332"/>
          </a:xfrm>
          <a:prstGeom prst="rect">
            <a:avLst/>
          </a:prstGeom>
          <a:noFill/>
        </p:spPr>
        <p:txBody>
          <a:bodyPr wrap="none" lIns="0" tIns="0" rIns="0" bIns="0" rtlCol="0">
            <a:spAutoFit/>
          </a:bodyPr>
          <a:lstStyle/>
          <a:p>
            <a:r>
              <a:rPr lang="zh-CN" altLang="en-US" sz="2400" spc="-70" dirty="0">
                <a:solidFill>
                  <a:srgbClr val="FF0000"/>
                </a:solidFill>
                <a:latin typeface="微软雅黑" pitchFamily="34" charset="-122"/>
                <a:ea typeface="微软雅黑" pitchFamily="34" charset="-122"/>
              </a:rPr>
              <a:t>列表框</a:t>
            </a:r>
            <a:r>
              <a:rPr lang="zh-CN" altLang="en-US" sz="2400" spc="-70" dirty="0" smtClean="0">
                <a:solidFill>
                  <a:srgbClr val="FF0000"/>
                </a:solidFill>
                <a:latin typeface="微软雅黑" pitchFamily="34" charset="-122"/>
                <a:ea typeface="微软雅黑" pitchFamily="34" charset="-122"/>
              </a:rPr>
              <a:t>常用方法</a:t>
            </a:r>
          </a:p>
        </p:txBody>
      </p:sp>
    </p:spTree>
    <p:extLst>
      <p:ext uri="{BB962C8B-B14F-4D97-AF65-F5344CB8AC3E}">
        <p14:creationId xmlns:p14="http://schemas.microsoft.com/office/powerpoint/2010/main" val="3411021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5-30055_Office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1_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4.xml><?xml version="1.0" encoding="utf-8"?>
<a:theme xmlns:a="http://schemas.openxmlformats.org/drawingml/2006/main" name="1_5-30055_Office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5.xml><?xml version="1.0" encoding="utf-8"?>
<a:theme xmlns:a="http://schemas.openxmlformats.org/drawingml/2006/main" name="2_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Office 2013">
      <a:majorFont>
        <a:latin typeface="Calibri"/>
        <a:ea typeface="微软雅黑"/>
        <a:cs typeface=""/>
      </a:majorFont>
      <a:minorFont>
        <a:latin typeface="Calibri"/>
        <a:ea typeface="微软雅黑"/>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FY13 O15 Enterprise Pitch Deck - draft1</Template>
  <TotalTime>0</TotalTime>
  <Words>480</Words>
  <Application>Microsoft Office PowerPoint</Application>
  <PresentationFormat>自定义</PresentationFormat>
  <Paragraphs>85</Paragraphs>
  <Slides>14</Slides>
  <Notes>2</Notes>
  <HiddenSlides>0</HiddenSlides>
  <MMClips>0</MMClips>
  <ScaleCrop>false</ScaleCrop>
  <HeadingPairs>
    <vt:vector size="4" baseType="variant">
      <vt:variant>
        <vt:lpstr>主题</vt:lpstr>
      </vt:variant>
      <vt:variant>
        <vt:i4>5</vt:i4>
      </vt:variant>
      <vt:variant>
        <vt:lpstr>幻灯片标题</vt:lpstr>
      </vt:variant>
      <vt:variant>
        <vt:i4>14</vt:i4>
      </vt:variant>
    </vt:vector>
  </HeadingPairs>
  <TitlesOfParts>
    <vt:vector size="19" baseType="lpstr">
      <vt:lpstr>5-30055_Office Template 2012 - 16x9 - White Background</vt:lpstr>
      <vt:lpstr>5-30055_Office Template 2012 - 16x9 - Colored Accent Slides</vt:lpstr>
      <vt:lpstr>1_5-30055_Office Template 2012 - 16x9 - White Background</vt:lpstr>
      <vt:lpstr>1_5-30055_Office Template 2012 - 16x9 - Colored Accent Slides</vt:lpstr>
      <vt:lpstr>2_5-30055_Office Template 2012 - 16x9 - White Background</vt:lpstr>
      <vt:lpstr>PowerPoint 演示文稿</vt:lpstr>
      <vt:lpstr>Excel VBA视频教程 13 窗体与控件</vt:lpstr>
      <vt:lpstr>议程</vt:lpstr>
      <vt:lpstr>PowerPoint 演示文稿</vt:lpstr>
      <vt:lpstr>PowerPoint 演示文稿</vt:lpstr>
      <vt:lpstr>PowerPoint 演示文稿</vt:lpstr>
      <vt:lpstr>PowerPoint 演示文稿</vt:lpstr>
      <vt:lpstr>PowerPoint 演示文稿</vt:lpstr>
      <vt:lpstr>PowerPoint 演示文稿</vt:lpstr>
      <vt:lpstr>课程小结</vt:lpstr>
      <vt:lpstr>课程小结</vt:lpstr>
      <vt:lpstr>课后练习</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2013-01-07T17:42:47Z</dcterms:created>
  <dcterms:modified xsi:type="dcterms:W3CDTF">2016-06-25T16:50:56Z</dcterms:modified>
</cp:coreProperties>
</file>