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232" r:id="rId3"/>
    <p:sldMasterId id="2147484250" r:id="rId4"/>
    <p:sldMasterId id="2147484264" r:id="rId5"/>
  </p:sldMasterIdLst>
  <p:notesMasterIdLst>
    <p:notesMasterId r:id="rId18"/>
  </p:notesMasterIdLst>
  <p:handoutMasterIdLst>
    <p:handoutMasterId r:id="rId19"/>
  </p:handoutMasterIdLst>
  <p:sldIdLst>
    <p:sldId id="1151" r:id="rId6"/>
    <p:sldId id="648" r:id="rId7"/>
    <p:sldId id="1119" r:id="rId8"/>
    <p:sldId id="1152" r:id="rId9"/>
    <p:sldId id="1153" r:id="rId10"/>
    <p:sldId id="1154" r:id="rId11"/>
    <p:sldId id="1155" r:id="rId12"/>
    <p:sldId id="1158" r:id="rId13"/>
    <p:sldId id="1157" r:id="rId14"/>
    <p:sldId id="1156" r:id="rId15"/>
    <p:sldId id="1118" r:id="rId16"/>
    <p:sldId id="1106" r:id="rId17"/>
  </p:sldIdLst>
  <p:sldSz cx="12188825" cy="6858000"/>
  <p:notesSz cx="70104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C5C8CDB-7375-4A1A-9616-8B000A3016D1}">
          <p14:sldIdLst>
            <p14:sldId id="1151"/>
            <p14:sldId id="648"/>
            <p14:sldId id="1119"/>
            <p14:sldId id="1152"/>
            <p14:sldId id="1153"/>
            <p14:sldId id="1154"/>
            <p14:sldId id="1155"/>
            <p14:sldId id="1158"/>
            <p14:sldId id="1157"/>
            <p14:sldId id="1156"/>
            <p14:sldId id="1118"/>
            <p14:sldId id="1106"/>
          </p14:sldIdLst>
        </p14:section>
      </p14:sectionLst>
    </p:ext>
    <p:ext uri="{EFAFB233-063F-42B5-8137-9DF3F51BA10A}">
      <p15:sldGuideLst xmlns:p15="http://schemas.microsoft.com/office/powerpoint/2012/main" xmlns="">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88EE"/>
    <a:srgbClr val="FFFF99"/>
    <a:srgbClr val="0072C6"/>
    <a:srgbClr val="2D82FF"/>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84780" autoAdjust="0"/>
  </p:normalViewPr>
  <p:slideViewPr>
    <p:cSldViewPr snapToGrid="0">
      <p:cViewPr varScale="1">
        <p:scale>
          <a:sx n="60" d="100"/>
          <a:sy n="60" d="100"/>
        </p:scale>
        <p:origin x="-1092" y="-78"/>
      </p:cViewPr>
      <p:guideLst>
        <p:guide orient="horz" pos="2328"/>
        <p:guide orient="horz" pos="3000"/>
        <p:guide orient="horz" pos="4200"/>
        <p:guide orient="horz" pos="2376"/>
        <p:guide orient="horz" pos="2952"/>
        <p:guide orient="horz" pos="2040"/>
        <p:guide orient="horz" pos="2880"/>
        <p:guide orient="horz" pos="3942"/>
        <p:guide orient="horz" pos="3648"/>
        <p:guide orient="horz" pos="4104"/>
        <p:guide orient="horz" pos="3696"/>
        <p:guide pos="311"/>
        <p:guide pos="7559"/>
        <p:guide pos="3911"/>
        <p:guide pos="2111"/>
        <p:guide pos="2759"/>
        <p:guide pos="7229"/>
        <p:guide pos="149"/>
        <p:guide pos="1967"/>
      </p:guideLst>
    </p:cSldViewPr>
  </p:slideViewPr>
  <p:notesTextViewPr>
    <p:cViewPr>
      <p:scale>
        <a:sx n="75" d="100"/>
        <a:sy n="75" d="100"/>
      </p:scale>
      <p:origin x="0" y="0"/>
    </p:cViewPr>
  </p:notesTextViewPr>
  <p:sorterViewPr>
    <p:cViewPr>
      <p:scale>
        <a:sx n="180" d="100"/>
        <a:sy n="180" d="100"/>
      </p:scale>
      <p:origin x="0" y="-32406"/>
    </p:cViewPr>
  </p:sorterViewPr>
  <p:notesViewPr>
    <p:cSldViewPr snapToGrid="0" showGuides="1">
      <p:cViewPr varScale="1">
        <p:scale>
          <a:sx n="88" d="100"/>
          <a:sy n="88" d="100"/>
        </p:scale>
        <p:origin x="3774" y="66"/>
      </p:cViewPr>
      <p:guideLst>
        <p:guide orient="horz" pos="2880"/>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6F7CD-5C02-4D59-AB56-2CAC8D173266}"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4E6641FE-B5F4-4A19-BC20-253655F34A22}">
      <dgm:prSet phldrT="[文本]"/>
      <dgm:spPr/>
      <dgm:t>
        <a:bodyPr/>
        <a:lstStyle/>
        <a:p>
          <a:r>
            <a:rPr lang="zh-CN" altLang="en-US" dirty="0" smtClean="0">
              <a:latin typeface="微软雅黑" panose="020B0503020204020204" pitchFamily="34" charset="-122"/>
              <a:ea typeface="微软雅黑" panose="020B0503020204020204" pitchFamily="34" charset="-122"/>
            </a:rPr>
            <a:t>关于</a:t>
          </a:r>
          <a:r>
            <a:rPr lang="en-US" altLang="zh-CN" dirty="0" smtClean="0">
              <a:latin typeface="微软雅黑" panose="020B0503020204020204" pitchFamily="34" charset="-122"/>
              <a:ea typeface="微软雅黑" panose="020B0503020204020204" pitchFamily="34" charset="-122"/>
            </a:rPr>
            <a:t>S</a:t>
          </a:r>
          <a:r>
            <a:rPr lang="en-US" altLang="en-US" dirty="0" smtClean="0">
              <a:latin typeface="微软雅黑" panose="020B0503020204020204" pitchFamily="34" charset="-122"/>
              <a:ea typeface="微软雅黑" panose="020B0503020204020204" pitchFamily="34" charset="-122"/>
            </a:rPr>
            <a:t>hapes</a:t>
          </a:r>
          <a:r>
            <a:rPr lang="zh-CN" altLang="en-US" dirty="0" smtClean="0">
              <a:latin typeface="微软雅黑" panose="020B0503020204020204" pitchFamily="34" charset="-122"/>
              <a:ea typeface="微软雅黑" panose="020B0503020204020204" pitchFamily="34" charset="-122"/>
            </a:rPr>
            <a:t>大家族</a:t>
          </a:r>
          <a:endParaRPr lang="en-US" dirty="0">
            <a:latin typeface="微软雅黑" panose="020B0503020204020204" pitchFamily="34" charset="-122"/>
            <a:ea typeface="微软雅黑" panose="020B0503020204020204" pitchFamily="34" charset="-122"/>
          </a:endParaRPr>
        </a:p>
      </dgm:t>
    </dgm:pt>
    <dgm:pt modelId="{74C827AC-F6FD-47D6-BF33-7485CD00516E}" type="par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88FE1D54-FA3C-4E4D-8F43-65C9564CC64B}" type="sib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DD82D004-AE8A-4961-B842-7D381142C71F}">
      <dgm:prSet phldrT="[文本]"/>
      <dgm:spPr/>
      <dgm:t>
        <a:bodyPr/>
        <a:lstStyle/>
        <a:p>
          <a:r>
            <a:rPr lang="zh-CN" altLang="en-US" dirty="0" smtClean="0">
              <a:latin typeface="微软雅黑" panose="020B0503020204020204" pitchFamily="34" charset="-122"/>
              <a:ea typeface="微软雅黑" panose="020B0503020204020204" pitchFamily="34" charset="-122"/>
            </a:rPr>
            <a:t>操作</a:t>
          </a:r>
          <a:r>
            <a:rPr lang="en-US" altLang="zh-CN" dirty="0" smtClean="0">
              <a:latin typeface="微软雅黑" panose="020B0503020204020204" pitchFamily="34" charset="-122"/>
              <a:ea typeface="微软雅黑" panose="020B0503020204020204" pitchFamily="34" charset="-122"/>
            </a:rPr>
            <a:t>Shape</a:t>
          </a:r>
          <a:r>
            <a:rPr lang="zh-CN" altLang="en-US" dirty="0" smtClean="0">
              <a:latin typeface="微软雅黑" panose="020B0503020204020204" pitchFamily="34" charset="-122"/>
              <a:ea typeface="微软雅黑" panose="020B0503020204020204" pitchFamily="34" charset="-122"/>
            </a:rPr>
            <a:t>对象</a:t>
          </a:r>
          <a:endParaRPr lang="en-US" dirty="0">
            <a:latin typeface="微软雅黑" panose="020B0503020204020204" pitchFamily="34" charset="-122"/>
            <a:ea typeface="微软雅黑" panose="020B0503020204020204" pitchFamily="34" charset="-122"/>
          </a:endParaRPr>
        </a:p>
      </dgm:t>
    </dgm:pt>
    <dgm:pt modelId="{9C9CFC7A-917B-4DD3-9E8C-0430120558F1}" type="par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BF52B89A-CBAA-4B66-AD02-D27B4D868B8B}" type="sib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A1E08C71-A193-4985-A4A9-CF006FE25564}">
      <dgm:prSet phldrT="[文本]"/>
      <dgm:spPr/>
      <dgm:t>
        <a:bodyPr/>
        <a:lstStyle/>
        <a:p>
          <a:r>
            <a:rPr lang="zh-CN" altLang="en-US"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Like</a:t>
          </a:r>
          <a:r>
            <a:rPr lang="zh-CN" altLang="en-US" dirty="0" smtClean="0">
              <a:latin typeface="微软雅黑" panose="020B0503020204020204" pitchFamily="34" charset="-122"/>
              <a:ea typeface="微软雅黑" panose="020B0503020204020204" pitchFamily="34" charset="-122"/>
            </a:rPr>
            <a:t>语句</a:t>
          </a:r>
          <a:endParaRPr lang="en-US" dirty="0">
            <a:latin typeface="微软雅黑" panose="020B0503020204020204" pitchFamily="34" charset="-122"/>
            <a:ea typeface="微软雅黑" panose="020B0503020204020204" pitchFamily="34" charset="-122"/>
          </a:endParaRPr>
        </a:p>
      </dgm:t>
    </dgm:pt>
    <dgm:pt modelId="{7C7903C1-6DEF-40D9-8A85-4D65A0133426}" type="par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D95C2BDD-E221-42FA-B0EF-9D09B40FE349}" type="sib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8E92C0D9-568C-4A11-8A3B-5D3848C5C6DA}">
      <dgm:prSet phldrT="[文本]"/>
      <dgm:spPr/>
      <dgm:t>
        <a:bodyPr/>
        <a:lstStyle/>
        <a:p>
          <a:r>
            <a:rPr lang="zh-CN" altLang="en-US" dirty="0" smtClean="0">
              <a:latin typeface="微软雅黑" panose="020B0503020204020204" pitchFamily="34" charset="-122"/>
              <a:ea typeface="微软雅黑" panose="020B0503020204020204" pitchFamily="34" charset="-122"/>
            </a:rPr>
            <a:t>课程小结及课后练习</a:t>
          </a:r>
          <a:endParaRPr lang="en-US" dirty="0">
            <a:latin typeface="微软雅黑" panose="020B0503020204020204" pitchFamily="34" charset="-122"/>
            <a:ea typeface="微软雅黑" panose="020B0503020204020204" pitchFamily="34" charset="-122"/>
          </a:endParaRPr>
        </a:p>
      </dgm:t>
    </dgm:pt>
    <dgm:pt modelId="{4A3E0598-85AC-4DEF-B795-E0C4A45FA9F6}" type="parTrans" cxnId="{FB08DED4-50CE-4971-B0ED-C354E8A7D657}">
      <dgm:prSet/>
      <dgm:spPr/>
      <dgm:t>
        <a:bodyPr/>
        <a:lstStyle/>
        <a:p>
          <a:endParaRPr lang="zh-CN" altLang="en-US"/>
        </a:p>
      </dgm:t>
    </dgm:pt>
    <dgm:pt modelId="{E7AA48B2-4F81-4D45-BD09-89A19E1241CF}" type="sibTrans" cxnId="{FB08DED4-50CE-4971-B0ED-C354E8A7D657}">
      <dgm:prSet/>
      <dgm:spPr/>
      <dgm:t>
        <a:bodyPr/>
        <a:lstStyle/>
        <a:p>
          <a:endParaRPr lang="zh-CN" altLang="en-US"/>
        </a:p>
      </dgm:t>
    </dgm:pt>
    <dgm:pt modelId="{5A16059F-BD97-4ECE-AD88-D729903EFB0B}" type="pres">
      <dgm:prSet presAssocID="{9B66F7CD-5C02-4D59-AB56-2CAC8D173266}" presName="Name0" presStyleCnt="0">
        <dgm:presLayoutVars>
          <dgm:chMax val="7"/>
          <dgm:chPref val="7"/>
          <dgm:dir/>
        </dgm:presLayoutVars>
      </dgm:prSet>
      <dgm:spPr/>
      <dgm:t>
        <a:bodyPr/>
        <a:lstStyle/>
        <a:p>
          <a:endParaRPr lang="en-US"/>
        </a:p>
      </dgm:t>
    </dgm:pt>
    <dgm:pt modelId="{73FB3BB1-EC19-4D4B-AB5E-472D8AB9ED7D}" type="pres">
      <dgm:prSet presAssocID="{9B66F7CD-5C02-4D59-AB56-2CAC8D173266}" presName="Name1" presStyleCnt="0"/>
      <dgm:spPr/>
    </dgm:pt>
    <dgm:pt modelId="{D0D916AE-B745-4633-B174-DB8009A47EC6}" type="pres">
      <dgm:prSet presAssocID="{9B66F7CD-5C02-4D59-AB56-2CAC8D173266}" presName="cycle" presStyleCnt="0"/>
      <dgm:spPr/>
    </dgm:pt>
    <dgm:pt modelId="{EA6797E9-516D-4B07-B076-038E980C99BC}" type="pres">
      <dgm:prSet presAssocID="{9B66F7CD-5C02-4D59-AB56-2CAC8D173266}" presName="srcNode" presStyleLbl="node1" presStyleIdx="0" presStyleCnt="4"/>
      <dgm:spPr/>
    </dgm:pt>
    <dgm:pt modelId="{BC9B1693-3E06-4F06-9695-14DAB2F73F1E}" type="pres">
      <dgm:prSet presAssocID="{9B66F7CD-5C02-4D59-AB56-2CAC8D173266}" presName="conn" presStyleLbl="parChTrans1D2" presStyleIdx="0" presStyleCnt="1"/>
      <dgm:spPr/>
      <dgm:t>
        <a:bodyPr/>
        <a:lstStyle/>
        <a:p>
          <a:endParaRPr lang="en-US"/>
        </a:p>
      </dgm:t>
    </dgm:pt>
    <dgm:pt modelId="{FFB346DC-967C-4B24-981F-A5C2F8E1857D}" type="pres">
      <dgm:prSet presAssocID="{9B66F7CD-5C02-4D59-AB56-2CAC8D173266}" presName="extraNode" presStyleLbl="node1" presStyleIdx="0" presStyleCnt="4"/>
      <dgm:spPr/>
    </dgm:pt>
    <dgm:pt modelId="{61D1397A-EFB0-4EC7-98B0-FD5269F6E264}" type="pres">
      <dgm:prSet presAssocID="{9B66F7CD-5C02-4D59-AB56-2CAC8D173266}" presName="dstNode" presStyleLbl="node1" presStyleIdx="0" presStyleCnt="4"/>
      <dgm:spPr/>
    </dgm:pt>
    <dgm:pt modelId="{A525391E-456B-4FB1-8D96-4E0DC43C643B}" type="pres">
      <dgm:prSet presAssocID="{4E6641FE-B5F4-4A19-BC20-253655F34A22}" presName="text_1" presStyleLbl="node1" presStyleIdx="0" presStyleCnt="4">
        <dgm:presLayoutVars>
          <dgm:bulletEnabled val="1"/>
        </dgm:presLayoutVars>
      </dgm:prSet>
      <dgm:spPr/>
      <dgm:t>
        <a:bodyPr/>
        <a:lstStyle/>
        <a:p>
          <a:endParaRPr lang="en-US"/>
        </a:p>
      </dgm:t>
    </dgm:pt>
    <dgm:pt modelId="{A017A3E4-7C5F-4DED-9180-4076C050316B}" type="pres">
      <dgm:prSet presAssocID="{4E6641FE-B5F4-4A19-BC20-253655F34A22}" presName="accent_1" presStyleCnt="0"/>
      <dgm:spPr/>
    </dgm:pt>
    <dgm:pt modelId="{CEAF5CDE-7ACE-4FCC-A6A9-5B276A468D80}" type="pres">
      <dgm:prSet presAssocID="{4E6641FE-B5F4-4A19-BC20-253655F34A22}" presName="accentRepeatNode" presStyleLbl="solidFgAcc1" presStyleIdx="0" presStyleCnt="4"/>
      <dgm:spPr>
        <a:effectLst>
          <a:outerShdw blurRad="63500" sx="107000" sy="107000" algn="ctr" rotWithShape="0">
            <a:prstClr val="black">
              <a:alpha val="40000"/>
            </a:prstClr>
          </a:outerShdw>
        </a:effectLst>
      </dgm:spPr>
      <dgm:t>
        <a:bodyPr/>
        <a:lstStyle/>
        <a:p>
          <a:endParaRPr lang="zh-CN" altLang="en-US"/>
        </a:p>
      </dgm:t>
    </dgm:pt>
    <dgm:pt modelId="{C3902F02-2AE6-4A58-BB25-3B9C3FAF8EF6}" type="pres">
      <dgm:prSet presAssocID="{DD82D004-AE8A-4961-B842-7D381142C71F}" presName="text_2" presStyleLbl="node1" presStyleIdx="1" presStyleCnt="4">
        <dgm:presLayoutVars>
          <dgm:bulletEnabled val="1"/>
        </dgm:presLayoutVars>
      </dgm:prSet>
      <dgm:spPr/>
      <dgm:t>
        <a:bodyPr/>
        <a:lstStyle/>
        <a:p>
          <a:endParaRPr lang="en-US"/>
        </a:p>
      </dgm:t>
    </dgm:pt>
    <dgm:pt modelId="{BD70C0AA-C151-48A7-B98F-5856A01B425C}" type="pres">
      <dgm:prSet presAssocID="{DD82D004-AE8A-4961-B842-7D381142C71F}" presName="accent_2" presStyleCnt="0"/>
      <dgm:spPr/>
    </dgm:pt>
    <dgm:pt modelId="{3E7326FE-E741-4818-8C78-EEA5D4E7ABA7}" type="pres">
      <dgm:prSet presAssocID="{DD82D004-AE8A-4961-B842-7D381142C71F}" presName="accentRepeatNode" presStyleLbl="solidFgAcc1" presStyleIdx="1" presStyleCnt="4"/>
      <dgm:spPr>
        <a:effectLst>
          <a:outerShdw blurRad="63500" sx="107000" sy="107000" algn="ctr" rotWithShape="0">
            <a:prstClr val="black">
              <a:alpha val="40000"/>
            </a:prstClr>
          </a:outerShdw>
        </a:effectLst>
      </dgm:spPr>
      <dgm:t>
        <a:bodyPr/>
        <a:lstStyle/>
        <a:p>
          <a:endParaRPr lang="zh-CN" altLang="en-US"/>
        </a:p>
      </dgm:t>
    </dgm:pt>
    <dgm:pt modelId="{67214104-825C-44FB-A978-B82B820FD636}" type="pres">
      <dgm:prSet presAssocID="{A1E08C71-A193-4985-A4A9-CF006FE25564}" presName="text_3" presStyleLbl="node1" presStyleIdx="2" presStyleCnt="4">
        <dgm:presLayoutVars>
          <dgm:bulletEnabled val="1"/>
        </dgm:presLayoutVars>
      </dgm:prSet>
      <dgm:spPr/>
      <dgm:t>
        <a:bodyPr/>
        <a:lstStyle/>
        <a:p>
          <a:endParaRPr lang="en-US"/>
        </a:p>
      </dgm:t>
    </dgm:pt>
    <dgm:pt modelId="{1EA701C6-FCAD-4365-AB4D-357A322433D8}" type="pres">
      <dgm:prSet presAssocID="{A1E08C71-A193-4985-A4A9-CF006FE25564}" presName="accent_3" presStyleCnt="0"/>
      <dgm:spPr/>
    </dgm:pt>
    <dgm:pt modelId="{DACA6BE4-CD0F-47C0-AB35-9B5E26BE5D05}" type="pres">
      <dgm:prSet presAssocID="{A1E08C71-A193-4985-A4A9-CF006FE25564}" presName="accentRepeatNode" presStyleLbl="solidFgAcc1" presStyleIdx="2" presStyleCnt="4"/>
      <dgm:spPr>
        <a:effectLst>
          <a:outerShdw blurRad="63500" sx="107000" sy="107000" algn="ctr" rotWithShape="0">
            <a:prstClr val="black">
              <a:alpha val="40000"/>
            </a:prstClr>
          </a:outerShdw>
        </a:effectLst>
      </dgm:spPr>
      <dgm:t>
        <a:bodyPr/>
        <a:lstStyle/>
        <a:p>
          <a:endParaRPr lang="zh-CN" altLang="en-US"/>
        </a:p>
      </dgm:t>
    </dgm:pt>
    <dgm:pt modelId="{9621A2E6-9280-42CC-80D2-1348CDD78BD9}" type="pres">
      <dgm:prSet presAssocID="{8E92C0D9-568C-4A11-8A3B-5D3848C5C6DA}" presName="text_4" presStyleLbl="node1" presStyleIdx="3" presStyleCnt="4">
        <dgm:presLayoutVars>
          <dgm:bulletEnabled val="1"/>
        </dgm:presLayoutVars>
      </dgm:prSet>
      <dgm:spPr/>
      <dgm:t>
        <a:bodyPr/>
        <a:lstStyle/>
        <a:p>
          <a:endParaRPr lang="zh-CN" altLang="en-US"/>
        </a:p>
      </dgm:t>
    </dgm:pt>
    <dgm:pt modelId="{07E64375-94DF-490D-9284-10EA7FE70649}" type="pres">
      <dgm:prSet presAssocID="{8E92C0D9-568C-4A11-8A3B-5D3848C5C6DA}" presName="accent_4" presStyleCnt="0"/>
      <dgm:spPr/>
    </dgm:pt>
    <dgm:pt modelId="{CB776D93-6AB3-4892-B624-464F0568572C}" type="pres">
      <dgm:prSet presAssocID="{8E92C0D9-568C-4A11-8A3B-5D3848C5C6DA}" presName="accentRepeatNode" presStyleLbl="solidFgAcc1" presStyleIdx="3" presStyleCnt="4"/>
      <dgm:spPr>
        <a:effectLst>
          <a:outerShdw blurRad="63500" sx="107000" sy="107000" algn="ctr" rotWithShape="0">
            <a:prstClr val="black">
              <a:alpha val="40000"/>
            </a:prstClr>
          </a:outerShdw>
        </a:effectLst>
      </dgm:spPr>
      <dgm:t>
        <a:bodyPr/>
        <a:lstStyle/>
        <a:p>
          <a:endParaRPr lang="zh-CN" altLang="en-US"/>
        </a:p>
      </dgm:t>
    </dgm:pt>
  </dgm:ptLst>
  <dgm:cxnLst>
    <dgm:cxn modelId="{5C6F7764-99A7-43DA-B4E1-6BB7733D7109}" type="presOf" srcId="{A1E08C71-A193-4985-A4A9-CF006FE25564}" destId="{67214104-825C-44FB-A978-B82B820FD636}" srcOrd="0" destOrd="0" presId="urn:microsoft.com/office/officeart/2008/layout/VerticalCurvedList"/>
    <dgm:cxn modelId="{89C38296-D169-4EF2-9B9C-23571399F87B}" srcId="{9B66F7CD-5C02-4D59-AB56-2CAC8D173266}" destId="{A1E08C71-A193-4985-A4A9-CF006FE25564}" srcOrd="2" destOrd="0" parTransId="{7C7903C1-6DEF-40D9-8A85-4D65A0133426}" sibTransId="{D95C2BDD-E221-42FA-B0EF-9D09B40FE349}"/>
    <dgm:cxn modelId="{789C1FF5-5FAC-4D53-9769-5E49245ACE85}" type="presOf" srcId="{8E92C0D9-568C-4A11-8A3B-5D3848C5C6DA}" destId="{9621A2E6-9280-42CC-80D2-1348CDD78BD9}" srcOrd="0" destOrd="0" presId="urn:microsoft.com/office/officeart/2008/layout/VerticalCurvedList"/>
    <dgm:cxn modelId="{B59DAA97-E7B8-4983-A8F6-0057E3402FF4}" srcId="{9B66F7CD-5C02-4D59-AB56-2CAC8D173266}" destId="{DD82D004-AE8A-4961-B842-7D381142C71F}" srcOrd="1" destOrd="0" parTransId="{9C9CFC7A-917B-4DD3-9E8C-0430120558F1}" sibTransId="{BF52B89A-CBAA-4B66-AD02-D27B4D868B8B}"/>
    <dgm:cxn modelId="{0EFFDFA3-5B6C-4DED-87D7-4D7646DA2C7D}" type="presOf" srcId="{88FE1D54-FA3C-4E4D-8F43-65C9564CC64B}" destId="{BC9B1693-3E06-4F06-9695-14DAB2F73F1E}" srcOrd="0" destOrd="0" presId="urn:microsoft.com/office/officeart/2008/layout/VerticalCurvedList"/>
    <dgm:cxn modelId="{FB08DED4-50CE-4971-B0ED-C354E8A7D657}" srcId="{9B66F7CD-5C02-4D59-AB56-2CAC8D173266}" destId="{8E92C0D9-568C-4A11-8A3B-5D3848C5C6DA}" srcOrd="3" destOrd="0" parTransId="{4A3E0598-85AC-4DEF-B795-E0C4A45FA9F6}" sibTransId="{E7AA48B2-4F81-4D45-BD09-89A19E1241CF}"/>
    <dgm:cxn modelId="{585E8266-0F52-4DE4-937E-EE65AC9CA957}" type="presOf" srcId="{DD82D004-AE8A-4961-B842-7D381142C71F}" destId="{C3902F02-2AE6-4A58-BB25-3B9C3FAF8EF6}" srcOrd="0" destOrd="0" presId="urn:microsoft.com/office/officeart/2008/layout/VerticalCurvedList"/>
    <dgm:cxn modelId="{3DD7A374-0BAB-428C-B006-2C18E2F96048}" type="presOf" srcId="{4E6641FE-B5F4-4A19-BC20-253655F34A22}" destId="{A525391E-456B-4FB1-8D96-4E0DC43C643B}" srcOrd="0" destOrd="0" presId="urn:microsoft.com/office/officeart/2008/layout/VerticalCurvedList"/>
    <dgm:cxn modelId="{A033CD0E-63A5-4152-8728-020B55058CDE}" type="presOf" srcId="{9B66F7CD-5C02-4D59-AB56-2CAC8D173266}" destId="{5A16059F-BD97-4ECE-AD88-D729903EFB0B}" srcOrd="0" destOrd="0" presId="urn:microsoft.com/office/officeart/2008/layout/VerticalCurvedList"/>
    <dgm:cxn modelId="{51270ACC-9462-46D9-B4A4-23F16FB997C8}" srcId="{9B66F7CD-5C02-4D59-AB56-2CAC8D173266}" destId="{4E6641FE-B5F4-4A19-BC20-253655F34A22}" srcOrd="0" destOrd="0" parTransId="{74C827AC-F6FD-47D6-BF33-7485CD00516E}" sibTransId="{88FE1D54-FA3C-4E4D-8F43-65C9564CC64B}"/>
    <dgm:cxn modelId="{837070CA-B80F-4E94-8C99-516B0E951D91}" type="presParOf" srcId="{5A16059F-BD97-4ECE-AD88-D729903EFB0B}" destId="{73FB3BB1-EC19-4D4B-AB5E-472D8AB9ED7D}" srcOrd="0" destOrd="0" presId="urn:microsoft.com/office/officeart/2008/layout/VerticalCurvedList"/>
    <dgm:cxn modelId="{0AA76C82-4F0C-4278-A730-3D164DA220B4}" type="presParOf" srcId="{73FB3BB1-EC19-4D4B-AB5E-472D8AB9ED7D}" destId="{D0D916AE-B745-4633-B174-DB8009A47EC6}" srcOrd="0" destOrd="0" presId="urn:microsoft.com/office/officeart/2008/layout/VerticalCurvedList"/>
    <dgm:cxn modelId="{71501776-2F30-42F7-86FD-338B78B0C86A}" type="presParOf" srcId="{D0D916AE-B745-4633-B174-DB8009A47EC6}" destId="{EA6797E9-516D-4B07-B076-038E980C99BC}" srcOrd="0" destOrd="0" presId="urn:microsoft.com/office/officeart/2008/layout/VerticalCurvedList"/>
    <dgm:cxn modelId="{17567519-F111-40E5-814D-A8B2036046C2}" type="presParOf" srcId="{D0D916AE-B745-4633-B174-DB8009A47EC6}" destId="{BC9B1693-3E06-4F06-9695-14DAB2F73F1E}" srcOrd="1" destOrd="0" presId="urn:microsoft.com/office/officeart/2008/layout/VerticalCurvedList"/>
    <dgm:cxn modelId="{397A1BB0-3B86-416C-832D-D198636F403D}" type="presParOf" srcId="{D0D916AE-B745-4633-B174-DB8009A47EC6}" destId="{FFB346DC-967C-4B24-981F-A5C2F8E1857D}" srcOrd="2" destOrd="0" presId="urn:microsoft.com/office/officeart/2008/layout/VerticalCurvedList"/>
    <dgm:cxn modelId="{4FAAB231-86A7-4ECA-BD9B-461FFD7EB8CC}" type="presParOf" srcId="{D0D916AE-B745-4633-B174-DB8009A47EC6}" destId="{61D1397A-EFB0-4EC7-98B0-FD5269F6E264}" srcOrd="3" destOrd="0" presId="urn:microsoft.com/office/officeart/2008/layout/VerticalCurvedList"/>
    <dgm:cxn modelId="{B00FA330-6AE4-4A9A-ACA5-3E471B75D1B8}" type="presParOf" srcId="{73FB3BB1-EC19-4D4B-AB5E-472D8AB9ED7D}" destId="{A525391E-456B-4FB1-8D96-4E0DC43C643B}" srcOrd="1" destOrd="0" presId="urn:microsoft.com/office/officeart/2008/layout/VerticalCurvedList"/>
    <dgm:cxn modelId="{73B48CEC-2567-417E-9842-913AE7932B25}" type="presParOf" srcId="{73FB3BB1-EC19-4D4B-AB5E-472D8AB9ED7D}" destId="{A017A3E4-7C5F-4DED-9180-4076C050316B}" srcOrd="2" destOrd="0" presId="urn:microsoft.com/office/officeart/2008/layout/VerticalCurvedList"/>
    <dgm:cxn modelId="{19B838C7-2317-451D-8992-53D845A7390E}" type="presParOf" srcId="{A017A3E4-7C5F-4DED-9180-4076C050316B}" destId="{CEAF5CDE-7ACE-4FCC-A6A9-5B276A468D80}" srcOrd="0" destOrd="0" presId="urn:microsoft.com/office/officeart/2008/layout/VerticalCurvedList"/>
    <dgm:cxn modelId="{25E13805-8366-4F01-9F79-BF3C54592C62}" type="presParOf" srcId="{73FB3BB1-EC19-4D4B-AB5E-472D8AB9ED7D}" destId="{C3902F02-2AE6-4A58-BB25-3B9C3FAF8EF6}" srcOrd="3" destOrd="0" presId="urn:microsoft.com/office/officeart/2008/layout/VerticalCurvedList"/>
    <dgm:cxn modelId="{98BC7814-B13B-4344-B976-BE68969A9A6C}" type="presParOf" srcId="{73FB3BB1-EC19-4D4B-AB5E-472D8AB9ED7D}" destId="{BD70C0AA-C151-48A7-B98F-5856A01B425C}" srcOrd="4" destOrd="0" presId="urn:microsoft.com/office/officeart/2008/layout/VerticalCurvedList"/>
    <dgm:cxn modelId="{695C6008-5860-462A-A3C4-4BD135E032FA}" type="presParOf" srcId="{BD70C0AA-C151-48A7-B98F-5856A01B425C}" destId="{3E7326FE-E741-4818-8C78-EEA5D4E7ABA7}" srcOrd="0" destOrd="0" presId="urn:microsoft.com/office/officeart/2008/layout/VerticalCurvedList"/>
    <dgm:cxn modelId="{27EC19C3-31CC-494D-B1C8-BBCC7FA812A8}" type="presParOf" srcId="{73FB3BB1-EC19-4D4B-AB5E-472D8AB9ED7D}" destId="{67214104-825C-44FB-A978-B82B820FD636}" srcOrd="5" destOrd="0" presId="urn:microsoft.com/office/officeart/2008/layout/VerticalCurvedList"/>
    <dgm:cxn modelId="{9C45DF4E-8C68-48B8-AE6C-7BC963B469CB}" type="presParOf" srcId="{73FB3BB1-EC19-4D4B-AB5E-472D8AB9ED7D}" destId="{1EA701C6-FCAD-4365-AB4D-357A322433D8}" srcOrd="6" destOrd="0" presId="urn:microsoft.com/office/officeart/2008/layout/VerticalCurvedList"/>
    <dgm:cxn modelId="{23597D8B-874B-4DED-9ACA-496698587424}" type="presParOf" srcId="{1EA701C6-FCAD-4365-AB4D-357A322433D8}" destId="{DACA6BE4-CD0F-47C0-AB35-9B5E26BE5D05}" srcOrd="0" destOrd="0" presId="urn:microsoft.com/office/officeart/2008/layout/VerticalCurvedList"/>
    <dgm:cxn modelId="{AF6C39D8-10BE-4613-B0A2-622F9C40350B}" type="presParOf" srcId="{73FB3BB1-EC19-4D4B-AB5E-472D8AB9ED7D}" destId="{9621A2E6-9280-42CC-80D2-1348CDD78BD9}" srcOrd="7" destOrd="0" presId="urn:microsoft.com/office/officeart/2008/layout/VerticalCurvedList"/>
    <dgm:cxn modelId="{A97F0597-D221-4A6C-BA5B-2FD9E395A02C}" type="presParOf" srcId="{73FB3BB1-EC19-4D4B-AB5E-472D8AB9ED7D}" destId="{07E64375-94DF-490D-9284-10EA7FE70649}" srcOrd="8" destOrd="0" presId="urn:microsoft.com/office/officeart/2008/layout/VerticalCurvedList"/>
    <dgm:cxn modelId="{6F8A0C95-3DE9-4D22-84D1-796988A01231}" type="presParOf" srcId="{07E64375-94DF-490D-9284-10EA7FE70649}" destId="{CB776D93-6AB3-4892-B624-464F056857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3EDA13D-8095-4CB2-912B-31AC7C707EC1}">
      <dgm:prSet/>
      <dgm:spPr/>
      <dgm:t>
        <a:bodyPr/>
        <a:lstStyle/>
        <a:p>
          <a:r>
            <a:rPr lang="en-US" altLang="zh-CN" dirty="0" smtClean="0">
              <a:latin typeface="微软雅黑" panose="020B0503020204020204" pitchFamily="34" charset="-122"/>
              <a:ea typeface="微软雅黑" panose="020B0503020204020204" pitchFamily="34" charset="-122"/>
            </a:rPr>
            <a:t>Sheet1.shapes.count</a:t>
          </a:r>
          <a:endParaRPr lang="zh-CN" altLang="zh-CN" dirty="0" smtClean="0">
            <a:latin typeface="微软雅黑" panose="020B0503020204020204" pitchFamily="34" charset="-122"/>
            <a:ea typeface="微软雅黑" panose="020B0503020204020204" pitchFamily="34" charset="-122"/>
          </a:endParaRPr>
        </a:p>
      </dgm:t>
    </dgm:pt>
    <dgm:pt modelId="{9609E9AB-B29B-4625-BC78-1DA8F9165885}" type="parTrans" cxnId="{CB36BB3C-897D-475D-92C0-FAF955D30480}">
      <dgm:prSet/>
      <dgm:spPr/>
      <dgm:t>
        <a:bodyPr/>
        <a:lstStyle/>
        <a:p>
          <a:endParaRPr lang="zh-CN" altLang="en-US"/>
        </a:p>
      </dgm:t>
    </dgm:pt>
    <dgm:pt modelId="{50027ACD-D92B-49EB-B95C-4C09FC8C0B33}" type="sibTrans" cxnId="{CB36BB3C-897D-475D-92C0-FAF955D30480}">
      <dgm:prSet/>
      <dgm:spPr/>
      <dgm:t>
        <a:bodyPr/>
        <a:lstStyle/>
        <a:p>
          <a:endParaRPr lang="zh-CN" altLang="en-US"/>
        </a:p>
      </dgm:t>
    </dgm:pt>
    <dgm:pt modelId="{A034852A-2CDE-4980-8EEF-7E0A4B4F7B92}">
      <dgm:prSet/>
      <dgm:spPr/>
      <dgm:t>
        <a:bodyPr/>
        <a:lstStyle/>
        <a:p>
          <a:r>
            <a:rPr lang="en-US" altLang="zh-CN" dirty="0" err="1" smtClean="0">
              <a:latin typeface="微软雅黑" panose="020B0503020204020204" pitchFamily="34" charset="-122"/>
              <a:ea typeface="微软雅黑" panose="020B0503020204020204" pitchFamily="34" charset="-122"/>
            </a:rPr>
            <a:t>Shp.Type</a:t>
          </a:r>
          <a:endParaRPr lang="zh-CN" altLang="zh-CN" dirty="0" smtClean="0">
            <a:latin typeface="微软雅黑" panose="020B0503020204020204" pitchFamily="34" charset="-122"/>
            <a:ea typeface="微软雅黑" panose="020B0503020204020204" pitchFamily="34" charset="-122"/>
          </a:endParaRPr>
        </a:p>
      </dgm:t>
    </dgm:pt>
    <dgm:pt modelId="{060A381F-9AE1-43B9-95C2-D5014759A750}" type="parTrans" cxnId="{E412AA8C-F3F4-45F1-8914-7CD70C046DF8}">
      <dgm:prSet/>
      <dgm:spPr/>
      <dgm:t>
        <a:bodyPr/>
        <a:lstStyle/>
        <a:p>
          <a:endParaRPr lang="zh-CN" altLang="en-US"/>
        </a:p>
      </dgm:t>
    </dgm:pt>
    <dgm:pt modelId="{22722E38-E165-43B7-BE4D-AD5BC9029E4A}" type="sibTrans" cxnId="{E412AA8C-F3F4-45F1-8914-7CD70C046DF8}">
      <dgm:prSet/>
      <dgm:spPr/>
      <dgm:t>
        <a:bodyPr/>
        <a:lstStyle/>
        <a:p>
          <a:endParaRPr lang="zh-CN" altLang="en-US"/>
        </a:p>
      </dgm:t>
    </dgm:pt>
    <dgm:pt modelId="{C28D63FE-1319-4C45-836D-AB01C2C9B4F0}">
      <dgm:prSet/>
      <dgm:spPr/>
      <dgm:t>
        <a:bodyPr/>
        <a:lstStyle/>
        <a:p>
          <a:r>
            <a:rPr lang="en-US" altLang="zh-CN" dirty="0" err="1" smtClean="0">
              <a:latin typeface="微软雅黑" panose="020B0503020204020204" pitchFamily="34" charset="-122"/>
              <a:ea typeface="微软雅黑" panose="020B0503020204020204" pitchFamily="34" charset="-122"/>
            </a:rPr>
            <a:t>Shp.Name</a:t>
          </a:r>
          <a:endParaRPr lang="zh-CN" altLang="zh-CN" dirty="0" smtClean="0">
            <a:latin typeface="微软雅黑" panose="020B0503020204020204" pitchFamily="34" charset="-122"/>
            <a:ea typeface="微软雅黑" panose="020B0503020204020204" pitchFamily="34" charset="-122"/>
          </a:endParaRPr>
        </a:p>
      </dgm:t>
    </dgm:pt>
    <dgm:pt modelId="{D245DAAF-1907-49C5-9BBE-F71939DE7EF3}" type="parTrans" cxnId="{522215FC-B983-4A7C-AD32-47C5922CBE6F}">
      <dgm:prSet/>
      <dgm:spPr/>
      <dgm:t>
        <a:bodyPr/>
        <a:lstStyle/>
        <a:p>
          <a:endParaRPr lang="zh-CN" altLang="en-US"/>
        </a:p>
      </dgm:t>
    </dgm:pt>
    <dgm:pt modelId="{8E23706D-6306-4535-BCD5-28D3D4E0273C}" type="sibTrans" cxnId="{522215FC-B983-4A7C-AD32-47C5922CBE6F}">
      <dgm:prSet/>
      <dgm:spPr/>
      <dgm:t>
        <a:bodyPr/>
        <a:lstStyle/>
        <a:p>
          <a:endParaRPr lang="zh-CN" altLang="en-US"/>
        </a:p>
      </dgm:t>
    </dgm:pt>
    <dgm:pt modelId="{BA5825EA-B9A3-4DBA-8876-40E3D8714543}">
      <dgm:prSet/>
      <dgm:spPr/>
      <dgm:t>
        <a:bodyPr/>
        <a:lstStyle/>
        <a:p>
          <a:r>
            <a:rPr lang="en-US" altLang="zh-CN" dirty="0" err="1" smtClean="0">
              <a:latin typeface="微软雅黑" panose="020B0503020204020204" pitchFamily="34" charset="-122"/>
              <a:ea typeface="微软雅黑" panose="020B0503020204020204" pitchFamily="34" charset="-122"/>
            </a:rPr>
            <a:t>Shp.TopLeftCell.Address</a:t>
          </a:r>
          <a:endParaRPr lang="zh-CN" altLang="zh-CN" dirty="0" smtClean="0">
            <a:latin typeface="微软雅黑" panose="020B0503020204020204" pitchFamily="34" charset="-122"/>
            <a:ea typeface="微软雅黑" panose="020B0503020204020204" pitchFamily="34" charset="-122"/>
          </a:endParaRPr>
        </a:p>
      </dgm:t>
    </dgm:pt>
    <dgm:pt modelId="{A81EC357-0E00-4491-9B68-EE7C34566356}" type="parTrans" cxnId="{B910F86E-4C0A-4A6D-A4DE-43F331EE2ABE}">
      <dgm:prSet/>
      <dgm:spPr/>
      <dgm:t>
        <a:bodyPr/>
        <a:lstStyle/>
        <a:p>
          <a:endParaRPr lang="zh-CN" altLang="en-US"/>
        </a:p>
      </dgm:t>
    </dgm:pt>
    <dgm:pt modelId="{21B84F9E-D4A8-45B7-A9EB-C9FDCE300385}" type="sibTrans" cxnId="{B910F86E-4C0A-4A6D-A4DE-43F331EE2ABE}">
      <dgm:prSet/>
      <dgm:spPr/>
      <dgm:t>
        <a:bodyPr/>
        <a:lstStyle/>
        <a:p>
          <a:endParaRPr lang="zh-CN" altLang="en-US"/>
        </a:p>
      </dgm:t>
    </dgm:pt>
    <dgm:pt modelId="{9DB6D43A-6D42-4DD7-8814-22A3452A2130}">
      <dgm:prSet/>
      <dgm:spPr/>
      <dgm:t>
        <a:bodyPr/>
        <a:lstStyle/>
        <a:p>
          <a:r>
            <a:rPr lang="en-US" altLang="zh-CN" dirty="0" err="1" smtClean="0">
              <a:latin typeface="微软雅黑" panose="020B0503020204020204" pitchFamily="34" charset="-122"/>
              <a:ea typeface="微软雅黑" panose="020B0503020204020204" pitchFamily="34" charset="-122"/>
            </a:rPr>
            <a:t>Shp.Top</a:t>
          </a:r>
          <a:endParaRPr lang="zh-CN" altLang="zh-CN" dirty="0" err="1" smtClean="0">
            <a:latin typeface="微软雅黑" panose="020B0503020204020204" pitchFamily="34" charset="-122"/>
            <a:ea typeface="微软雅黑" panose="020B0503020204020204" pitchFamily="34" charset="-122"/>
          </a:endParaRPr>
        </a:p>
      </dgm:t>
    </dgm:pt>
    <dgm:pt modelId="{F48269FD-9A47-46D4-9F25-3CD4B5F0AC62}" type="parTrans" cxnId="{ED5E8219-4F82-443C-A8DE-7D1F5E7BB27C}">
      <dgm:prSet/>
      <dgm:spPr/>
      <dgm:t>
        <a:bodyPr/>
        <a:lstStyle/>
        <a:p>
          <a:endParaRPr lang="zh-CN" altLang="en-US"/>
        </a:p>
      </dgm:t>
    </dgm:pt>
    <dgm:pt modelId="{52787E6D-4C21-4898-89A0-32700933CE81}" type="sibTrans" cxnId="{ED5E8219-4F82-443C-A8DE-7D1F5E7BB27C}">
      <dgm:prSet/>
      <dgm:spPr/>
      <dgm:t>
        <a:bodyPr/>
        <a:lstStyle/>
        <a:p>
          <a:endParaRPr lang="zh-CN" altLang="en-US"/>
        </a:p>
      </dgm:t>
    </dgm:pt>
    <dgm:pt modelId="{E6ED0453-0FBF-4071-9C2C-744FCB4BFABF}">
      <dgm:prSet/>
      <dgm:spPr/>
      <dgm:t>
        <a:bodyPr/>
        <a:lstStyle/>
        <a:p>
          <a:r>
            <a:rPr lang="en-US" altLang="zh-CN" dirty="0" err="1" smtClean="0">
              <a:latin typeface="微软雅黑" panose="020B0503020204020204" pitchFamily="34" charset="-122"/>
              <a:ea typeface="微软雅黑" panose="020B0503020204020204" pitchFamily="34" charset="-122"/>
            </a:rPr>
            <a:t>Shp.Left</a:t>
          </a:r>
          <a:endParaRPr lang="zh-CN" altLang="zh-CN" dirty="0" err="1" smtClean="0">
            <a:latin typeface="微软雅黑" panose="020B0503020204020204" pitchFamily="34" charset="-122"/>
            <a:ea typeface="微软雅黑" panose="020B0503020204020204" pitchFamily="34" charset="-122"/>
          </a:endParaRPr>
        </a:p>
      </dgm:t>
    </dgm:pt>
    <dgm:pt modelId="{45F8D029-957F-4017-A7A5-BAAC5AF6B352}" type="parTrans" cxnId="{7708CEF7-EF1A-4267-BFC9-4BE406D809A4}">
      <dgm:prSet/>
      <dgm:spPr/>
      <dgm:t>
        <a:bodyPr/>
        <a:lstStyle/>
        <a:p>
          <a:endParaRPr lang="zh-CN" altLang="en-US"/>
        </a:p>
      </dgm:t>
    </dgm:pt>
    <dgm:pt modelId="{3830E7B7-A00C-417E-B348-6FBA4B932653}" type="sibTrans" cxnId="{7708CEF7-EF1A-4267-BFC9-4BE406D809A4}">
      <dgm:prSet/>
      <dgm:spPr/>
      <dgm:t>
        <a:bodyPr/>
        <a:lstStyle/>
        <a:p>
          <a:endParaRPr lang="zh-CN" altLang="en-US"/>
        </a:p>
      </dgm:t>
    </dgm:pt>
    <dgm:pt modelId="{EF7130A5-2D41-4011-860F-084CF80509B5}">
      <dgm:prSet/>
      <dgm:spPr/>
      <dgm:t>
        <a:bodyPr/>
        <a:lstStyle/>
        <a:p>
          <a:r>
            <a:rPr lang="en-US" altLang="zh-CN" dirty="0" err="1" smtClean="0">
              <a:latin typeface="微软雅黑" panose="020B0503020204020204" pitchFamily="34" charset="-122"/>
              <a:ea typeface="微软雅黑" panose="020B0503020204020204" pitchFamily="34" charset="-122"/>
            </a:rPr>
            <a:t>Shp.Height</a:t>
          </a:r>
          <a:endParaRPr lang="zh-CN" altLang="zh-CN" dirty="0" err="1" smtClean="0">
            <a:latin typeface="微软雅黑" panose="020B0503020204020204" pitchFamily="34" charset="-122"/>
            <a:ea typeface="微软雅黑" panose="020B0503020204020204" pitchFamily="34" charset="-122"/>
          </a:endParaRPr>
        </a:p>
      </dgm:t>
    </dgm:pt>
    <dgm:pt modelId="{72499E61-597D-40AC-8904-18055AF5C091}" type="parTrans" cxnId="{A679E9D3-43DC-4FC5-95AE-CBB2A637F79D}">
      <dgm:prSet/>
      <dgm:spPr/>
      <dgm:t>
        <a:bodyPr/>
        <a:lstStyle/>
        <a:p>
          <a:endParaRPr lang="zh-CN" altLang="en-US"/>
        </a:p>
      </dgm:t>
    </dgm:pt>
    <dgm:pt modelId="{3F8EE2E8-E851-4185-9534-3426D38FD963}" type="sibTrans" cxnId="{A679E9D3-43DC-4FC5-95AE-CBB2A637F79D}">
      <dgm:prSet/>
      <dgm:spPr/>
      <dgm:t>
        <a:bodyPr/>
        <a:lstStyle/>
        <a:p>
          <a:endParaRPr lang="zh-CN" altLang="en-US"/>
        </a:p>
      </dgm:t>
    </dgm:pt>
    <dgm:pt modelId="{E55C3F64-4722-43CF-AD91-A3443E6F4D2D}">
      <dgm:prSet/>
      <dgm:spPr/>
      <dgm:t>
        <a:bodyPr/>
        <a:lstStyle/>
        <a:p>
          <a:r>
            <a:rPr lang="en-US" altLang="zh-CN" dirty="0" err="1" smtClean="0">
              <a:latin typeface="微软雅黑" panose="020B0503020204020204" pitchFamily="34" charset="-122"/>
              <a:ea typeface="微软雅黑" panose="020B0503020204020204" pitchFamily="34" charset="-122"/>
            </a:rPr>
            <a:t>Shp.Width</a:t>
          </a:r>
          <a:endParaRPr lang="zh-CN" altLang="zh-CN" dirty="0" err="1" smtClean="0">
            <a:latin typeface="微软雅黑" panose="020B0503020204020204" pitchFamily="34" charset="-122"/>
            <a:ea typeface="微软雅黑" panose="020B0503020204020204" pitchFamily="34" charset="-122"/>
          </a:endParaRPr>
        </a:p>
      </dgm:t>
    </dgm:pt>
    <dgm:pt modelId="{70F2DD19-66D1-4E6C-B4A5-12596F437738}" type="parTrans" cxnId="{6DD1E8E4-1D68-4CEF-B899-38D9CD636191}">
      <dgm:prSet/>
      <dgm:spPr/>
      <dgm:t>
        <a:bodyPr/>
        <a:lstStyle/>
        <a:p>
          <a:endParaRPr lang="zh-CN" altLang="en-US"/>
        </a:p>
      </dgm:t>
    </dgm:pt>
    <dgm:pt modelId="{A5B5D344-2360-4D65-A54A-F448DB8F34E9}" type="sibTrans" cxnId="{6DD1E8E4-1D68-4CEF-B899-38D9CD636191}">
      <dgm:prSet/>
      <dgm:spPr/>
      <dgm:t>
        <a:bodyPr/>
        <a:lstStyle/>
        <a:p>
          <a:endParaRPr lang="zh-CN" altLang="en-US"/>
        </a:p>
      </dgm:t>
    </dgm:pt>
    <dgm:pt modelId="{32101D38-035F-4F3B-AEC9-EF67667AF93B}">
      <dgm:prSet/>
      <dgm:spPr/>
      <dgm:t>
        <a:bodyPr/>
        <a:lstStyle/>
        <a:p>
          <a:r>
            <a:rPr lang="en-US" altLang="zh-CN" dirty="0" err="1" smtClean="0">
              <a:latin typeface="微软雅黑" panose="020B0503020204020204" pitchFamily="34" charset="-122"/>
              <a:ea typeface="微软雅黑" panose="020B0503020204020204" pitchFamily="34" charset="-122"/>
            </a:rPr>
            <a:t>Shp.Visible</a:t>
          </a:r>
          <a:endParaRPr lang="zh-CN" altLang="zh-CN" dirty="0" err="1" smtClean="0">
            <a:latin typeface="微软雅黑" panose="020B0503020204020204" pitchFamily="34" charset="-122"/>
            <a:ea typeface="微软雅黑" panose="020B0503020204020204" pitchFamily="34" charset="-122"/>
          </a:endParaRPr>
        </a:p>
      </dgm:t>
    </dgm:pt>
    <dgm:pt modelId="{53A2A0D1-D3FC-4B2F-85E6-BD66968CCB3D}" type="parTrans" cxnId="{2D0E1BB3-5D7A-4736-B54C-69F5B6E4668C}">
      <dgm:prSet/>
      <dgm:spPr/>
      <dgm:t>
        <a:bodyPr/>
        <a:lstStyle/>
        <a:p>
          <a:endParaRPr lang="zh-CN" altLang="en-US"/>
        </a:p>
      </dgm:t>
    </dgm:pt>
    <dgm:pt modelId="{3052C914-9DF7-4A34-B710-7A13BA310798}" type="sibTrans" cxnId="{2D0E1BB3-5D7A-4736-B54C-69F5B6E4668C}">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250D647B-A3CF-4EFF-BF01-ACF17BBC89C1}" type="pres">
      <dgm:prSet presAssocID="{03EDA13D-8095-4CB2-912B-31AC7C707EC1}" presName="parentText" presStyleLbl="node1" presStyleIdx="0" presStyleCnt="9">
        <dgm:presLayoutVars>
          <dgm:chMax val="0"/>
          <dgm:bulletEnabled val="1"/>
        </dgm:presLayoutVars>
      </dgm:prSet>
      <dgm:spPr/>
      <dgm:t>
        <a:bodyPr/>
        <a:lstStyle/>
        <a:p>
          <a:endParaRPr lang="zh-CN" altLang="en-US"/>
        </a:p>
      </dgm:t>
    </dgm:pt>
    <dgm:pt modelId="{C423E564-CAB4-4F2E-9E58-9ED22802CC3D}" type="pres">
      <dgm:prSet presAssocID="{50027ACD-D92B-49EB-B95C-4C09FC8C0B33}" presName="spacer" presStyleCnt="0"/>
      <dgm:spPr/>
    </dgm:pt>
    <dgm:pt modelId="{1ABB9214-E165-4947-9F75-83116C6AD427}" type="pres">
      <dgm:prSet presAssocID="{A034852A-2CDE-4980-8EEF-7E0A4B4F7B92}" presName="parentText" presStyleLbl="node1" presStyleIdx="1" presStyleCnt="9">
        <dgm:presLayoutVars>
          <dgm:chMax val="0"/>
          <dgm:bulletEnabled val="1"/>
        </dgm:presLayoutVars>
      </dgm:prSet>
      <dgm:spPr/>
      <dgm:t>
        <a:bodyPr/>
        <a:lstStyle/>
        <a:p>
          <a:endParaRPr lang="zh-CN" altLang="en-US"/>
        </a:p>
      </dgm:t>
    </dgm:pt>
    <dgm:pt modelId="{CE4A8673-8F0B-4764-9D99-4C63BA2D4059}" type="pres">
      <dgm:prSet presAssocID="{22722E38-E165-43B7-BE4D-AD5BC9029E4A}" presName="spacer" presStyleCnt="0"/>
      <dgm:spPr/>
    </dgm:pt>
    <dgm:pt modelId="{FD9E8F92-62BD-4D93-8C2C-917F7D3DEC0D}" type="pres">
      <dgm:prSet presAssocID="{C28D63FE-1319-4C45-836D-AB01C2C9B4F0}" presName="parentText" presStyleLbl="node1" presStyleIdx="2" presStyleCnt="9">
        <dgm:presLayoutVars>
          <dgm:chMax val="0"/>
          <dgm:bulletEnabled val="1"/>
        </dgm:presLayoutVars>
      </dgm:prSet>
      <dgm:spPr/>
      <dgm:t>
        <a:bodyPr/>
        <a:lstStyle/>
        <a:p>
          <a:endParaRPr lang="zh-CN" altLang="en-US"/>
        </a:p>
      </dgm:t>
    </dgm:pt>
    <dgm:pt modelId="{BDBE80EB-A015-48BF-9355-13734758DD44}" type="pres">
      <dgm:prSet presAssocID="{8E23706D-6306-4535-BCD5-28D3D4E0273C}" presName="spacer" presStyleCnt="0"/>
      <dgm:spPr/>
    </dgm:pt>
    <dgm:pt modelId="{180B0F90-F097-4CDE-9A33-C3E5D1F33FE4}" type="pres">
      <dgm:prSet presAssocID="{BA5825EA-B9A3-4DBA-8876-40E3D8714543}" presName="parentText" presStyleLbl="node1" presStyleIdx="3" presStyleCnt="9">
        <dgm:presLayoutVars>
          <dgm:chMax val="0"/>
          <dgm:bulletEnabled val="1"/>
        </dgm:presLayoutVars>
      </dgm:prSet>
      <dgm:spPr/>
      <dgm:t>
        <a:bodyPr/>
        <a:lstStyle/>
        <a:p>
          <a:endParaRPr lang="zh-CN" altLang="en-US"/>
        </a:p>
      </dgm:t>
    </dgm:pt>
    <dgm:pt modelId="{448A4CE2-DCA7-44C6-9F7D-8023D78F2E40}" type="pres">
      <dgm:prSet presAssocID="{21B84F9E-D4A8-45B7-A9EB-C9FDCE300385}" presName="spacer" presStyleCnt="0"/>
      <dgm:spPr/>
    </dgm:pt>
    <dgm:pt modelId="{865DED15-99C6-4FE5-BD01-71D7AAD8B8CA}" type="pres">
      <dgm:prSet presAssocID="{9DB6D43A-6D42-4DD7-8814-22A3452A2130}" presName="parentText" presStyleLbl="node1" presStyleIdx="4" presStyleCnt="9">
        <dgm:presLayoutVars>
          <dgm:chMax val="0"/>
          <dgm:bulletEnabled val="1"/>
        </dgm:presLayoutVars>
      </dgm:prSet>
      <dgm:spPr/>
      <dgm:t>
        <a:bodyPr/>
        <a:lstStyle/>
        <a:p>
          <a:endParaRPr lang="zh-CN" altLang="en-US"/>
        </a:p>
      </dgm:t>
    </dgm:pt>
    <dgm:pt modelId="{89673583-DAE9-4228-A735-65EF8354C242}" type="pres">
      <dgm:prSet presAssocID="{52787E6D-4C21-4898-89A0-32700933CE81}" presName="spacer" presStyleCnt="0"/>
      <dgm:spPr/>
    </dgm:pt>
    <dgm:pt modelId="{739F265A-E150-402E-9DF6-7DB7357C91D7}" type="pres">
      <dgm:prSet presAssocID="{E6ED0453-0FBF-4071-9C2C-744FCB4BFABF}" presName="parentText" presStyleLbl="node1" presStyleIdx="5" presStyleCnt="9">
        <dgm:presLayoutVars>
          <dgm:chMax val="0"/>
          <dgm:bulletEnabled val="1"/>
        </dgm:presLayoutVars>
      </dgm:prSet>
      <dgm:spPr/>
      <dgm:t>
        <a:bodyPr/>
        <a:lstStyle/>
        <a:p>
          <a:endParaRPr lang="zh-CN" altLang="en-US"/>
        </a:p>
      </dgm:t>
    </dgm:pt>
    <dgm:pt modelId="{1969E998-A462-4089-AAB6-D39C0E17341D}" type="pres">
      <dgm:prSet presAssocID="{3830E7B7-A00C-417E-B348-6FBA4B932653}" presName="spacer" presStyleCnt="0"/>
      <dgm:spPr/>
    </dgm:pt>
    <dgm:pt modelId="{77190301-48ED-4BBE-84D5-4A3C898FF16A}" type="pres">
      <dgm:prSet presAssocID="{EF7130A5-2D41-4011-860F-084CF80509B5}" presName="parentText" presStyleLbl="node1" presStyleIdx="6" presStyleCnt="9">
        <dgm:presLayoutVars>
          <dgm:chMax val="0"/>
          <dgm:bulletEnabled val="1"/>
        </dgm:presLayoutVars>
      </dgm:prSet>
      <dgm:spPr/>
      <dgm:t>
        <a:bodyPr/>
        <a:lstStyle/>
        <a:p>
          <a:endParaRPr lang="zh-CN" altLang="en-US"/>
        </a:p>
      </dgm:t>
    </dgm:pt>
    <dgm:pt modelId="{455B9A12-A020-4926-BD4F-0A3E65C8A033}" type="pres">
      <dgm:prSet presAssocID="{3F8EE2E8-E851-4185-9534-3426D38FD963}" presName="spacer" presStyleCnt="0"/>
      <dgm:spPr/>
    </dgm:pt>
    <dgm:pt modelId="{E5592C29-9902-442E-8289-EFCE9BF2BD6B}" type="pres">
      <dgm:prSet presAssocID="{E55C3F64-4722-43CF-AD91-A3443E6F4D2D}" presName="parentText" presStyleLbl="node1" presStyleIdx="7" presStyleCnt="9">
        <dgm:presLayoutVars>
          <dgm:chMax val="0"/>
          <dgm:bulletEnabled val="1"/>
        </dgm:presLayoutVars>
      </dgm:prSet>
      <dgm:spPr/>
      <dgm:t>
        <a:bodyPr/>
        <a:lstStyle/>
        <a:p>
          <a:endParaRPr lang="zh-CN" altLang="en-US"/>
        </a:p>
      </dgm:t>
    </dgm:pt>
    <dgm:pt modelId="{36A83DFD-5119-43A2-A982-8D6BCAE95A1D}" type="pres">
      <dgm:prSet presAssocID="{A5B5D344-2360-4D65-A54A-F448DB8F34E9}" presName="spacer" presStyleCnt="0"/>
      <dgm:spPr/>
    </dgm:pt>
    <dgm:pt modelId="{5D07EB7C-92E6-4FC8-B1E9-54AAE35BBB68}" type="pres">
      <dgm:prSet presAssocID="{32101D38-035F-4F3B-AEC9-EF67667AF93B}" presName="parentText" presStyleLbl="node1" presStyleIdx="8" presStyleCnt="9">
        <dgm:presLayoutVars>
          <dgm:chMax val="0"/>
          <dgm:bulletEnabled val="1"/>
        </dgm:presLayoutVars>
      </dgm:prSet>
      <dgm:spPr/>
      <dgm:t>
        <a:bodyPr/>
        <a:lstStyle/>
        <a:p>
          <a:endParaRPr lang="zh-CN" altLang="en-US"/>
        </a:p>
      </dgm:t>
    </dgm:pt>
  </dgm:ptLst>
  <dgm:cxnLst>
    <dgm:cxn modelId="{B910F86E-4C0A-4A6D-A4DE-43F331EE2ABE}" srcId="{09DA4DF5-5BC0-420D-9703-F13B6B52AC4F}" destId="{BA5825EA-B9A3-4DBA-8876-40E3D8714543}" srcOrd="3" destOrd="0" parTransId="{A81EC357-0E00-4491-9B68-EE7C34566356}" sibTransId="{21B84F9E-D4A8-45B7-A9EB-C9FDCE300385}"/>
    <dgm:cxn modelId="{ED5E8219-4F82-443C-A8DE-7D1F5E7BB27C}" srcId="{09DA4DF5-5BC0-420D-9703-F13B6B52AC4F}" destId="{9DB6D43A-6D42-4DD7-8814-22A3452A2130}" srcOrd="4" destOrd="0" parTransId="{F48269FD-9A47-46D4-9F25-3CD4B5F0AC62}" sibTransId="{52787E6D-4C21-4898-89A0-32700933CE81}"/>
    <dgm:cxn modelId="{827B4965-00A5-42FA-BF7E-CE0750F6C7BA}" type="presOf" srcId="{EF7130A5-2D41-4011-860F-084CF80509B5}" destId="{77190301-48ED-4BBE-84D5-4A3C898FF16A}" srcOrd="0" destOrd="0" presId="urn:microsoft.com/office/officeart/2005/8/layout/vList2"/>
    <dgm:cxn modelId="{8C8ED657-1E90-48CC-B82C-1FE7F2A9EA94}" type="presOf" srcId="{9DB6D43A-6D42-4DD7-8814-22A3452A2130}" destId="{865DED15-99C6-4FE5-BD01-71D7AAD8B8CA}" srcOrd="0" destOrd="0" presId="urn:microsoft.com/office/officeart/2005/8/layout/vList2"/>
    <dgm:cxn modelId="{3B18C333-D1E4-47BE-93A8-00960E893FA9}" type="presOf" srcId="{09DA4DF5-5BC0-420D-9703-F13B6B52AC4F}" destId="{5232CA83-C17F-44AF-8C78-B892B8BE320D}" srcOrd="0" destOrd="0" presId="urn:microsoft.com/office/officeart/2005/8/layout/vList2"/>
    <dgm:cxn modelId="{A679E9D3-43DC-4FC5-95AE-CBB2A637F79D}" srcId="{09DA4DF5-5BC0-420D-9703-F13B6B52AC4F}" destId="{EF7130A5-2D41-4011-860F-084CF80509B5}" srcOrd="6" destOrd="0" parTransId="{72499E61-597D-40AC-8904-18055AF5C091}" sibTransId="{3F8EE2E8-E851-4185-9534-3426D38FD963}"/>
    <dgm:cxn modelId="{9B822EBD-DD32-4379-8DE6-1022AE3006AE}" type="presOf" srcId="{BA5825EA-B9A3-4DBA-8876-40E3D8714543}" destId="{180B0F90-F097-4CDE-9A33-C3E5D1F33FE4}" srcOrd="0" destOrd="0" presId="urn:microsoft.com/office/officeart/2005/8/layout/vList2"/>
    <dgm:cxn modelId="{CDC0D54A-8128-41AE-B8C0-C22341C23335}" type="presOf" srcId="{A034852A-2CDE-4980-8EEF-7E0A4B4F7B92}" destId="{1ABB9214-E165-4947-9F75-83116C6AD427}" srcOrd="0" destOrd="0" presId="urn:microsoft.com/office/officeart/2005/8/layout/vList2"/>
    <dgm:cxn modelId="{E412AA8C-F3F4-45F1-8914-7CD70C046DF8}" srcId="{09DA4DF5-5BC0-420D-9703-F13B6B52AC4F}" destId="{A034852A-2CDE-4980-8EEF-7E0A4B4F7B92}" srcOrd="1" destOrd="0" parTransId="{060A381F-9AE1-43B9-95C2-D5014759A750}" sibTransId="{22722E38-E165-43B7-BE4D-AD5BC9029E4A}"/>
    <dgm:cxn modelId="{134702F3-9797-4A48-82F2-40E9D02E266C}" type="presOf" srcId="{32101D38-035F-4F3B-AEC9-EF67667AF93B}" destId="{5D07EB7C-92E6-4FC8-B1E9-54AAE35BBB68}" srcOrd="0" destOrd="0" presId="urn:microsoft.com/office/officeart/2005/8/layout/vList2"/>
    <dgm:cxn modelId="{6DD1E8E4-1D68-4CEF-B899-38D9CD636191}" srcId="{09DA4DF5-5BC0-420D-9703-F13B6B52AC4F}" destId="{E55C3F64-4722-43CF-AD91-A3443E6F4D2D}" srcOrd="7" destOrd="0" parTransId="{70F2DD19-66D1-4E6C-B4A5-12596F437738}" sibTransId="{A5B5D344-2360-4D65-A54A-F448DB8F34E9}"/>
    <dgm:cxn modelId="{AE24F585-5128-496B-9A19-814D112D8304}" type="presOf" srcId="{E55C3F64-4722-43CF-AD91-A3443E6F4D2D}" destId="{E5592C29-9902-442E-8289-EFCE9BF2BD6B}" srcOrd="0" destOrd="0" presId="urn:microsoft.com/office/officeart/2005/8/layout/vList2"/>
    <dgm:cxn modelId="{B1D0C0B8-D9B5-4AA6-A370-4187645D2FD6}" type="presOf" srcId="{03EDA13D-8095-4CB2-912B-31AC7C707EC1}" destId="{250D647B-A3CF-4EFF-BF01-ACF17BBC89C1}" srcOrd="0" destOrd="0" presId="urn:microsoft.com/office/officeart/2005/8/layout/vList2"/>
    <dgm:cxn modelId="{7708CEF7-EF1A-4267-BFC9-4BE406D809A4}" srcId="{09DA4DF5-5BC0-420D-9703-F13B6B52AC4F}" destId="{E6ED0453-0FBF-4071-9C2C-744FCB4BFABF}" srcOrd="5" destOrd="0" parTransId="{45F8D029-957F-4017-A7A5-BAAC5AF6B352}" sibTransId="{3830E7B7-A00C-417E-B348-6FBA4B932653}"/>
    <dgm:cxn modelId="{522215FC-B983-4A7C-AD32-47C5922CBE6F}" srcId="{09DA4DF5-5BC0-420D-9703-F13B6B52AC4F}" destId="{C28D63FE-1319-4C45-836D-AB01C2C9B4F0}" srcOrd="2" destOrd="0" parTransId="{D245DAAF-1907-49C5-9BBE-F71939DE7EF3}" sibTransId="{8E23706D-6306-4535-BCD5-28D3D4E0273C}"/>
    <dgm:cxn modelId="{2D0E1BB3-5D7A-4736-B54C-69F5B6E4668C}" srcId="{09DA4DF5-5BC0-420D-9703-F13B6B52AC4F}" destId="{32101D38-035F-4F3B-AEC9-EF67667AF93B}" srcOrd="8" destOrd="0" parTransId="{53A2A0D1-D3FC-4B2F-85E6-BD66968CCB3D}" sibTransId="{3052C914-9DF7-4A34-B710-7A13BA310798}"/>
    <dgm:cxn modelId="{F89D1C74-4673-4379-8B09-7B291D22F219}" type="presOf" srcId="{C28D63FE-1319-4C45-836D-AB01C2C9B4F0}" destId="{FD9E8F92-62BD-4D93-8C2C-917F7D3DEC0D}" srcOrd="0" destOrd="0" presId="urn:microsoft.com/office/officeart/2005/8/layout/vList2"/>
    <dgm:cxn modelId="{81F3EF10-ADEB-4B51-8C46-F2E167946C27}" type="presOf" srcId="{E6ED0453-0FBF-4071-9C2C-744FCB4BFABF}" destId="{739F265A-E150-402E-9DF6-7DB7357C91D7}" srcOrd="0" destOrd="0" presId="urn:microsoft.com/office/officeart/2005/8/layout/vList2"/>
    <dgm:cxn modelId="{CB36BB3C-897D-475D-92C0-FAF955D30480}" srcId="{09DA4DF5-5BC0-420D-9703-F13B6B52AC4F}" destId="{03EDA13D-8095-4CB2-912B-31AC7C707EC1}" srcOrd="0" destOrd="0" parTransId="{9609E9AB-B29B-4625-BC78-1DA8F9165885}" sibTransId="{50027ACD-D92B-49EB-B95C-4C09FC8C0B33}"/>
    <dgm:cxn modelId="{6BD94844-194A-45F0-9DAD-A8D4D209D9CA}" type="presParOf" srcId="{5232CA83-C17F-44AF-8C78-B892B8BE320D}" destId="{250D647B-A3CF-4EFF-BF01-ACF17BBC89C1}" srcOrd="0" destOrd="0" presId="urn:microsoft.com/office/officeart/2005/8/layout/vList2"/>
    <dgm:cxn modelId="{88BDED1C-AC62-4752-86EE-8A38C0C0DCB6}" type="presParOf" srcId="{5232CA83-C17F-44AF-8C78-B892B8BE320D}" destId="{C423E564-CAB4-4F2E-9E58-9ED22802CC3D}" srcOrd="1" destOrd="0" presId="urn:microsoft.com/office/officeart/2005/8/layout/vList2"/>
    <dgm:cxn modelId="{9D668F57-9B9D-4DFE-8139-5953EB489827}" type="presParOf" srcId="{5232CA83-C17F-44AF-8C78-B892B8BE320D}" destId="{1ABB9214-E165-4947-9F75-83116C6AD427}" srcOrd="2" destOrd="0" presId="urn:microsoft.com/office/officeart/2005/8/layout/vList2"/>
    <dgm:cxn modelId="{40A73990-47C3-4586-9980-D6CB4ADDBAD0}" type="presParOf" srcId="{5232CA83-C17F-44AF-8C78-B892B8BE320D}" destId="{CE4A8673-8F0B-4764-9D99-4C63BA2D4059}" srcOrd="3" destOrd="0" presId="urn:microsoft.com/office/officeart/2005/8/layout/vList2"/>
    <dgm:cxn modelId="{1B152B4F-644A-492B-87A2-6CC899D0D9A4}" type="presParOf" srcId="{5232CA83-C17F-44AF-8C78-B892B8BE320D}" destId="{FD9E8F92-62BD-4D93-8C2C-917F7D3DEC0D}" srcOrd="4" destOrd="0" presId="urn:microsoft.com/office/officeart/2005/8/layout/vList2"/>
    <dgm:cxn modelId="{49BFCFE0-BCA9-4B9D-90D1-3E807BB1D708}" type="presParOf" srcId="{5232CA83-C17F-44AF-8C78-B892B8BE320D}" destId="{BDBE80EB-A015-48BF-9355-13734758DD44}" srcOrd="5" destOrd="0" presId="urn:microsoft.com/office/officeart/2005/8/layout/vList2"/>
    <dgm:cxn modelId="{1DD46B16-84AE-445F-820A-2E2BFCC0D369}" type="presParOf" srcId="{5232CA83-C17F-44AF-8C78-B892B8BE320D}" destId="{180B0F90-F097-4CDE-9A33-C3E5D1F33FE4}" srcOrd="6" destOrd="0" presId="urn:microsoft.com/office/officeart/2005/8/layout/vList2"/>
    <dgm:cxn modelId="{844B7534-C36D-4076-97D8-B6BF641206CE}" type="presParOf" srcId="{5232CA83-C17F-44AF-8C78-B892B8BE320D}" destId="{448A4CE2-DCA7-44C6-9F7D-8023D78F2E40}" srcOrd="7" destOrd="0" presId="urn:microsoft.com/office/officeart/2005/8/layout/vList2"/>
    <dgm:cxn modelId="{58B55AC6-6E6B-4CCD-85DD-25BD8E7E852F}" type="presParOf" srcId="{5232CA83-C17F-44AF-8C78-B892B8BE320D}" destId="{865DED15-99C6-4FE5-BD01-71D7AAD8B8CA}" srcOrd="8" destOrd="0" presId="urn:microsoft.com/office/officeart/2005/8/layout/vList2"/>
    <dgm:cxn modelId="{AF8AE59F-688E-4965-8678-3E36436F959F}" type="presParOf" srcId="{5232CA83-C17F-44AF-8C78-B892B8BE320D}" destId="{89673583-DAE9-4228-A735-65EF8354C242}" srcOrd="9" destOrd="0" presId="urn:microsoft.com/office/officeart/2005/8/layout/vList2"/>
    <dgm:cxn modelId="{D20348CD-BA98-4D90-8059-202D006AF28D}" type="presParOf" srcId="{5232CA83-C17F-44AF-8C78-B892B8BE320D}" destId="{739F265A-E150-402E-9DF6-7DB7357C91D7}" srcOrd="10" destOrd="0" presId="urn:microsoft.com/office/officeart/2005/8/layout/vList2"/>
    <dgm:cxn modelId="{0C58E6B6-AA85-4348-B755-291784514B9A}" type="presParOf" srcId="{5232CA83-C17F-44AF-8C78-B892B8BE320D}" destId="{1969E998-A462-4089-AAB6-D39C0E17341D}" srcOrd="11" destOrd="0" presId="urn:microsoft.com/office/officeart/2005/8/layout/vList2"/>
    <dgm:cxn modelId="{CED67D69-FF2A-49E4-B6AB-C382ECF5950D}" type="presParOf" srcId="{5232CA83-C17F-44AF-8C78-B892B8BE320D}" destId="{77190301-48ED-4BBE-84D5-4A3C898FF16A}" srcOrd="12" destOrd="0" presId="urn:microsoft.com/office/officeart/2005/8/layout/vList2"/>
    <dgm:cxn modelId="{EEFDABB0-45C8-4AF6-AE0C-B46493FFD777}" type="presParOf" srcId="{5232CA83-C17F-44AF-8C78-B892B8BE320D}" destId="{455B9A12-A020-4926-BD4F-0A3E65C8A033}" srcOrd="13" destOrd="0" presId="urn:microsoft.com/office/officeart/2005/8/layout/vList2"/>
    <dgm:cxn modelId="{81E2E939-AD39-4433-9102-E0BCCCC65877}" type="presParOf" srcId="{5232CA83-C17F-44AF-8C78-B892B8BE320D}" destId="{E5592C29-9902-442E-8289-EFCE9BF2BD6B}" srcOrd="14" destOrd="0" presId="urn:microsoft.com/office/officeart/2005/8/layout/vList2"/>
    <dgm:cxn modelId="{F0451209-EDE0-4CE7-84D5-D618EB2378D0}" type="presParOf" srcId="{5232CA83-C17F-44AF-8C78-B892B8BE320D}" destId="{36A83DFD-5119-43A2-A982-8D6BCAE95A1D}" srcOrd="15" destOrd="0" presId="urn:microsoft.com/office/officeart/2005/8/layout/vList2"/>
    <dgm:cxn modelId="{C1BCF94D-DF88-432B-9D46-4D3093AFF417}" type="presParOf" srcId="{5232CA83-C17F-44AF-8C78-B892B8BE320D}" destId="{5D07EB7C-92E6-4FC8-B1E9-54AAE35BBB68}"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B97A128-D428-41D5-A723-DB1295080AD2}">
      <dgm:prSet/>
      <dgm:spPr/>
      <dgm:t>
        <a:bodyPr/>
        <a:lstStyle/>
        <a:p>
          <a:r>
            <a:rPr lang="en-US" altLang="zh-CN" dirty="0" smtClean="0"/>
            <a:t>Sheet1.Shapes.AddPicture</a:t>
          </a:r>
          <a:endParaRPr lang="zh-CN" altLang="en-US" dirty="0"/>
        </a:p>
      </dgm:t>
    </dgm:pt>
    <dgm:pt modelId="{0DAE105F-781A-4109-83A3-2A73D1FA8F29}" type="parTrans" cxnId="{E1903E27-C416-4C7C-848A-05D771648606}">
      <dgm:prSet/>
      <dgm:spPr/>
      <dgm:t>
        <a:bodyPr/>
        <a:lstStyle/>
        <a:p>
          <a:endParaRPr lang="zh-CN" altLang="en-US"/>
        </a:p>
      </dgm:t>
    </dgm:pt>
    <dgm:pt modelId="{FD68E68E-0F61-4F62-990E-901BCDB8A01E}" type="sibTrans" cxnId="{E1903E27-C416-4C7C-848A-05D771648606}">
      <dgm:prSet/>
      <dgm:spPr/>
      <dgm:t>
        <a:bodyPr/>
        <a:lstStyle/>
        <a:p>
          <a:endParaRPr lang="zh-CN" altLang="en-US"/>
        </a:p>
      </dgm:t>
    </dgm:pt>
    <dgm:pt modelId="{2F7D009B-56BB-43CF-BD76-F2C9EEBD38E8}">
      <dgm:prSet/>
      <dgm:spPr/>
      <dgm:t>
        <a:bodyPr/>
        <a:lstStyle/>
        <a:p>
          <a:r>
            <a:rPr lang="zh-CN" altLang="en-US" dirty="0" smtClean="0"/>
            <a:t>参数：善用帮助功能</a:t>
          </a:r>
          <a:endParaRPr lang="zh-CN" altLang="en-US" dirty="0"/>
        </a:p>
      </dgm:t>
    </dgm:pt>
    <dgm:pt modelId="{89F04FB9-FA2B-40F5-B7D1-C5AC73028475}" type="parTrans" cxnId="{4E5956E1-C451-456F-9B0F-4FBAD1FCEFE3}">
      <dgm:prSet/>
      <dgm:spPr/>
      <dgm:t>
        <a:bodyPr/>
        <a:lstStyle/>
        <a:p>
          <a:endParaRPr lang="zh-CN" altLang="en-US"/>
        </a:p>
      </dgm:t>
    </dgm:pt>
    <dgm:pt modelId="{D896A96F-BE8F-4E87-B0BE-52ED34EC86FE}" type="sibTrans" cxnId="{4E5956E1-C451-456F-9B0F-4FBAD1FCEFE3}">
      <dgm:prSet/>
      <dgm:spPr/>
      <dgm:t>
        <a:bodyPr/>
        <a:lstStyle/>
        <a:p>
          <a:endParaRPr lang="zh-CN" altLang="en-US"/>
        </a:p>
      </dgm:t>
    </dgm:pt>
    <dgm:pt modelId="{58986D37-8BBD-4789-88ED-9A981415DC56}">
      <dgm:prSet/>
      <dgm:spPr/>
      <dgm:t>
        <a:bodyPr/>
        <a:lstStyle/>
        <a:p>
          <a:r>
            <a:rPr lang="en-US" b="0" i="1" u="none" dirty="0" smtClean="0"/>
            <a:t>Filename</a:t>
          </a:r>
          <a:endParaRPr lang="zh-CN" altLang="en-US" dirty="0"/>
        </a:p>
      </dgm:t>
    </dgm:pt>
    <dgm:pt modelId="{04944733-3E6F-43DB-A1B8-F37E5B6068CB}" type="parTrans" cxnId="{DFF96A14-D5DF-48F6-AD18-31CA9489A534}">
      <dgm:prSet/>
      <dgm:spPr/>
      <dgm:t>
        <a:bodyPr/>
        <a:lstStyle/>
        <a:p>
          <a:endParaRPr lang="zh-CN" altLang="en-US"/>
        </a:p>
      </dgm:t>
    </dgm:pt>
    <dgm:pt modelId="{A113689E-CD2C-45B5-A265-DBE13E1C67FD}" type="sibTrans" cxnId="{DFF96A14-D5DF-48F6-AD18-31CA9489A534}">
      <dgm:prSet/>
      <dgm:spPr/>
      <dgm:t>
        <a:bodyPr/>
        <a:lstStyle/>
        <a:p>
          <a:endParaRPr lang="zh-CN" altLang="en-US"/>
        </a:p>
      </dgm:t>
    </dgm:pt>
    <dgm:pt modelId="{DA78D02E-1DF3-4058-94DB-65CEFD4EF67C}">
      <dgm:prSet/>
      <dgm:spPr/>
      <dgm:t>
        <a:bodyPr/>
        <a:lstStyle/>
        <a:p>
          <a:r>
            <a:rPr lang="en-US" b="0" i="1" u="none" smtClean="0"/>
            <a:t>LinkToFile</a:t>
          </a:r>
          <a:endParaRPr lang="en-US"/>
        </a:p>
      </dgm:t>
    </dgm:pt>
    <dgm:pt modelId="{63F04988-B2EF-4EB2-B315-B77633E9C797}" type="parTrans" cxnId="{420A9D47-B0CF-4F8E-8930-FE6B657C4EFD}">
      <dgm:prSet/>
      <dgm:spPr/>
      <dgm:t>
        <a:bodyPr/>
        <a:lstStyle/>
        <a:p>
          <a:endParaRPr lang="zh-CN" altLang="en-US"/>
        </a:p>
      </dgm:t>
    </dgm:pt>
    <dgm:pt modelId="{46FE2C74-DAE2-4E62-9AA4-EC7358D240E8}" type="sibTrans" cxnId="{420A9D47-B0CF-4F8E-8930-FE6B657C4EFD}">
      <dgm:prSet/>
      <dgm:spPr/>
      <dgm:t>
        <a:bodyPr/>
        <a:lstStyle/>
        <a:p>
          <a:endParaRPr lang="zh-CN" altLang="en-US"/>
        </a:p>
      </dgm:t>
    </dgm:pt>
    <dgm:pt modelId="{1DAB9F16-F459-4AB6-BA5A-CE6C7486A6A6}">
      <dgm:prSet/>
      <dgm:spPr/>
      <dgm:t>
        <a:bodyPr/>
        <a:lstStyle/>
        <a:p>
          <a:r>
            <a:rPr lang="en-US" b="0" i="1" u="none" smtClean="0"/>
            <a:t>SaveWithDocument</a:t>
          </a:r>
          <a:endParaRPr lang="en-US"/>
        </a:p>
      </dgm:t>
    </dgm:pt>
    <dgm:pt modelId="{B5023045-58E9-4913-9BA1-E042EC99D369}" type="parTrans" cxnId="{6C01D59A-230C-445C-8A2F-0192852524B2}">
      <dgm:prSet/>
      <dgm:spPr/>
      <dgm:t>
        <a:bodyPr/>
        <a:lstStyle/>
        <a:p>
          <a:endParaRPr lang="zh-CN" altLang="en-US"/>
        </a:p>
      </dgm:t>
    </dgm:pt>
    <dgm:pt modelId="{0F03FCE3-15AE-403C-B5B6-1B5B384C3955}" type="sibTrans" cxnId="{6C01D59A-230C-445C-8A2F-0192852524B2}">
      <dgm:prSet/>
      <dgm:spPr/>
      <dgm:t>
        <a:bodyPr/>
        <a:lstStyle/>
        <a:p>
          <a:endParaRPr lang="zh-CN" altLang="en-US"/>
        </a:p>
      </dgm:t>
    </dgm:pt>
    <dgm:pt modelId="{A6A5A760-6E32-4A29-BE2E-F6DB0A03BE9E}">
      <dgm:prSet/>
      <dgm:spPr/>
      <dgm:t>
        <a:bodyPr/>
        <a:lstStyle/>
        <a:p>
          <a:r>
            <a:rPr lang="en-US" b="0" i="1" u="none" smtClean="0"/>
            <a:t>Left</a:t>
          </a:r>
          <a:endParaRPr lang="en-US"/>
        </a:p>
      </dgm:t>
    </dgm:pt>
    <dgm:pt modelId="{82428032-410C-4BE5-A926-9BE0B89B2FE9}" type="parTrans" cxnId="{901EFDA0-B159-43A5-9DB5-818B15E9EBB8}">
      <dgm:prSet/>
      <dgm:spPr/>
      <dgm:t>
        <a:bodyPr/>
        <a:lstStyle/>
        <a:p>
          <a:endParaRPr lang="zh-CN" altLang="en-US"/>
        </a:p>
      </dgm:t>
    </dgm:pt>
    <dgm:pt modelId="{970E3A73-AAA7-4483-999C-1CDD443D12FE}" type="sibTrans" cxnId="{901EFDA0-B159-43A5-9DB5-818B15E9EBB8}">
      <dgm:prSet/>
      <dgm:spPr/>
      <dgm:t>
        <a:bodyPr/>
        <a:lstStyle/>
        <a:p>
          <a:endParaRPr lang="zh-CN" altLang="en-US"/>
        </a:p>
      </dgm:t>
    </dgm:pt>
    <dgm:pt modelId="{9425080F-A3C7-417C-80DE-254BB0F5B00B}">
      <dgm:prSet/>
      <dgm:spPr/>
      <dgm:t>
        <a:bodyPr/>
        <a:lstStyle/>
        <a:p>
          <a:r>
            <a:rPr lang="en-US" b="0" i="1" u="none" smtClean="0"/>
            <a:t>Top</a:t>
          </a:r>
          <a:endParaRPr lang="en-US"/>
        </a:p>
      </dgm:t>
    </dgm:pt>
    <dgm:pt modelId="{FCC68462-1C08-4AB3-9399-1EFB9624E83B}" type="parTrans" cxnId="{944564B5-A1FB-4F29-BC40-2302BCAEF760}">
      <dgm:prSet/>
      <dgm:spPr/>
      <dgm:t>
        <a:bodyPr/>
        <a:lstStyle/>
        <a:p>
          <a:endParaRPr lang="zh-CN" altLang="en-US"/>
        </a:p>
      </dgm:t>
    </dgm:pt>
    <dgm:pt modelId="{BA8D910B-5D06-45D7-8340-EBCEEF7C8A73}" type="sibTrans" cxnId="{944564B5-A1FB-4F29-BC40-2302BCAEF760}">
      <dgm:prSet/>
      <dgm:spPr/>
      <dgm:t>
        <a:bodyPr/>
        <a:lstStyle/>
        <a:p>
          <a:endParaRPr lang="zh-CN" altLang="en-US"/>
        </a:p>
      </dgm:t>
    </dgm:pt>
    <dgm:pt modelId="{5083E198-A0AF-4A16-9262-480EB1918629}">
      <dgm:prSet/>
      <dgm:spPr/>
      <dgm:t>
        <a:bodyPr/>
        <a:lstStyle/>
        <a:p>
          <a:r>
            <a:rPr lang="en-US" b="0" i="1" u="none" smtClean="0"/>
            <a:t>Width</a:t>
          </a:r>
          <a:endParaRPr lang="en-US"/>
        </a:p>
      </dgm:t>
    </dgm:pt>
    <dgm:pt modelId="{4683C6A9-8ACF-4A38-B6FB-AA884BAFB5CB}" type="parTrans" cxnId="{4C59B8C4-BCA0-468C-90A4-2BFB960DAB48}">
      <dgm:prSet/>
      <dgm:spPr/>
      <dgm:t>
        <a:bodyPr/>
        <a:lstStyle/>
        <a:p>
          <a:endParaRPr lang="zh-CN" altLang="en-US"/>
        </a:p>
      </dgm:t>
    </dgm:pt>
    <dgm:pt modelId="{839961C1-6C03-4BC9-8F28-CC3DC81531CD}" type="sibTrans" cxnId="{4C59B8C4-BCA0-468C-90A4-2BFB960DAB48}">
      <dgm:prSet/>
      <dgm:spPr/>
      <dgm:t>
        <a:bodyPr/>
        <a:lstStyle/>
        <a:p>
          <a:endParaRPr lang="zh-CN" altLang="en-US"/>
        </a:p>
      </dgm:t>
    </dgm:pt>
    <dgm:pt modelId="{F9AF4E1C-CD29-432C-9025-DF2CC1EEE0D4}">
      <dgm:prSet/>
      <dgm:spPr/>
      <dgm:t>
        <a:bodyPr/>
        <a:lstStyle/>
        <a:p>
          <a:r>
            <a:rPr lang="en-US" b="0" i="1" u="none" smtClean="0"/>
            <a:t>Height</a:t>
          </a:r>
          <a:endParaRPr lang="en-US" altLang="zh-CN"/>
        </a:p>
      </dgm:t>
    </dgm:pt>
    <dgm:pt modelId="{4A4C6747-31AB-48B3-9F60-D78B61330EA8}" type="parTrans" cxnId="{D74A7673-C6E4-4EB0-AF2A-366F603573AF}">
      <dgm:prSet/>
      <dgm:spPr/>
      <dgm:t>
        <a:bodyPr/>
        <a:lstStyle/>
        <a:p>
          <a:endParaRPr lang="zh-CN" altLang="en-US"/>
        </a:p>
      </dgm:t>
    </dgm:pt>
    <dgm:pt modelId="{FF20B563-DE83-43F5-A911-506E64F5C791}" type="sibTrans" cxnId="{D74A7673-C6E4-4EB0-AF2A-366F603573AF}">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3EB34840-B1DA-48D3-89B5-73761CE89404}" type="pres">
      <dgm:prSet presAssocID="{0B97A128-D428-41D5-A723-DB1295080AD2}" presName="parentText" presStyleLbl="node1" presStyleIdx="0" presStyleCnt="9">
        <dgm:presLayoutVars>
          <dgm:chMax val="0"/>
          <dgm:bulletEnabled val="1"/>
        </dgm:presLayoutVars>
      </dgm:prSet>
      <dgm:spPr/>
      <dgm:t>
        <a:bodyPr/>
        <a:lstStyle/>
        <a:p>
          <a:endParaRPr lang="zh-CN" altLang="en-US"/>
        </a:p>
      </dgm:t>
    </dgm:pt>
    <dgm:pt modelId="{49A7994E-7F45-4CF9-8FF8-55E913853D8C}" type="pres">
      <dgm:prSet presAssocID="{FD68E68E-0F61-4F62-990E-901BCDB8A01E}" presName="spacer" presStyleCnt="0"/>
      <dgm:spPr/>
    </dgm:pt>
    <dgm:pt modelId="{1D7DFB5C-ED9C-4F7F-A162-CC4DA2312CC1}" type="pres">
      <dgm:prSet presAssocID="{2F7D009B-56BB-43CF-BD76-F2C9EEBD38E8}" presName="parentText" presStyleLbl="node1" presStyleIdx="1" presStyleCnt="9">
        <dgm:presLayoutVars>
          <dgm:chMax val="0"/>
          <dgm:bulletEnabled val="1"/>
        </dgm:presLayoutVars>
      </dgm:prSet>
      <dgm:spPr/>
      <dgm:t>
        <a:bodyPr/>
        <a:lstStyle/>
        <a:p>
          <a:endParaRPr lang="zh-CN" altLang="en-US"/>
        </a:p>
      </dgm:t>
    </dgm:pt>
    <dgm:pt modelId="{EE42514A-D9E0-4443-B8BA-A8CCA93ABCF1}" type="pres">
      <dgm:prSet presAssocID="{D896A96F-BE8F-4E87-B0BE-52ED34EC86FE}" presName="spacer" presStyleCnt="0"/>
      <dgm:spPr/>
    </dgm:pt>
    <dgm:pt modelId="{FA2B528B-0DE1-41F6-8E18-126BD4AAF423}" type="pres">
      <dgm:prSet presAssocID="{58986D37-8BBD-4789-88ED-9A981415DC56}" presName="parentText" presStyleLbl="node1" presStyleIdx="2" presStyleCnt="9">
        <dgm:presLayoutVars>
          <dgm:chMax val="0"/>
          <dgm:bulletEnabled val="1"/>
        </dgm:presLayoutVars>
      </dgm:prSet>
      <dgm:spPr/>
      <dgm:t>
        <a:bodyPr/>
        <a:lstStyle/>
        <a:p>
          <a:endParaRPr lang="zh-CN" altLang="en-US"/>
        </a:p>
      </dgm:t>
    </dgm:pt>
    <dgm:pt modelId="{1C6ECD13-CEA1-4A41-A665-47FA255917F2}" type="pres">
      <dgm:prSet presAssocID="{A113689E-CD2C-45B5-A265-DBE13E1C67FD}" presName="spacer" presStyleCnt="0"/>
      <dgm:spPr/>
    </dgm:pt>
    <dgm:pt modelId="{7041C956-9978-41C8-B407-28422AC7ED63}" type="pres">
      <dgm:prSet presAssocID="{DA78D02E-1DF3-4058-94DB-65CEFD4EF67C}" presName="parentText" presStyleLbl="node1" presStyleIdx="3" presStyleCnt="9">
        <dgm:presLayoutVars>
          <dgm:chMax val="0"/>
          <dgm:bulletEnabled val="1"/>
        </dgm:presLayoutVars>
      </dgm:prSet>
      <dgm:spPr/>
      <dgm:t>
        <a:bodyPr/>
        <a:lstStyle/>
        <a:p>
          <a:endParaRPr lang="zh-CN" altLang="en-US"/>
        </a:p>
      </dgm:t>
    </dgm:pt>
    <dgm:pt modelId="{48417EBC-97D4-4823-AC7A-11CA5CDB8C99}" type="pres">
      <dgm:prSet presAssocID="{46FE2C74-DAE2-4E62-9AA4-EC7358D240E8}" presName="spacer" presStyleCnt="0"/>
      <dgm:spPr/>
    </dgm:pt>
    <dgm:pt modelId="{3CCC2497-7E6F-4BC2-9B29-93F6DDE4964B}" type="pres">
      <dgm:prSet presAssocID="{1DAB9F16-F459-4AB6-BA5A-CE6C7486A6A6}" presName="parentText" presStyleLbl="node1" presStyleIdx="4" presStyleCnt="9">
        <dgm:presLayoutVars>
          <dgm:chMax val="0"/>
          <dgm:bulletEnabled val="1"/>
        </dgm:presLayoutVars>
      </dgm:prSet>
      <dgm:spPr/>
      <dgm:t>
        <a:bodyPr/>
        <a:lstStyle/>
        <a:p>
          <a:endParaRPr lang="zh-CN" altLang="en-US"/>
        </a:p>
      </dgm:t>
    </dgm:pt>
    <dgm:pt modelId="{9895B7FF-142F-4571-95E2-EC76396ABB2F}" type="pres">
      <dgm:prSet presAssocID="{0F03FCE3-15AE-403C-B5B6-1B5B384C3955}" presName="spacer" presStyleCnt="0"/>
      <dgm:spPr/>
    </dgm:pt>
    <dgm:pt modelId="{D73B7F1F-392D-4267-B141-D66A93BFE880}" type="pres">
      <dgm:prSet presAssocID="{A6A5A760-6E32-4A29-BE2E-F6DB0A03BE9E}" presName="parentText" presStyleLbl="node1" presStyleIdx="5" presStyleCnt="9">
        <dgm:presLayoutVars>
          <dgm:chMax val="0"/>
          <dgm:bulletEnabled val="1"/>
        </dgm:presLayoutVars>
      </dgm:prSet>
      <dgm:spPr/>
      <dgm:t>
        <a:bodyPr/>
        <a:lstStyle/>
        <a:p>
          <a:endParaRPr lang="zh-CN" altLang="en-US"/>
        </a:p>
      </dgm:t>
    </dgm:pt>
    <dgm:pt modelId="{143CFE14-3128-4865-B313-0A96920B8195}" type="pres">
      <dgm:prSet presAssocID="{970E3A73-AAA7-4483-999C-1CDD443D12FE}" presName="spacer" presStyleCnt="0"/>
      <dgm:spPr/>
    </dgm:pt>
    <dgm:pt modelId="{44193952-FDC5-42FD-BC63-5FA9AE1470D0}" type="pres">
      <dgm:prSet presAssocID="{9425080F-A3C7-417C-80DE-254BB0F5B00B}" presName="parentText" presStyleLbl="node1" presStyleIdx="6" presStyleCnt="9">
        <dgm:presLayoutVars>
          <dgm:chMax val="0"/>
          <dgm:bulletEnabled val="1"/>
        </dgm:presLayoutVars>
      </dgm:prSet>
      <dgm:spPr/>
      <dgm:t>
        <a:bodyPr/>
        <a:lstStyle/>
        <a:p>
          <a:endParaRPr lang="zh-CN" altLang="en-US"/>
        </a:p>
      </dgm:t>
    </dgm:pt>
    <dgm:pt modelId="{4A85BC6F-913E-4EA2-95E9-9136460B801F}" type="pres">
      <dgm:prSet presAssocID="{BA8D910B-5D06-45D7-8340-EBCEEF7C8A73}" presName="spacer" presStyleCnt="0"/>
      <dgm:spPr/>
    </dgm:pt>
    <dgm:pt modelId="{ED792879-10ED-4058-9142-E3D61E17B7BD}" type="pres">
      <dgm:prSet presAssocID="{5083E198-A0AF-4A16-9262-480EB1918629}" presName="parentText" presStyleLbl="node1" presStyleIdx="7" presStyleCnt="9">
        <dgm:presLayoutVars>
          <dgm:chMax val="0"/>
          <dgm:bulletEnabled val="1"/>
        </dgm:presLayoutVars>
      </dgm:prSet>
      <dgm:spPr/>
      <dgm:t>
        <a:bodyPr/>
        <a:lstStyle/>
        <a:p>
          <a:endParaRPr lang="zh-CN" altLang="en-US"/>
        </a:p>
      </dgm:t>
    </dgm:pt>
    <dgm:pt modelId="{321444DC-48CE-4F3F-8769-818206D5020B}" type="pres">
      <dgm:prSet presAssocID="{839961C1-6C03-4BC9-8F28-CC3DC81531CD}" presName="spacer" presStyleCnt="0"/>
      <dgm:spPr/>
    </dgm:pt>
    <dgm:pt modelId="{CE80F85B-41B9-4E10-A103-EEDCD5097C3D}" type="pres">
      <dgm:prSet presAssocID="{F9AF4E1C-CD29-432C-9025-DF2CC1EEE0D4}" presName="parentText" presStyleLbl="node1" presStyleIdx="8" presStyleCnt="9">
        <dgm:presLayoutVars>
          <dgm:chMax val="0"/>
          <dgm:bulletEnabled val="1"/>
        </dgm:presLayoutVars>
      </dgm:prSet>
      <dgm:spPr/>
      <dgm:t>
        <a:bodyPr/>
        <a:lstStyle/>
        <a:p>
          <a:endParaRPr lang="zh-CN" altLang="en-US"/>
        </a:p>
      </dgm:t>
    </dgm:pt>
  </dgm:ptLst>
  <dgm:cxnLst>
    <dgm:cxn modelId="{4E5956E1-C451-456F-9B0F-4FBAD1FCEFE3}" srcId="{09DA4DF5-5BC0-420D-9703-F13B6B52AC4F}" destId="{2F7D009B-56BB-43CF-BD76-F2C9EEBD38E8}" srcOrd="1" destOrd="0" parTransId="{89F04FB9-FA2B-40F5-B7D1-C5AC73028475}" sibTransId="{D896A96F-BE8F-4E87-B0BE-52ED34EC86FE}"/>
    <dgm:cxn modelId="{420A9D47-B0CF-4F8E-8930-FE6B657C4EFD}" srcId="{09DA4DF5-5BC0-420D-9703-F13B6B52AC4F}" destId="{DA78D02E-1DF3-4058-94DB-65CEFD4EF67C}" srcOrd="3" destOrd="0" parTransId="{63F04988-B2EF-4EB2-B315-B77633E9C797}" sibTransId="{46FE2C74-DAE2-4E62-9AA4-EC7358D240E8}"/>
    <dgm:cxn modelId="{D4B05BBB-A64A-4BB8-A481-C3DD74B015E4}" type="presOf" srcId="{58986D37-8BBD-4789-88ED-9A981415DC56}" destId="{FA2B528B-0DE1-41F6-8E18-126BD4AAF423}" srcOrd="0" destOrd="0" presId="urn:microsoft.com/office/officeart/2005/8/layout/vList2"/>
    <dgm:cxn modelId="{D74A7673-C6E4-4EB0-AF2A-366F603573AF}" srcId="{09DA4DF5-5BC0-420D-9703-F13B6B52AC4F}" destId="{F9AF4E1C-CD29-432C-9025-DF2CC1EEE0D4}" srcOrd="8" destOrd="0" parTransId="{4A4C6747-31AB-48B3-9F60-D78B61330EA8}" sibTransId="{FF20B563-DE83-43F5-A911-506E64F5C791}"/>
    <dgm:cxn modelId="{367AF431-A727-47B6-A6C0-A5CADDA0FB32}" type="presOf" srcId="{9425080F-A3C7-417C-80DE-254BB0F5B00B}" destId="{44193952-FDC5-42FD-BC63-5FA9AE1470D0}" srcOrd="0" destOrd="0" presId="urn:microsoft.com/office/officeart/2005/8/layout/vList2"/>
    <dgm:cxn modelId="{4C59B8C4-BCA0-468C-90A4-2BFB960DAB48}" srcId="{09DA4DF5-5BC0-420D-9703-F13B6B52AC4F}" destId="{5083E198-A0AF-4A16-9262-480EB1918629}" srcOrd="7" destOrd="0" parTransId="{4683C6A9-8ACF-4A38-B6FB-AA884BAFB5CB}" sibTransId="{839961C1-6C03-4BC9-8F28-CC3DC81531CD}"/>
    <dgm:cxn modelId="{296F7903-1BB7-42F8-B41B-62357AA35E74}" type="presOf" srcId="{F9AF4E1C-CD29-432C-9025-DF2CC1EEE0D4}" destId="{CE80F85B-41B9-4E10-A103-EEDCD5097C3D}" srcOrd="0" destOrd="0" presId="urn:microsoft.com/office/officeart/2005/8/layout/vList2"/>
    <dgm:cxn modelId="{DFF96A14-D5DF-48F6-AD18-31CA9489A534}" srcId="{09DA4DF5-5BC0-420D-9703-F13B6B52AC4F}" destId="{58986D37-8BBD-4789-88ED-9A981415DC56}" srcOrd="2" destOrd="0" parTransId="{04944733-3E6F-43DB-A1B8-F37E5B6068CB}" sibTransId="{A113689E-CD2C-45B5-A265-DBE13E1C67FD}"/>
    <dgm:cxn modelId="{E127920A-49BB-47A4-950B-94749D791A84}" type="presOf" srcId="{09DA4DF5-5BC0-420D-9703-F13B6B52AC4F}" destId="{5232CA83-C17F-44AF-8C78-B892B8BE320D}" srcOrd="0" destOrd="0" presId="urn:microsoft.com/office/officeart/2005/8/layout/vList2"/>
    <dgm:cxn modelId="{D8562EC4-D537-4EF7-8DD2-B9727755BDC5}" type="presOf" srcId="{DA78D02E-1DF3-4058-94DB-65CEFD4EF67C}" destId="{7041C956-9978-41C8-B407-28422AC7ED63}" srcOrd="0" destOrd="0" presId="urn:microsoft.com/office/officeart/2005/8/layout/vList2"/>
    <dgm:cxn modelId="{6D5CACDD-3496-4E51-BF41-D04A67AA2924}" type="presOf" srcId="{1DAB9F16-F459-4AB6-BA5A-CE6C7486A6A6}" destId="{3CCC2497-7E6F-4BC2-9B29-93F6DDE4964B}" srcOrd="0" destOrd="0" presId="urn:microsoft.com/office/officeart/2005/8/layout/vList2"/>
    <dgm:cxn modelId="{944564B5-A1FB-4F29-BC40-2302BCAEF760}" srcId="{09DA4DF5-5BC0-420D-9703-F13B6B52AC4F}" destId="{9425080F-A3C7-417C-80DE-254BB0F5B00B}" srcOrd="6" destOrd="0" parTransId="{FCC68462-1C08-4AB3-9399-1EFB9624E83B}" sibTransId="{BA8D910B-5D06-45D7-8340-EBCEEF7C8A73}"/>
    <dgm:cxn modelId="{23BDB171-F115-4F83-8284-40F7B11D2DC0}" type="presOf" srcId="{2F7D009B-56BB-43CF-BD76-F2C9EEBD38E8}" destId="{1D7DFB5C-ED9C-4F7F-A162-CC4DA2312CC1}" srcOrd="0" destOrd="0" presId="urn:microsoft.com/office/officeart/2005/8/layout/vList2"/>
    <dgm:cxn modelId="{E1903E27-C416-4C7C-848A-05D771648606}" srcId="{09DA4DF5-5BC0-420D-9703-F13B6B52AC4F}" destId="{0B97A128-D428-41D5-A723-DB1295080AD2}" srcOrd="0" destOrd="0" parTransId="{0DAE105F-781A-4109-83A3-2A73D1FA8F29}" sibTransId="{FD68E68E-0F61-4F62-990E-901BCDB8A01E}"/>
    <dgm:cxn modelId="{C7595333-856A-48E8-AA43-AB12F295BEB7}" type="presOf" srcId="{0B97A128-D428-41D5-A723-DB1295080AD2}" destId="{3EB34840-B1DA-48D3-89B5-73761CE89404}" srcOrd="0" destOrd="0" presId="urn:microsoft.com/office/officeart/2005/8/layout/vList2"/>
    <dgm:cxn modelId="{6C01D59A-230C-445C-8A2F-0192852524B2}" srcId="{09DA4DF5-5BC0-420D-9703-F13B6B52AC4F}" destId="{1DAB9F16-F459-4AB6-BA5A-CE6C7486A6A6}" srcOrd="4" destOrd="0" parTransId="{B5023045-58E9-4913-9BA1-E042EC99D369}" sibTransId="{0F03FCE3-15AE-403C-B5B6-1B5B384C3955}"/>
    <dgm:cxn modelId="{EC16EFC8-4702-48F2-A687-C6D4237B4E51}" type="presOf" srcId="{A6A5A760-6E32-4A29-BE2E-F6DB0A03BE9E}" destId="{D73B7F1F-392D-4267-B141-D66A93BFE880}" srcOrd="0" destOrd="0" presId="urn:microsoft.com/office/officeart/2005/8/layout/vList2"/>
    <dgm:cxn modelId="{901EFDA0-B159-43A5-9DB5-818B15E9EBB8}" srcId="{09DA4DF5-5BC0-420D-9703-F13B6B52AC4F}" destId="{A6A5A760-6E32-4A29-BE2E-F6DB0A03BE9E}" srcOrd="5" destOrd="0" parTransId="{82428032-410C-4BE5-A926-9BE0B89B2FE9}" sibTransId="{970E3A73-AAA7-4483-999C-1CDD443D12FE}"/>
    <dgm:cxn modelId="{7D8C180E-C97F-46E0-B407-4E98872F8471}" type="presOf" srcId="{5083E198-A0AF-4A16-9262-480EB1918629}" destId="{ED792879-10ED-4058-9142-E3D61E17B7BD}" srcOrd="0" destOrd="0" presId="urn:microsoft.com/office/officeart/2005/8/layout/vList2"/>
    <dgm:cxn modelId="{0AAA0A12-C26E-4829-A54F-2451B0E24E0D}" type="presParOf" srcId="{5232CA83-C17F-44AF-8C78-B892B8BE320D}" destId="{3EB34840-B1DA-48D3-89B5-73761CE89404}" srcOrd="0" destOrd="0" presId="urn:microsoft.com/office/officeart/2005/8/layout/vList2"/>
    <dgm:cxn modelId="{2A1E9C14-C5CE-4E1C-931F-103C8B2D221D}" type="presParOf" srcId="{5232CA83-C17F-44AF-8C78-B892B8BE320D}" destId="{49A7994E-7F45-4CF9-8FF8-55E913853D8C}" srcOrd="1" destOrd="0" presId="urn:microsoft.com/office/officeart/2005/8/layout/vList2"/>
    <dgm:cxn modelId="{FC5FA53D-AEF2-4741-AE76-2B03E2041722}" type="presParOf" srcId="{5232CA83-C17F-44AF-8C78-B892B8BE320D}" destId="{1D7DFB5C-ED9C-4F7F-A162-CC4DA2312CC1}" srcOrd="2" destOrd="0" presId="urn:microsoft.com/office/officeart/2005/8/layout/vList2"/>
    <dgm:cxn modelId="{DD5270F5-4813-4462-8167-2486409D7C4D}" type="presParOf" srcId="{5232CA83-C17F-44AF-8C78-B892B8BE320D}" destId="{EE42514A-D9E0-4443-B8BA-A8CCA93ABCF1}" srcOrd="3" destOrd="0" presId="urn:microsoft.com/office/officeart/2005/8/layout/vList2"/>
    <dgm:cxn modelId="{C747E6C7-2428-4FBC-8283-9A9A7D8619BF}" type="presParOf" srcId="{5232CA83-C17F-44AF-8C78-B892B8BE320D}" destId="{FA2B528B-0DE1-41F6-8E18-126BD4AAF423}" srcOrd="4" destOrd="0" presId="urn:microsoft.com/office/officeart/2005/8/layout/vList2"/>
    <dgm:cxn modelId="{37726523-C93E-4E66-9066-24543BEA61F4}" type="presParOf" srcId="{5232CA83-C17F-44AF-8C78-B892B8BE320D}" destId="{1C6ECD13-CEA1-4A41-A665-47FA255917F2}" srcOrd="5" destOrd="0" presId="urn:microsoft.com/office/officeart/2005/8/layout/vList2"/>
    <dgm:cxn modelId="{A9273DD6-EB8C-4BAF-A4D3-493EC0ACD87E}" type="presParOf" srcId="{5232CA83-C17F-44AF-8C78-B892B8BE320D}" destId="{7041C956-9978-41C8-B407-28422AC7ED63}" srcOrd="6" destOrd="0" presId="urn:microsoft.com/office/officeart/2005/8/layout/vList2"/>
    <dgm:cxn modelId="{F66CF0BF-CBF1-4DE7-8C30-3327E987D85C}" type="presParOf" srcId="{5232CA83-C17F-44AF-8C78-B892B8BE320D}" destId="{48417EBC-97D4-4823-AC7A-11CA5CDB8C99}" srcOrd="7" destOrd="0" presId="urn:microsoft.com/office/officeart/2005/8/layout/vList2"/>
    <dgm:cxn modelId="{F912ED73-6813-40B0-A061-0B268D7F60DB}" type="presParOf" srcId="{5232CA83-C17F-44AF-8C78-B892B8BE320D}" destId="{3CCC2497-7E6F-4BC2-9B29-93F6DDE4964B}" srcOrd="8" destOrd="0" presId="urn:microsoft.com/office/officeart/2005/8/layout/vList2"/>
    <dgm:cxn modelId="{BB5E4312-BFED-4D60-BEF6-272BD254A4CC}" type="presParOf" srcId="{5232CA83-C17F-44AF-8C78-B892B8BE320D}" destId="{9895B7FF-142F-4571-95E2-EC76396ABB2F}" srcOrd="9" destOrd="0" presId="urn:microsoft.com/office/officeart/2005/8/layout/vList2"/>
    <dgm:cxn modelId="{DAC70EB2-4D32-4558-B05C-5AFA006DE2FD}" type="presParOf" srcId="{5232CA83-C17F-44AF-8C78-B892B8BE320D}" destId="{D73B7F1F-392D-4267-B141-D66A93BFE880}" srcOrd="10" destOrd="0" presId="urn:microsoft.com/office/officeart/2005/8/layout/vList2"/>
    <dgm:cxn modelId="{613CAF07-93F3-4C10-92A3-1FC7D1ADA0A7}" type="presParOf" srcId="{5232CA83-C17F-44AF-8C78-B892B8BE320D}" destId="{143CFE14-3128-4865-B313-0A96920B8195}" srcOrd="11" destOrd="0" presId="urn:microsoft.com/office/officeart/2005/8/layout/vList2"/>
    <dgm:cxn modelId="{DAB1316A-F98C-4391-9F37-72CE051C7C5F}" type="presParOf" srcId="{5232CA83-C17F-44AF-8C78-B892B8BE320D}" destId="{44193952-FDC5-42FD-BC63-5FA9AE1470D0}" srcOrd="12" destOrd="0" presId="urn:microsoft.com/office/officeart/2005/8/layout/vList2"/>
    <dgm:cxn modelId="{398AFA0C-882C-437A-9E4A-E835F14FA604}" type="presParOf" srcId="{5232CA83-C17F-44AF-8C78-B892B8BE320D}" destId="{4A85BC6F-913E-4EA2-95E9-9136460B801F}" srcOrd="13" destOrd="0" presId="urn:microsoft.com/office/officeart/2005/8/layout/vList2"/>
    <dgm:cxn modelId="{63378601-E50A-4355-81D4-31B4FD58A584}" type="presParOf" srcId="{5232CA83-C17F-44AF-8C78-B892B8BE320D}" destId="{ED792879-10ED-4058-9142-E3D61E17B7BD}" srcOrd="14" destOrd="0" presId="urn:microsoft.com/office/officeart/2005/8/layout/vList2"/>
    <dgm:cxn modelId="{9ACB4D08-0569-42EA-8DF7-ADAE3767C138}" type="presParOf" srcId="{5232CA83-C17F-44AF-8C78-B892B8BE320D}" destId="{321444DC-48CE-4F3F-8769-818206D5020B}" srcOrd="15" destOrd="0" presId="urn:microsoft.com/office/officeart/2005/8/layout/vList2"/>
    <dgm:cxn modelId="{FECDE251-D03A-4764-AB20-9B8EDA788E64}" type="presParOf" srcId="{5232CA83-C17F-44AF-8C78-B892B8BE320D}" destId="{CE80F85B-41B9-4E10-A103-EEDCD5097C3D}"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B97A128-D428-41D5-A723-DB1295080AD2}">
      <dgm:prSet/>
      <dgm:spPr/>
      <dgm:t>
        <a:bodyPr/>
        <a:lstStyle/>
        <a:p>
          <a:r>
            <a:rPr lang="en-US" altLang="zh-CN" dirty="0" smtClean="0">
              <a:latin typeface="微软雅黑" pitchFamily="34" charset="-122"/>
              <a:ea typeface="微软雅黑" pitchFamily="34" charset="-122"/>
            </a:rPr>
            <a:t>Name</a:t>
          </a:r>
          <a:r>
            <a:rPr lang="zh-CN" altLang="en-US" dirty="0" smtClean="0">
              <a:latin typeface="微软雅黑" pitchFamily="34" charset="-122"/>
              <a:ea typeface="微软雅黑" pitchFamily="34" charset="-122"/>
            </a:rPr>
            <a:t>语句  </a:t>
          </a:r>
          <a:r>
            <a:rPr lang="en-US" altLang="zh-CN" dirty="0" smtClean="0">
              <a:latin typeface="微软雅黑" pitchFamily="34" charset="-122"/>
              <a:ea typeface="微软雅黑" pitchFamily="34" charset="-122"/>
            </a:rPr>
            <a:t>Name…as…</a:t>
          </a:r>
          <a:endParaRPr lang="zh-CN" altLang="en-US" dirty="0">
            <a:latin typeface="微软雅黑" pitchFamily="34" charset="-122"/>
            <a:ea typeface="微软雅黑" pitchFamily="34" charset="-122"/>
          </a:endParaRPr>
        </a:p>
      </dgm:t>
    </dgm:pt>
    <dgm:pt modelId="{0DAE105F-781A-4109-83A3-2A73D1FA8F29}" type="parTrans" cxnId="{E1903E27-C416-4C7C-848A-05D771648606}">
      <dgm:prSet/>
      <dgm:spPr/>
      <dgm:t>
        <a:bodyPr/>
        <a:lstStyle/>
        <a:p>
          <a:endParaRPr lang="zh-CN" altLang="en-US">
            <a:latin typeface="微软雅黑" pitchFamily="34" charset="-122"/>
            <a:ea typeface="微软雅黑" pitchFamily="34" charset="-122"/>
          </a:endParaRPr>
        </a:p>
      </dgm:t>
    </dgm:pt>
    <dgm:pt modelId="{FD68E68E-0F61-4F62-990E-901BCDB8A01E}" type="sibTrans" cxnId="{E1903E27-C416-4C7C-848A-05D771648606}">
      <dgm:prSet/>
      <dgm:spPr/>
      <dgm:t>
        <a:bodyPr/>
        <a:lstStyle/>
        <a:p>
          <a:endParaRPr lang="zh-CN" altLang="en-US">
            <a:latin typeface="微软雅黑" pitchFamily="34" charset="-122"/>
            <a:ea typeface="微软雅黑" pitchFamily="34" charset="-122"/>
          </a:endParaRPr>
        </a:p>
      </dgm:t>
    </dgm:pt>
    <dgm:pt modelId="{2F7D009B-56BB-43CF-BD76-F2C9EEBD38E8}">
      <dgm:prSet/>
      <dgm:spPr/>
      <dgm:t>
        <a:bodyPr/>
        <a:lstStyle/>
        <a:p>
          <a:r>
            <a:rPr lang="zh-CN" altLang="en-US" dirty="0" smtClean="0">
              <a:latin typeface="微软雅黑" pitchFamily="34" charset="-122"/>
              <a:ea typeface="微软雅黑" pitchFamily="34" charset="-122"/>
            </a:rPr>
            <a:t>重点：使用</a:t>
          </a:r>
          <a:r>
            <a:rPr lang="en-US" altLang="zh-CN" dirty="0" smtClean="0">
              <a:latin typeface="微软雅黑" pitchFamily="34" charset="-122"/>
              <a:ea typeface="微软雅黑" pitchFamily="34" charset="-122"/>
            </a:rPr>
            <a:t>VBA</a:t>
          </a:r>
          <a:r>
            <a:rPr lang="zh-CN" altLang="en-US" dirty="0" smtClean="0">
              <a:latin typeface="微软雅黑" pitchFamily="34" charset="-122"/>
              <a:ea typeface="微软雅黑" pitchFamily="34" charset="-122"/>
            </a:rPr>
            <a:t>帮助文件</a:t>
          </a:r>
          <a:endParaRPr lang="zh-CN" altLang="en-US" dirty="0">
            <a:latin typeface="微软雅黑" pitchFamily="34" charset="-122"/>
            <a:ea typeface="微软雅黑" pitchFamily="34" charset="-122"/>
          </a:endParaRPr>
        </a:p>
      </dgm:t>
    </dgm:pt>
    <dgm:pt modelId="{89F04FB9-FA2B-40F5-B7D1-C5AC73028475}" type="parTrans" cxnId="{4E5956E1-C451-456F-9B0F-4FBAD1FCEFE3}">
      <dgm:prSet/>
      <dgm:spPr/>
      <dgm:t>
        <a:bodyPr/>
        <a:lstStyle/>
        <a:p>
          <a:endParaRPr lang="zh-CN" altLang="en-US">
            <a:latin typeface="微软雅黑" pitchFamily="34" charset="-122"/>
            <a:ea typeface="微软雅黑" pitchFamily="34" charset="-122"/>
          </a:endParaRPr>
        </a:p>
      </dgm:t>
    </dgm:pt>
    <dgm:pt modelId="{D896A96F-BE8F-4E87-B0BE-52ED34EC86FE}" type="sibTrans" cxnId="{4E5956E1-C451-456F-9B0F-4FBAD1FCEFE3}">
      <dgm:prSet/>
      <dgm:spPr/>
      <dgm:t>
        <a:bodyPr/>
        <a:lstStyle/>
        <a:p>
          <a:endParaRPr lang="zh-CN" altLang="en-US">
            <a:latin typeface="微软雅黑" pitchFamily="34" charset="-122"/>
            <a:ea typeface="微软雅黑"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3EB34840-B1DA-48D3-89B5-73761CE89404}" type="pres">
      <dgm:prSet presAssocID="{0B97A128-D428-41D5-A723-DB1295080AD2}" presName="parentText" presStyleLbl="node1" presStyleIdx="0" presStyleCnt="2">
        <dgm:presLayoutVars>
          <dgm:chMax val="0"/>
          <dgm:bulletEnabled val="1"/>
        </dgm:presLayoutVars>
      </dgm:prSet>
      <dgm:spPr/>
      <dgm:t>
        <a:bodyPr/>
        <a:lstStyle/>
        <a:p>
          <a:endParaRPr lang="zh-CN" altLang="en-US"/>
        </a:p>
      </dgm:t>
    </dgm:pt>
    <dgm:pt modelId="{49A7994E-7F45-4CF9-8FF8-55E913853D8C}" type="pres">
      <dgm:prSet presAssocID="{FD68E68E-0F61-4F62-990E-901BCDB8A01E}" presName="spacer" presStyleCnt="0"/>
      <dgm:spPr/>
    </dgm:pt>
    <dgm:pt modelId="{1D7DFB5C-ED9C-4F7F-A162-CC4DA2312CC1}" type="pres">
      <dgm:prSet presAssocID="{2F7D009B-56BB-43CF-BD76-F2C9EEBD38E8}" presName="parentText" presStyleLbl="node1" presStyleIdx="1" presStyleCnt="2">
        <dgm:presLayoutVars>
          <dgm:chMax val="0"/>
          <dgm:bulletEnabled val="1"/>
        </dgm:presLayoutVars>
      </dgm:prSet>
      <dgm:spPr/>
      <dgm:t>
        <a:bodyPr/>
        <a:lstStyle/>
        <a:p>
          <a:endParaRPr lang="zh-CN" altLang="en-US"/>
        </a:p>
      </dgm:t>
    </dgm:pt>
  </dgm:ptLst>
  <dgm:cxnLst>
    <dgm:cxn modelId="{3C1D2277-66DD-4A85-9E2A-23B4B3537F4C}" type="presOf" srcId="{09DA4DF5-5BC0-420D-9703-F13B6B52AC4F}" destId="{5232CA83-C17F-44AF-8C78-B892B8BE320D}" srcOrd="0" destOrd="0" presId="urn:microsoft.com/office/officeart/2005/8/layout/vList2"/>
    <dgm:cxn modelId="{322CD88D-5FF6-454A-B5CB-0A61FF00A5DB}" type="presOf" srcId="{0B97A128-D428-41D5-A723-DB1295080AD2}" destId="{3EB34840-B1DA-48D3-89B5-73761CE89404}" srcOrd="0" destOrd="0" presId="urn:microsoft.com/office/officeart/2005/8/layout/vList2"/>
    <dgm:cxn modelId="{E1903E27-C416-4C7C-848A-05D771648606}" srcId="{09DA4DF5-5BC0-420D-9703-F13B6B52AC4F}" destId="{0B97A128-D428-41D5-A723-DB1295080AD2}" srcOrd="0" destOrd="0" parTransId="{0DAE105F-781A-4109-83A3-2A73D1FA8F29}" sibTransId="{FD68E68E-0F61-4F62-990E-901BCDB8A01E}"/>
    <dgm:cxn modelId="{D346B894-22DD-44E7-AC85-4C1A7DA14CDE}" type="presOf" srcId="{2F7D009B-56BB-43CF-BD76-F2C9EEBD38E8}" destId="{1D7DFB5C-ED9C-4F7F-A162-CC4DA2312CC1}" srcOrd="0" destOrd="0" presId="urn:microsoft.com/office/officeart/2005/8/layout/vList2"/>
    <dgm:cxn modelId="{4E5956E1-C451-456F-9B0F-4FBAD1FCEFE3}" srcId="{09DA4DF5-5BC0-420D-9703-F13B6B52AC4F}" destId="{2F7D009B-56BB-43CF-BD76-F2C9EEBD38E8}" srcOrd="1" destOrd="0" parTransId="{89F04FB9-FA2B-40F5-B7D1-C5AC73028475}" sibTransId="{D896A96F-BE8F-4E87-B0BE-52ED34EC86FE}"/>
    <dgm:cxn modelId="{A66B70CE-80BE-4C36-9EC2-45E436974AB1}" type="presParOf" srcId="{5232CA83-C17F-44AF-8C78-B892B8BE320D}" destId="{3EB34840-B1DA-48D3-89B5-73761CE89404}" srcOrd="0" destOrd="0" presId="urn:microsoft.com/office/officeart/2005/8/layout/vList2"/>
    <dgm:cxn modelId="{A9408CB4-91A3-49C7-9F71-F45069395BC6}" type="presParOf" srcId="{5232CA83-C17F-44AF-8C78-B892B8BE320D}" destId="{49A7994E-7F45-4CF9-8FF8-55E913853D8C}" srcOrd="1" destOrd="0" presId="urn:microsoft.com/office/officeart/2005/8/layout/vList2"/>
    <dgm:cxn modelId="{275CF23C-7570-4902-BF21-6BA0A41F61A7}" type="presParOf" srcId="{5232CA83-C17F-44AF-8C78-B892B8BE320D}" destId="{1D7DFB5C-ED9C-4F7F-A162-CC4DA2312CC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B97A128-D428-41D5-A723-DB1295080AD2}">
      <dgm:prSet/>
      <dgm:spPr/>
      <dgm:t>
        <a:bodyPr/>
        <a:lstStyle/>
        <a:p>
          <a:r>
            <a:rPr lang="en-US" altLang="en-US" dirty="0" smtClean="0">
              <a:latin typeface="微软雅黑" pitchFamily="34" charset="-122"/>
              <a:ea typeface="微软雅黑" pitchFamily="34" charset="-122"/>
            </a:rPr>
            <a:t>Sheet2.GroupBoxes.Add</a:t>
          </a:r>
          <a:endParaRPr lang="zh-CN" altLang="en-US" dirty="0">
            <a:latin typeface="微软雅黑" pitchFamily="34" charset="-122"/>
            <a:ea typeface="微软雅黑" pitchFamily="34" charset="-122"/>
          </a:endParaRPr>
        </a:p>
      </dgm:t>
    </dgm:pt>
    <dgm:pt modelId="{0DAE105F-781A-4109-83A3-2A73D1FA8F29}" type="parTrans" cxnId="{E1903E27-C416-4C7C-848A-05D771648606}">
      <dgm:prSet/>
      <dgm:spPr/>
      <dgm:t>
        <a:bodyPr/>
        <a:lstStyle/>
        <a:p>
          <a:endParaRPr lang="zh-CN" altLang="en-US">
            <a:latin typeface="微软雅黑" pitchFamily="34" charset="-122"/>
            <a:ea typeface="微软雅黑" pitchFamily="34" charset="-122"/>
          </a:endParaRPr>
        </a:p>
      </dgm:t>
    </dgm:pt>
    <dgm:pt modelId="{FD68E68E-0F61-4F62-990E-901BCDB8A01E}" type="sibTrans" cxnId="{E1903E27-C416-4C7C-848A-05D771648606}">
      <dgm:prSet/>
      <dgm:spPr/>
      <dgm:t>
        <a:bodyPr/>
        <a:lstStyle/>
        <a:p>
          <a:endParaRPr lang="zh-CN" altLang="en-US">
            <a:latin typeface="微软雅黑" pitchFamily="34" charset="-122"/>
            <a:ea typeface="微软雅黑" pitchFamily="34" charset="-122"/>
          </a:endParaRPr>
        </a:p>
      </dgm:t>
    </dgm:pt>
    <dgm:pt modelId="{2F7D009B-56BB-43CF-BD76-F2C9EEBD38E8}">
      <dgm:prSet/>
      <dgm:spPr/>
      <dgm:t>
        <a:bodyPr/>
        <a:lstStyle/>
        <a:p>
          <a:r>
            <a:rPr lang="en-US" altLang="en-US" dirty="0" smtClean="0">
              <a:latin typeface="微软雅黑" pitchFamily="34" charset="-122"/>
              <a:ea typeface="微软雅黑" pitchFamily="34" charset="-122"/>
            </a:rPr>
            <a:t>Sheet2.OptionButtons.Add</a:t>
          </a:r>
          <a:endParaRPr lang="zh-CN" altLang="en-US" dirty="0">
            <a:latin typeface="微软雅黑" pitchFamily="34" charset="-122"/>
            <a:ea typeface="微软雅黑" pitchFamily="34" charset="-122"/>
          </a:endParaRPr>
        </a:p>
      </dgm:t>
    </dgm:pt>
    <dgm:pt modelId="{89F04FB9-FA2B-40F5-B7D1-C5AC73028475}" type="parTrans" cxnId="{4E5956E1-C451-456F-9B0F-4FBAD1FCEFE3}">
      <dgm:prSet/>
      <dgm:spPr/>
      <dgm:t>
        <a:bodyPr/>
        <a:lstStyle/>
        <a:p>
          <a:endParaRPr lang="zh-CN" altLang="en-US">
            <a:latin typeface="微软雅黑" pitchFamily="34" charset="-122"/>
            <a:ea typeface="微软雅黑" pitchFamily="34" charset="-122"/>
          </a:endParaRPr>
        </a:p>
      </dgm:t>
    </dgm:pt>
    <dgm:pt modelId="{D896A96F-BE8F-4E87-B0BE-52ED34EC86FE}" type="sibTrans" cxnId="{4E5956E1-C451-456F-9B0F-4FBAD1FCEFE3}">
      <dgm:prSet/>
      <dgm:spPr/>
      <dgm:t>
        <a:bodyPr/>
        <a:lstStyle/>
        <a:p>
          <a:endParaRPr lang="zh-CN" altLang="en-US">
            <a:latin typeface="微软雅黑" pitchFamily="34" charset="-122"/>
            <a:ea typeface="微软雅黑" pitchFamily="34" charset="-122"/>
          </a:endParaRPr>
        </a:p>
      </dgm:t>
    </dgm:pt>
    <dgm:pt modelId="{ACD5802A-8608-4E7D-B6C3-99568D080526}">
      <dgm:prSet/>
      <dgm:spPr/>
      <dgm:t>
        <a:bodyPr/>
        <a:lstStyle/>
        <a:p>
          <a:r>
            <a:rPr lang="zh-CN" altLang="en-US" dirty="0" smtClean="0">
              <a:latin typeface="微软雅黑" pitchFamily="34" charset="-122"/>
              <a:ea typeface="微软雅黑" pitchFamily="34" charset="-122"/>
            </a:rPr>
            <a:t>左、上、宽、高</a:t>
          </a:r>
          <a:endParaRPr lang="zh-CN" altLang="en-US" dirty="0">
            <a:latin typeface="微软雅黑" pitchFamily="34" charset="-122"/>
            <a:ea typeface="微软雅黑" pitchFamily="34" charset="-122"/>
          </a:endParaRPr>
        </a:p>
      </dgm:t>
    </dgm:pt>
    <dgm:pt modelId="{E837FA1D-7CCC-4F2F-AEDE-15C0FFC2D2B3}" type="parTrans" cxnId="{E84528C9-19C0-46CA-ADE3-491EC6F69DB7}">
      <dgm:prSet/>
      <dgm:spPr/>
      <dgm:t>
        <a:bodyPr/>
        <a:lstStyle/>
        <a:p>
          <a:endParaRPr lang="zh-CN" altLang="en-US"/>
        </a:p>
      </dgm:t>
    </dgm:pt>
    <dgm:pt modelId="{44ADCFBF-04FF-411D-B25B-36E8A2338778}" type="sibTrans" cxnId="{E84528C9-19C0-46CA-ADE3-491EC6F69DB7}">
      <dgm:prSet/>
      <dgm:spPr/>
      <dgm:t>
        <a:bodyPr/>
        <a:lstStyle/>
        <a:p>
          <a:endParaRPr lang="zh-CN" altLang="en-US"/>
        </a:p>
      </dgm:t>
    </dgm:pt>
    <dgm:pt modelId="{7D8A5DAB-645C-4C5D-A464-43ABA0D37007}">
      <dgm:prSet/>
      <dgm:spPr/>
      <dgm:t>
        <a:bodyPr/>
        <a:lstStyle/>
        <a:p>
          <a:r>
            <a:rPr lang="en-US" altLang="en-US" smtClean="0">
              <a:latin typeface="微软雅黑" pitchFamily="34" charset="-122"/>
              <a:ea typeface="微软雅黑" pitchFamily="34" charset="-122"/>
            </a:rPr>
            <a:t>shp.Characters.Text</a:t>
          </a:r>
          <a:endParaRPr lang="zh-CN" altLang="en-US" dirty="0">
            <a:latin typeface="微软雅黑" pitchFamily="34" charset="-122"/>
            <a:ea typeface="微软雅黑" pitchFamily="34" charset="-122"/>
          </a:endParaRPr>
        </a:p>
      </dgm:t>
    </dgm:pt>
    <dgm:pt modelId="{57958C3B-B97D-4E58-A324-CE65CEFD4503}" type="parTrans" cxnId="{EA4B48D4-8892-46CE-8B67-F5F8CE31B264}">
      <dgm:prSet/>
      <dgm:spPr/>
      <dgm:t>
        <a:bodyPr/>
        <a:lstStyle/>
        <a:p>
          <a:endParaRPr lang="zh-CN" altLang="en-US"/>
        </a:p>
      </dgm:t>
    </dgm:pt>
    <dgm:pt modelId="{972F655B-E3A1-4A33-B9BF-8698F53FCF82}" type="sibTrans" cxnId="{EA4B48D4-8892-46CE-8B67-F5F8CE31B264}">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3EB34840-B1DA-48D3-89B5-73761CE89404}" type="pres">
      <dgm:prSet presAssocID="{0B97A128-D428-41D5-A723-DB1295080AD2}" presName="parentText" presStyleLbl="node1" presStyleIdx="0" presStyleCnt="4">
        <dgm:presLayoutVars>
          <dgm:chMax val="0"/>
          <dgm:bulletEnabled val="1"/>
        </dgm:presLayoutVars>
      </dgm:prSet>
      <dgm:spPr/>
      <dgm:t>
        <a:bodyPr/>
        <a:lstStyle/>
        <a:p>
          <a:endParaRPr lang="zh-CN" altLang="en-US"/>
        </a:p>
      </dgm:t>
    </dgm:pt>
    <dgm:pt modelId="{49A7994E-7F45-4CF9-8FF8-55E913853D8C}" type="pres">
      <dgm:prSet presAssocID="{FD68E68E-0F61-4F62-990E-901BCDB8A01E}" presName="spacer" presStyleCnt="0"/>
      <dgm:spPr/>
    </dgm:pt>
    <dgm:pt modelId="{1D7DFB5C-ED9C-4F7F-A162-CC4DA2312CC1}" type="pres">
      <dgm:prSet presAssocID="{2F7D009B-56BB-43CF-BD76-F2C9EEBD38E8}" presName="parentText" presStyleLbl="node1" presStyleIdx="1" presStyleCnt="4">
        <dgm:presLayoutVars>
          <dgm:chMax val="0"/>
          <dgm:bulletEnabled val="1"/>
        </dgm:presLayoutVars>
      </dgm:prSet>
      <dgm:spPr/>
      <dgm:t>
        <a:bodyPr/>
        <a:lstStyle/>
        <a:p>
          <a:endParaRPr lang="zh-CN" altLang="en-US"/>
        </a:p>
      </dgm:t>
    </dgm:pt>
    <dgm:pt modelId="{EE42514A-D9E0-4443-B8BA-A8CCA93ABCF1}" type="pres">
      <dgm:prSet presAssocID="{D896A96F-BE8F-4E87-B0BE-52ED34EC86FE}" presName="spacer" presStyleCnt="0"/>
      <dgm:spPr/>
    </dgm:pt>
    <dgm:pt modelId="{BAA364FF-498A-413C-A924-726BE7CDAD3C}" type="pres">
      <dgm:prSet presAssocID="{ACD5802A-8608-4E7D-B6C3-99568D080526}" presName="parentText" presStyleLbl="node1" presStyleIdx="2" presStyleCnt="4">
        <dgm:presLayoutVars>
          <dgm:chMax val="0"/>
          <dgm:bulletEnabled val="1"/>
        </dgm:presLayoutVars>
      </dgm:prSet>
      <dgm:spPr/>
      <dgm:t>
        <a:bodyPr/>
        <a:lstStyle/>
        <a:p>
          <a:endParaRPr lang="zh-CN" altLang="en-US"/>
        </a:p>
      </dgm:t>
    </dgm:pt>
    <dgm:pt modelId="{F60347E3-6D48-43C1-BD73-CC01D53111A9}" type="pres">
      <dgm:prSet presAssocID="{44ADCFBF-04FF-411D-B25B-36E8A2338778}" presName="spacer" presStyleCnt="0"/>
      <dgm:spPr/>
    </dgm:pt>
    <dgm:pt modelId="{269CECE9-C240-40A0-AB7E-F15F56F25AB3}" type="pres">
      <dgm:prSet presAssocID="{7D8A5DAB-645C-4C5D-A464-43ABA0D37007}" presName="parentText" presStyleLbl="node1" presStyleIdx="3" presStyleCnt="4">
        <dgm:presLayoutVars>
          <dgm:chMax val="0"/>
          <dgm:bulletEnabled val="1"/>
        </dgm:presLayoutVars>
      </dgm:prSet>
      <dgm:spPr/>
      <dgm:t>
        <a:bodyPr/>
        <a:lstStyle/>
        <a:p>
          <a:endParaRPr lang="zh-CN" altLang="en-US"/>
        </a:p>
      </dgm:t>
    </dgm:pt>
  </dgm:ptLst>
  <dgm:cxnLst>
    <dgm:cxn modelId="{A22F5920-C2DD-4271-A408-4368FDA54AFC}" type="presOf" srcId="{2F7D009B-56BB-43CF-BD76-F2C9EEBD38E8}" destId="{1D7DFB5C-ED9C-4F7F-A162-CC4DA2312CC1}" srcOrd="0" destOrd="0" presId="urn:microsoft.com/office/officeart/2005/8/layout/vList2"/>
    <dgm:cxn modelId="{4E5956E1-C451-456F-9B0F-4FBAD1FCEFE3}" srcId="{09DA4DF5-5BC0-420D-9703-F13B6B52AC4F}" destId="{2F7D009B-56BB-43CF-BD76-F2C9EEBD38E8}" srcOrd="1" destOrd="0" parTransId="{89F04FB9-FA2B-40F5-B7D1-C5AC73028475}" sibTransId="{D896A96F-BE8F-4E87-B0BE-52ED34EC86FE}"/>
    <dgm:cxn modelId="{E84528C9-19C0-46CA-ADE3-491EC6F69DB7}" srcId="{09DA4DF5-5BC0-420D-9703-F13B6B52AC4F}" destId="{ACD5802A-8608-4E7D-B6C3-99568D080526}" srcOrd="2" destOrd="0" parTransId="{E837FA1D-7CCC-4F2F-AEDE-15C0FFC2D2B3}" sibTransId="{44ADCFBF-04FF-411D-B25B-36E8A2338778}"/>
    <dgm:cxn modelId="{4EB10765-5754-4274-9D65-17437D6D21EF}" type="presOf" srcId="{7D8A5DAB-645C-4C5D-A464-43ABA0D37007}" destId="{269CECE9-C240-40A0-AB7E-F15F56F25AB3}" srcOrd="0" destOrd="0" presId="urn:microsoft.com/office/officeart/2005/8/layout/vList2"/>
    <dgm:cxn modelId="{1B5E37F7-278E-440B-8635-C4341AA719D0}" type="presOf" srcId="{ACD5802A-8608-4E7D-B6C3-99568D080526}" destId="{BAA364FF-498A-413C-A924-726BE7CDAD3C}" srcOrd="0" destOrd="0" presId="urn:microsoft.com/office/officeart/2005/8/layout/vList2"/>
    <dgm:cxn modelId="{D8E1576E-6C36-424B-9636-9C2065CA15F9}" type="presOf" srcId="{0B97A128-D428-41D5-A723-DB1295080AD2}" destId="{3EB34840-B1DA-48D3-89B5-73761CE89404}" srcOrd="0" destOrd="0" presId="urn:microsoft.com/office/officeart/2005/8/layout/vList2"/>
    <dgm:cxn modelId="{EA4B48D4-8892-46CE-8B67-F5F8CE31B264}" srcId="{09DA4DF5-5BC0-420D-9703-F13B6B52AC4F}" destId="{7D8A5DAB-645C-4C5D-A464-43ABA0D37007}" srcOrd="3" destOrd="0" parTransId="{57958C3B-B97D-4E58-A324-CE65CEFD4503}" sibTransId="{972F655B-E3A1-4A33-B9BF-8698F53FCF82}"/>
    <dgm:cxn modelId="{F4CAC7E3-73E2-464E-A659-6A9247180FC7}" type="presOf" srcId="{09DA4DF5-5BC0-420D-9703-F13B6B52AC4F}" destId="{5232CA83-C17F-44AF-8C78-B892B8BE320D}" srcOrd="0" destOrd="0" presId="urn:microsoft.com/office/officeart/2005/8/layout/vList2"/>
    <dgm:cxn modelId="{E1903E27-C416-4C7C-848A-05D771648606}" srcId="{09DA4DF5-5BC0-420D-9703-F13B6B52AC4F}" destId="{0B97A128-D428-41D5-A723-DB1295080AD2}" srcOrd="0" destOrd="0" parTransId="{0DAE105F-781A-4109-83A3-2A73D1FA8F29}" sibTransId="{FD68E68E-0F61-4F62-990E-901BCDB8A01E}"/>
    <dgm:cxn modelId="{C9A4D181-01BA-41A2-BDBA-2E5962C30698}" type="presParOf" srcId="{5232CA83-C17F-44AF-8C78-B892B8BE320D}" destId="{3EB34840-B1DA-48D3-89B5-73761CE89404}" srcOrd="0" destOrd="0" presId="urn:microsoft.com/office/officeart/2005/8/layout/vList2"/>
    <dgm:cxn modelId="{83E69A73-0149-40A2-8749-654F7E26983B}" type="presParOf" srcId="{5232CA83-C17F-44AF-8C78-B892B8BE320D}" destId="{49A7994E-7F45-4CF9-8FF8-55E913853D8C}" srcOrd="1" destOrd="0" presId="urn:microsoft.com/office/officeart/2005/8/layout/vList2"/>
    <dgm:cxn modelId="{87AB861C-0D1C-4FCB-A25D-99ACB31F2BA5}" type="presParOf" srcId="{5232CA83-C17F-44AF-8C78-B892B8BE320D}" destId="{1D7DFB5C-ED9C-4F7F-A162-CC4DA2312CC1}" srcOrd="2" destOrd="0" presId="urn:microsoft.com/office/officeart/2005/8/layout/vList2"/>
    <dgm:cxn modelId="{FFC538D7-3C20-4BB9-9321-CDA928A64849}" type="presParOf" srcId="{5232CA83-C17F-44AF-8C78-B892B8BE320D}" destId="{EE42514A-D9E0-4443-B8BA-A8CCA93ABCF1}" srcOrd="3" destOrd="0" presId="urn:microsoft.com/office/officeart/2005/8/layout/vList2"/>
    <dgm:cxn modelId="{D81981D3-5C7B-4422-811A-76D3DC6E0BAA}" type="presParOf" srcId="{5232CA83-C17F-44AF-8C78-B892B8BE320D}" destId="{BAA364FF-498A-413C-A924-726BE7CDAD3C}" srcOrd="4" destOrd="0" presId="urn:microsoft.com/office/officeart/2005/8/layout/vList2"/>
    <dgm:cxn modelId="{00BC7D84-D155-4760-ACEF-B23FB51841F6}" type="presParOf" srcId="{5232CA83-C17F-44AF-8C78-B892B8BE320D}" destId="{F60347E3-6D48-43C1-BD73-CC01D53111A9}" srcOrd="5" destOrd="0" presId="urn:microsoft.com/office/officeart/2005/8/layout/vList2"/>
    <dgm:cxn modelId="{43F18DA9-A4BB-4C8C-B9DA-973545E4DA59}" type="presParOf" srcId="{5232CA83-C17F-44AF-8C78-B892B8BE320D}" destId="{269CECE9-C240-40A0-AB7E-F15F56F25AB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B97A128-D428-41D5-A723-DB1295080AD2}">
      <dgm:prSet/>
      <dgm:spPr/>
      <dgm:t>
        <a:bodyPr/>
        <a:lstStyle/>
        <a:p>
          <a:r>
            <a:rPr lang="zh-CN" altLang="en-US" dirty="0" smtClean="0">
              <a:latin typeface="微软雅黑" pitchFamily="34" charset="-122"/>
              <a:ea typeface="微软雅黑" pitchFamily="34" charset="-122"/>
            </a:rPr>
            <a:t>*  任意字符</a:t>
          </a:r>
          <a:endParaRPr lang="zh-CN" altLang="en-US" dirty="0">
            <a:latin typeface="微软雅黑" pitchFamily="34" charset="-122"/>
            <a:ea typeface="微软雅黑" pitchFamily="34" charset="-122"/>
          </a:endParaRPr>
        </a:p>
      </dgm:t>
    </dgm:pt>
    <dgm:pt modelId="{0DAE105F-781A-4109-83A3-2A73D1FA8F29}" type="parTrans" cxnId="{E1903E27-C416-4C7C-848A-05D771648606}">
      <dgm:prSet/>
      <dgm:spPr/>
      <dgm:t>
        <a:bodyPr/>
        <a:lstStyle/>
        <a:p>
          <a:endParaRPr lang="zh-CN" altLang="en-US">
            <a:latin typeface="微软雅黑" pitchFamily="34" charset="-122"/>
            <a:ea typeface="微软雅黑" pitchFamily="34" charset="-122"/>
          </a:endParaRPr>
        </a:p>
      </dgm:t>
    </dgm:pt>
    <dgm:pt modelId="{FD68E68E-0F61-4F62-990E-901BCDB8A01E}" type="sibTrans" cxnId="{E1903E27-C416-4C7C-848A-05D771648606}">
      <dgm:prSet/>
      <dgm:spPr/>
      <dgm:t>
        <a:bodyPr/>
        <a:lstStyle/>
        <a:p>
          <a:endParaRPr lang="zh-CN" altLang="en-US">
            <a:latin typeface="微软雅黑" pitchFamily="34" charset="-122"/>
            <a:ea typeface="微软雅黑" pitchFamily="34" charset="-122"/>
          </a:endParaRPr>
        </a:p>
      </dgm:t>
    </dgm:pt>
    <dgm:pt modelId="{2F7D009B-56BB-43CF-BD76-F2C9EEBD38E8}">
      <dgm:prSet/>
      <dgm:spPr/>
      <dgm:t>
        <a:bodyPr/>
        <a:lstStyle/>
        <a:p>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任意数字</a:t>
          </a:r>
          <a:endParaRPr lang="zh-CN" altLang="en-US" dirty="0">
            <a:latin typeface="微软雅黑" pitchFamily="34" charset="-122"/>
            <a:ea typeface="微软雅黑" pitchFamily="34" charset="-122"/>
          </a:endParaRPr>
        </a:p>
      </dgm:t>
    </dgm:pt>
    <dgm:pt modelId="{89F04FB9-FA2B-40F5-B7D1-C5AC73028475}" type="parTrans" cxnId="{4E5956E1-C451-456F-9B0F-4FBAD1FCEFE3}">
      <dgm:prSet/>
      <dgm:spPr/>
      <dgm:t>
        <a:bodyPr/>
        <a:lstStyle/>
        <a:p>
          <a:endParaRPr lang="zh-CN" altLang="en-US">
            <a:latin typeface="微软雅黑" pitchFamily="34" charset="-122"/>
            <a:ea typeface="微软雅黑" pitchFamily="34" charset="-122"/>
          </a:endParaRPr>
        </a:p>
      </dgm:t>
    </dgm:pt>
    <dgm:pt modelId="{D896A96F-BE8F-4E87-B0BE-52ED34EC86FE}" type="sibTrans" cxnId="{4E5956E1-C451-456F-9B0F-4FBAD1FCEFE3}">
      <dgm:prSet/>
      <dgm:spPr/>
      <dgm:t>
        <a:bodyPr/>
        <a:lstStyle/>
        <a:p>
          <a:endParaRPr lang="zh-CN" altLang="en-US">
            <a:latin typeface="微软雅黑" pitchFamily="34" charset="-122"/>
            <a:ea typeface="微软雅黑" pitchFamily="34" charset="-122"/>
          </a:endParaRPr>
        </a:p>
      </dgm:t>
    </dgm:pt>
    <dgm:pt modelId="{ACD5802A-8608-4E7D-B6C3-99568D080526}">
      <dgm:prSet/>
      <dgm:spPr/>
      <dgm:t>
        <a:bodyPr/>
        <a:lstStyle/>
        <a:p>
          <a:r>
            <a:rPr lang="zh-CN" altLang="en-US" dirty="0" smtClean="0">
              <a:latin typeface="微软雅黑" pitchFamily="34" charset="-122"/>
              <a:ea typeface="微软雅黑" pitchFamily="34" charset="-122"/>
            </a:rPr>
            <a:t>？ 一位字符</a:t>
          </a:r>
          <a:endParaRPr lang="zh-CN" altLang="en-US" dirty="0">
            <a:latin typeface="微软雅黑" pitchFamily="34" charset="-122"/>
            <a:ea typeface="微软雅黑" pitchFamily="34" charset="-122"/>
          </a:endParaRPr>
        </a:p>
      </dgm:t>
    </dgm:pt>
    <dgm:pt modelId="{E837FA1D-7CCC-4F2F-AEDE-15C0FFC2D2B3}" type="parTrans" cxnId="{E84528C9-19C0-46CA-ADE3-491EC6F69DB7}">
      <dgm:prSet/>
      <dgm:spPr/>
      <dgm:t>
        <a:bodyPr/>
        <a:lstStyle/>
        <a:p>
          <a:endParaRPr lang="zh-CN" altLang="en-US"/>
        </a:p>
      </dgm:t>
    </dgm:pt>
    <dgm:pt modelId="{44ADCFBF-04FF-411D-B25B-36E8A2338778}" type="sibTrans" cxnId="{E84528C9-19C0-46CA-ADE3-491EC6F69DB7}">
      <dgm:prSet/>
      <dgm:spPr/>
      <dgm:t>
        <a:bodyPr/>
        <a:lstStyle/>
        <a:p>
          <a:endParaRPr lang="zh-CN" altLang="en-US"/>
        </a:p>
      </dgm:t>
    </dgm:pt>
    <dgm:pt modelId="{7D8A5DAB-645C-4C5D-A464-43ABA0D37007}">
      <dgm:prSet/>
      <dgm:spPr/>
      <dgm:t>
        <a:bodyPr/>
        <a:lstStyle/>
        <a:p>
          <a:r>
            <a:rPr lang="en-US" altLang="zh-CN" dirty="0" smtClean="0">
              <a:latin typeface="微软雅黑" pitchFamily="34" charset="-122"/>
              <a:ea typeface="微软雅黑" pitchFamily="34" charset="-122"/>
            </a:rPr>
            <a:t>[A-Z] </a:t>
          </a:r>
          <a:r>
            <a:rPr lang="zh-CN" altLang="en-US" dirty="0" smtClean="0">
              <a:latin typeface="微软雅黑" pitchFamily="34" charset="-122"/>
              <a:ea typeface="微软雅黑" pitchFamily="34" charset="-122"/>
            </a:rPr>
            <a:t>大写字母</a:t>
          </a:r>
          <a:endParaRPr lang="zh-CN" altLang="en-US" dirty="0">
            <a:latin typeface="微软雅黑" pitchFamily="34" charset="-122"/>
            <a:ea typeface="微软雅黑" pitchFamily="34" charset="-122"/>
          </a:endParaRPr>
        </a:p>
      </dgm:t>
    </dgm:pt>
    <dgm:pt modelId="{57958C3B-B97D-4E58-A324-CE65CEFD4503}" type="parTrans" cxnId="{EA4B48D4-8892-46CE-8B67-F5F8CE31B264}">
      <dgm:prSet/>
      <dgm:spPr/>
      <dgm:t>
        <a:bodyPr/>
        <a:lstStyle/>
        <a:p>
          <a:endParaRPr lang="zh-CN" altLang="en-US"/>
        </a:p>
      </dgm:t>
    </dgm:pt>
    <dgm:pt modelId="{972F655B-E3A1-4A33-B9BF-8698F53FCF82}" type="sibTrans" cxnId="{EA4B48D4-8892-46CE-8B67-F5F8CE31B264}">
      <dgm:prSet/>
      <dgm:spPr/>
      <dgm:t>
        <a:bodyPr/>
        <a:lstStyle/>
        <a:p>
          <a:endParaRPr lang="zh-CN" altLang="en-US"/>
        </a:p>
      </dgm:t>
    </dgm:pt>
    <dgm:pt modelId="{C162FD51-66F0-42C5-A81F-B12FE27542CF}">
      <dgm:prSet/>
      <dgm:spPr/>
      <dgm:t>
        <a:bodyPr/>
        <a:lstStyle/>
        <a:p>
          <a:r>
            <a:rPr lang="en-US" altLang="zh-CN" dirty="0" smtClean="0">
              <a:latin typeface="微软雅黑" pitchFamily="34" charset="-122"/>
              <a:ea typeface="微软雅黑" pitchFamily="34" charset="-122"/>
            </a:rPr>
            <a:t>[A-</a:t>
          </a:r>
          <a:r>
            <a:rPr lang="en-US" altLang="zh-CN" dirty="0" err="1" smtClean="0">
              <a:latin typeface="微软雅黑" pitchFamily="34" charset="-122"/>
              <a:ea typeface="微软雅黑" pitchFamily="34" charset="-122"/>
            </a:rPr>
            <a:t>Za</a:t>
          </a:r>
          <a:r>
            <a:rPr lang="en-US" altLang="zh-CN" dirty="0" smtClean="0">
              <a:latin typeface="微软雅黑" pitchFamily="34" charset="-122"/>
              <a:ea typeface="微软雅黑" pitchFamily="34" charset="-122"/>
            </a:rPr>
            <a:t>-z] </a:t>
          </a:r>
          <a:r>
            <a:rPr lang="zh-CN" altLang="en-US" dirty="0" smtClean="0">
              <a:latin typeface="微软雅黑" pitchFamily="34" charset="-122"/>
              <a:ea typeface="微软雅黑" pitchFamily="34" charset="-122"/>
            </a:rPr>
            <a:t>字母</a:t>
          </a:r>
          <a:endParaRPr lang="zh-CN" altLang="en-US" dirty="0">
            <a:latin typeface="微软雅黑" pitchFamily="34" charset="-122"/>
            <a:ea typeface="微软雅黑" pitchFamily="34" charset="-122"/>
          </a:endParaRPr>
        </a:p>
      </dgm:t>
    </dgm:pt>
    <dgm:pt modelId="{E034D10A-ADAD-4D47-A8AB-3B463BF84016}" type="parTrans" cxnId="{0D9E5F44-82D7-40AB-B2BD-C7DFB7DE7FA0}">
      <dgm:prSet/>
      <dgm:spPr/>
      <dgm:t>
        <a:bodyPr/>
        <a:lstStyle/>
        <a:p>
          <a:endParaRPr lang="zh-CN" altLang="en-US"/>
        </a:p>
      </dgm:t>
    </dgm:pt>
    <dgm:pt modelId="{DB99AE52-5429-4E6B-A65D-6E46CA0BCE9A}" type="sibTrans" cxnId="{0D9E5F44-82D7-40AB-B2BD-C7DFB7DE7FA0}">
      <dgm:prSet/>
      <dgm:spPr/>
      <dgm:t>
        <a:bodyPr/>
        <a:lstStyle/>
        <a:p>
          <a:endParaRPr lang="zh-CN" altLang="en-US"/>
        </a:p>
      </dgm:t>
    </dgm:pt>
    <dgm:pt modelId="{71CFD5F4-C403-4E04-B02C-527DD9428FF9}">
      <dgm:prSet/>
      <dgm:spPr/>
      <dgm:t>
        <a:bodyPr/>
        <a:lstStyle/>
        <a:p>
          <a:r>
            <a:rPr lang="en-US" altLang="zh-CN" dirty="0" smtClean="0">
              <a:latin typeface="微软雅黑" pitchFamily="34" charset="-122"/>
              <a:ea typeface="微软雅黑" pitchFamily="34" charset="-122"/>
            </a:rPr>
            <a:t>[0-9] </a:t>
          </a:r>
          <a:r>
            <a:rPr lang="zh-CN" altLang="en-US" dirty="0" smtClean="0">
              <a:latin typeface="微软雅黑" pitchFamily="34" charset="-122"/>
              <a:ea typeface="微软雅黑" pitchFamily="34" charset="-122"/>
            </a:rPr>
            <a:t>数字</a:t>
          </a:r>
          <a:endParaRPr lang="zh-CN" altLang="en-US" dirty="0">
            <a:latin typeface="微软雅黑" pitchFamily="34" charset="-122"/>
            <a:ea typeface="微软雅黑" pitchFamily="34" charset="-122"/>
          </a:endParaRPr>
        </a:p>
      </dgm:t>
    </dgm:pt>
    <dgm:pt modelId="{13F5AB87-A1AA-4884-8158-B94E404134E8}" type="parTrans" cxnId="{7531C64A-E9CD-4E93-9AF6-BDBC82A93865}">
      <dgm:prSet/>
      <dgm:spPr/>
      <dgm:t>
        <a:bodyPr/>
        <a:lstStyle/>
        <a:p>
          <a:endParaRPr lang="zh-CN" altLang="en-US"/>
        </a:p>
      </dgm:t>
    </dgm:pt>
    <dgm:pt modelId="{82274ECD-1961-4FF0-90FA-0C7FA69C927C}" type="sibTrans" cxnId="{7531C64A-E9CD-4E93-9AF6-BDBC82A93865}">
      <dgm:prSet/>
      <dgm:spPr/>
      <dgm:t>
        <a:bodyPr/>
        <a:lstStyle/>
        <a:p>
          <a:endParaRPr lang="zh-CN" altLang="en-US"/>
        </a:p>
      </dgm:t>
    </dgm:pt>
    <dgm:pt modelId="{EF02DCE7-ECF8-442F-BC20-60E06A4BE42D}">
      <dgm:prSet/>
      <dgm:spPr/>
      <dgm:t>
        <a:bodyPr/>
        <a:lstStyle/>
        <a:p>
          <a:r>
            <a:rPr lang="en-US" altLang="zh-CN" dirty="0" smtClean="0">
              <a:latin typeface="微软雅黑" pitchFamily="34" charset="-122"/>
              <a:ea typeface="微软雅黑" pitchFamily="34" charset="-122"/>
            </a:rPr>
            <a:t>[!A-Z] </a:t>
          </a:r>
          <a:r>
            <a:rPr lang="zh-CN" altLang="en-US" dirty="0" smtClean="0">
              <a:latin typeface="微软雅黑" pitchFamily="34" charset="-122"/>
              <a:ea typeface="微软雅黑" pitchFamily="34" charset="-122"/>
            </a:rPr>
            <a:t>非大写字母</a:t>
          </a:r>
          <a:endParaRPr lang="zh-CN" altLang="en-US" dirty="0">
            <a:latin typeface="微软雅黑" pitchFamily="34" charset="-122"/>
            <a:ea typeface="微软雅黑" pitchFamily="34" charset="-122"/>
          </a:endParaRPr>
        </a:p>
      </dgm:t>
    </dgm:pt>
    <dgm:pt modelId="{C0812082-1A97-4F98-A6B9-DD32852540E8}" type="parTrans" cxnId="{847597D3-40CC-46E3-B898-49DB3A370C2D}">
      <dgm:prSet/>
      <dgm:spPr/>
      <dgm:t>
        <a:bodyPr/>
        <a:lstStyle/>
        <a:p>
          <a:endParaRPr lang="zh-CN" altLang="en-US"/>
        </a:p>
      </dgm:t>
    </dgm:pt>
    <dgm:pt modelId="{7EA1EC0A-D6C7-4289-9756-775170351373}" type="sibTrans" cxnId="{847597D3-40CC-46E3-B898-49DB3A370C2D}">
      <dgm:prSet/>
      <dgm:spPr/>
      <dgm:t>
        <a:bodyPr/>
        <a:lstStyle/>
        <a:p>
          <a:endParaRPr lang="zh-CN" altLang="en-US"/>
        </a:p>
      </dgm:t>
    </dgm:pt>
    <dgm:pt modelId="{13BC683B-73F8-4D5C-8185-395F7A125AB0}">
      <dgm:prSet/>
      <dgm:spPr/>
      <dgm:t>
        <a:bodyPr/>
        <a:lstStyle/>
        <a:p>
          <a:r>
            <a:rPr lang="en-US" altLang="zh-CN" dirty="0" smtClean="0">
              <a:latin typeface="微软雅黑" pitchFamily="34" charset="-122"/>
              <a:ea typeface="微软雅黑" pitchFamily="34" charset="-122"/>
            </a:rPr>
            <a:t>[!0-9]  </a:t>
          </a:r>
          <a:r>
            <a:rPr lang="zh-CN" altLang="en-US" dirty="0" smtClean="0">
              <a:latin typeface="微软雅黑" pitchFamily="34" charset="-122"/>
              <a:ea typeface="微软雅黑" pitchFamily="34" charset="-122"/>
            </a:rPr>
            <a:t>非数字</a:t>
          </a:r>
          <a:endParaRPr lang="zh-CN" altLang="en-US" dirty="0">
            <a:latin typeface="微软雅黑" pitchFamily="34" charset="-122"/>
            <a:ea typeface="微软雅黑" pitchFamily="34" charset="-122"/>
          </a:endParaRPr>
        </a:p>
      </dgm:t>
    </dgm:pt>
    <dgm:pt modelId="{A0428C88-AFF2-4599-B749-558D295AF98C}" type="parTrans" cxnId="{50E24188-E8DB-4FCC-8249-C89B841537DF}">
      <dgm:prSet/>
      <dgm:spPr/>
      <dgm:t>
        <a:bodyPr/>
        <a:lstStyle/>
        <a:p>
          <a:endParaRPr lang="zh-CN" altLang="en-US"/>
        </a:p>
      </dgm:t>
    </dgm:pt>
    <dgm:pt modelId="{5D0AB1B1-787A-4DAC-8E9A-8B5E59E28917}" type="sibTrans" cxnId="{50E24188-E8DB-4FCC-8249-C89B841537DF}">
      <dgm:prSet/>
      <dgm:spPr/>
      <dgm:t>
        <a:bodyPr/>
        <a:lstStyle/>
        <a:p>
          <a:endParaRPr lang="zh-CN" altLang="en-US"/>
        </a:p>
      </dgm:t>
    </dgm:pt>
    <dgm:pt modelId="{6D5EDDEC-1B50-4EE8-9538-0818640ACAC5}">
      <dgm:prSet/>
      <dgm:spPr/>
      <dgm:t>
        <a:bodyPr/>
        <a:lstStyle/>
        <a:p>
          <a:r>
            <a:rPr lang="zh-CN" altLang="en-US" dirty="0" smtClean="0">
              <a:latin typeface="微软雅黑" pitchFamily="34" charset="-122"/>
              <a:ea typeface="微软雅黑" pitchFamily="34" charset="-122"/>
            </a:rPr>
            <a:t>！  逻辑非</a:t>
          </a:r>
          <a:endParaRPr lang="zh-CN" altLang="en-US" dirty="0">
            <a:latin typeface="微软雅黑" pitchFamily="34" charset="-122"/>
            <a:ea typeface="微软雅黑" pitchFamily="34" charset="-122"/>
          </a:endParaRPr>
        </a:p>
      </dgm:t>
    </dgm:pt>
    <dgm:pt modelId="{8C24EE96-7EF3-42BC-BE43-F18DB4EB4398}" type="parTrans" cxnId="{14E32EA5-CCD4-4784-9121-CCA72B0FF11C}">
      <dgm:prSet/>
      <dgm:spPr/>
      <dgm:t>
        <a:bodyPr/>
        <a:lstStyle/>
        <a:p>
          <a:endParaRPr lang="zh-CN" altLang="en-US"/>
        </a:p>
      </dgm:t>
    </dgm:pt>
    <dgm:pt modelId="{B08C89B8-1BBE-4870-91C2-5F39DDDDC02F}" type="sibTrans" cxnId="{14E32EA5-CCD4-4784-9121-CCA72B0FF11C}">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3EB34840-B1DA-48D3-89B5-73761CE89404}" type="pres">
      <dgm:prSet presAssocID="{0B97A128-D428-41D5-A723-DB1295080AD2}" presName="parentText" presStyleLbl="node1" presStyleIdx="0" presStyleCnt="9">
        <dgm:presLayoutVars>
          <dgm:chMax val="0"/>
          <dgm:bulletEnabled val="1"/>
        </dgm:presLayoutVars>
      </dgm:prSet>
      <dgm:spPr/>
      <dgm:t>
        <a:bodyPr/>
        <a:lstStyle/>
        <a:p>
          <a:endParaRPr lang="zh-CN" altLang="en-US"/>
        </a:p>
      </dgm:t>
    </dgm:pt>
    <dgm:pt modelId="{49A7994E-7F45-4CF9-8FF8-55E913853D8C}" type="pres">
      <dgm:prSet presAssocID="{FD68E68E-0F61-4F62-990E-901BCDB8A01E}" presName="spacer" presStyleCnt="0"/>
      <dgm:spPr/>
    </dgm:pt>
    <dgm:pt modelId="{1D7DFB5C-ED9C-4F7F-A162-CC4DA2312CC1}" type="pres">
      <dgm:prSet presAssocID="{2F7D009B-56BB-43CF-BD76-F2C9EEBD38E8}" presName="parentText" presStyleLbl="node1" presStyleIdx="1" presStyleCnt="9">
        <dgm:presLayoutVars>
          <dgm:chMax val="0"/>
          <dgm:bulletEnabled val="1"/>
        </dgm:presLayoutVars>
      </dgm:prSet>
      <dgm:spPr/>
      <dgm:t>
        <a:bodyPr/>
        <a:lstStyle/>
        <a:p>
          <a:endParaRPr lang="zh-CN" altLang="en-US"/>
        </a:p>
      </dgm:t>
    </dgm:pt>
    <dgm:pt modelId="{EE42514A-D9E0-4443-B8BA-A8CCA93ABCF1}" type="pres">
      <dgm:prSet presAssocID="{D896A96F-BE8F-4E87-B0BE-52ED34EC86FE}" presName="spacer" presStyleCnt="0"/>
      <dgm:spPr/>
    </dgm:pt>
    <dgm:pt modelId="{BAA364FF-498A-413C-A924-726BE7CDAD3C}" type="pres">
      <dgm:prSet presAssocID="{ACD5802A-8608-4E7D-B6C3-99568D080526}" presName="parentText" presStyleLbl="node1" presStyleIdx="2" presStyleCnt="9">
        <dgm:presLayoutVars>
          <dgm:chMax val="0"/>
          <dgm:bulletEnabled val="1"/>
        </dgm:presLayoutVars>
      </dgm:prSet>
      <dgm:spPr/>
      <dgm:t>
        <a:bodyPr/>
        <a:lstStyle/>
        <a:p>
          <a:endParaRPr lang="zh-CN" altLang="en-US"/>
        </a:p>
      </dgm:t>
    </dgm:pt>
    <dgm:pt modelId="{F60347E3-6D48-43C1-BD73-CC01D53111A9}" type="pres">
      <dgm:prSet presAssocID="{44ADCFBF-04FF-411D-B25B-36E8A2338778}" presName="spacer" presStyleCnt="0"/>
      <dgm:spPr/>
    </dgm:pt>
    <dgm:pt modelId="{40E22706-25B4-4C12-9CFB-3BA56755F663}" type="pres">
      <dgm:prSet presAssocID="{6D5EDDEC-1B50-4EE8-9538-0818640ACAC5}" presName="parentText" presStyleLbl="node1" presStyleIdx="3" presStyleCnt="9">
        <dgm:presLayoutVars>
          <dgm:chMax val="0"/>
          <dgm:bulletEnabled val="1"/>
        </dgm:presLayoutVars>
      </dgm:prSet>
      <dgm:spPr/>
      <dgm:t>
        <a:bodyPr/>
        <a:lstStyle/>
        <a:p>
          <a:endParaRPr lang="zh-CN" altLang="en-US"/>
        </a:p>
      </dgm:t>
    </dgm:pt>
    <dgm:pt modelId="{0CBC9D5C-A804-401F-9CF6-C9F6F5D9BC2F}" type="pres">
      <dgm:prSet presAssocID="{B08C89B8-1BBE-4870-91C2-5F39DDDDC02F}" presName="spacer" presStyleCnt="0"/>
      <dgm:spPr/>
    </dgm:pt>
    <dgm:pt modelId="{269CECE9-C240-40A0-AB7E-F15F56F25AB3}" type="pres">
      <dgm:prSet presAssocID="{7D8A5DAB-645C-4C5D-A464-43ABA0D37007}" presName="parentText" presStyleLbl="node1" presStyleIdx="4" presStyleCnt="9">
        <dgm:presLayoutVars>
          <dgm:chMax val="0"/>
          <dgm:bulletEnabled val="1"/>
        </dgm:presLayoutVars>
      </dgm:prSet>
      <dgm:spPr/>
      <dgm:t>
        <a:bodyPr/>
        <a:lstStyle/>
        <a:p>
          <a:endParaRPr lang="zh-CN" altLang="en-US"/>
        </a:p>
      </dgm:t>
    </dgm:pt>
    <dgm:pt modelId="{4B8EBB9E-F956-4679-9ED7-70C6A152ACA1}" type="pres">
      <dgm:prSet presAssocID="{972F655B-E3A1-4A33-B9BF-8698F53FCF82}" presName="spacer" presStyleCnt="0"/>
      <dgm:spPr/>
    </dgm:pt>
    <dgm:pt modelId="{9B3F7DD4-DA46-4562-B0ED-C734A28F1B9A}" type="pres">
      <dgm:prSet presAssocID="{C162FD51-66F0-42C5-A81F-B12FE27542CF}" presName="parentText" presStyleLbl="node1" presStyleIdx="5" presStyleCnt="9">
        <dgm:presLayoutVars>
          <dgm:chMax val="0"/>
          <dgm:bulletEnabled val="1"/>
        </dgm:presLayoutVars>
      </dgm:prSet>
      <dgm:spPr/>
      <dgm:t>
        <a:bodyPr/>
        <a:lstStyle/>
        <a:p>
          <a:endParaRPr lang="zh-CN" altLang="en-US"/>
        </a:p>
      </dgm:t>
    </dgm:pt>
    <dgm:pt modelId="{472A0903-8431-4A0A-B339-A07F3C715D73}" type="pres">
      <dgm:prSet presAssocID="{DB99AE52-5429-4E6B-A65D-6E46CA0BCE9A}" presName="spacer" presStyleCnt="0"/>
      <dgm:spPr/>
    </dgm:pt>
    <dgm:pt modelId="{A50416F8-2480-4F69-B943-2ABE9D9F47DC}" type="pres">
      <dgm:prSet presAssocID="{71CFD5F4-C403-4E04-B02C-527DD9428FF9}" presName="parentText" presStyleLbl="node1" presStyleIdx="6" presStyleCnt="9">
        <dgm:presLayoutVars>
          <dgm:chMax val="0"/>
          <dgm:bulletEnabled val="1"/>
        </dgm:presLayoutVars>
      </dgm:prSet>
      <dgm:spPr/>
      <dgm:t>
        <a:bodyPr/>
        <a:lstStyle/>
        <a:p>
          <a:endParaRPr lang="zh-CN" altLang="en-US"/>
        </a:p>
      </dgm:t>
    </dgm:pt>
    <dgm:pt modelId="{474ECD4C-5CD5-4059-B310-46BEA8213786}" type="pres">
      <dgm:prSet presAssocID="{82274ECD-1961-4FF0-90FA-0C7FA69C927C}" presName="spacer" presStyleCnt="0"/>
      <dgm:spPr/>
    </dgm:pt>
    <dgm:pt modelId="{D184D429-C892-41C5-AAD0-5573CC35F2A7}" type="pres">
      <dgm:prSet presAssocID="{EF02DCE7-ECF8-442F-BC20-60E06A4BE42D}" presName="parentText" presStyleLbl="node1" presStyleIdx="7" presStyleCnt="9">
        <dgm:presLayoutVars>
          <dgm:chMax val="0"/>
          <dgm:bulletEnabled val="1"/>
        </dgm:presLayoutVars>
      </dgm:prSet>
      <dgm:spPr/>
      <dgm:t>
        <a:bodyPr/>
        <a:lstStyle/>
        <a:p>
          <a:endParaRPr lang="zh-CN" altLang="en-US"/>
        </a:p>
      </dgm:t>
    </dgm:pt>
    <dgm:pt modelId="{E1F3410D-5783-493D-ADA8-8E72940D5CC6}" type="pres">
      <dgm:prSet presAssocID="{7EA1EC0A-D6C7-4289-9756-775170351373}" presName="spacer" presStyleCnt="0"/>
      <dgm:spPr/>
    </dgm:pt>
    <dgm:pt modelId="{86843D25-E1F8-4E23-8AA0-D99D606E57C2}" type="pres">
      <dgm:prSet presAssocID="{13BC683B-73F8-4D5C-8185-395F7A125AB0}" presName="parentText" presStyleLbl="node1" presStyleIdx="8" presStyleCnt="9">
        <dgm:presLayoutVars>
          <dgm:chMax val="0"/>
          <dgm:bulletEnabled val="1"/>
        </dgm:presLayoutVars>
      </dgm:prSet>
      <dgm:spPr/>
      <dgm:t>
        <a:bodyPr/>
        <a:lstStyle/>
        <a:p>
          <a:endParaRPr lang="zh-CN" altLang="en-US"/>
        </a:p>
      </dgm:t>
    </dgm:pt>
  </dgm:ptLst>
  <dgm:cxnLst>
    <dgm:cxn modelId="{4E5956E1-C451-456F-9B0F-4FBAD1FCEFE3}" srcId="{09DA4DF5-5BC0-420D-9703-F13B6B52AC4F}" destId="{2F7D009B-56BB-43CF-BD76-F2C9EEBD38E8}" srcOrd="1" destOrd="0" parTransId="{89F04FB9-FA2B-40F5-B7D1-C5AC73028475}" sibTransId="{D896A96F-BE8F-4E87-B0BE-52ED34EC86FE}"/>
    <dgm:cxn modelId="{EA4B48D4-8892-46CE-8B67-F5F8CE31B264}" srcId="{09DA4DF5-5BC0-420D-9703-F13B6B52AC4F}" destId="{7D8A5DAB-645C-4C5D-A464-43ABA0D37007}" srcOrd="4" destOrd="0" parTransId="{57958C3B-B97D-4E58-A324-CE65CEFD4503}" sibTransId="{972F655B-E3A1-4A33-B9BF-8698F53FCF82}"/>
    <dgm:cxn modelId="{E84528C9-19C0-46CA-ADE3-491EC6F69DB7}" srcId="{09DA4DF5-5BC0-420D-9703-F13B6B52AC4F}" destId="{ACD5802A-8608-4E7D-B6C3-99568D080526}" srcOrd="2" destOrd="0" parTransId="{E837FA1D-7CCC-4F2F-AEDE-15C0FFC2D2B3}" sibTransId="{44ADCFBF-04FF-411D-B25B-36E8A2338778}"/>
    <dgm:cxn modelId="{14E32EA5-CCD4-4784-9121-CCA72B0FF11C}" srcId="{09DA4DF5-5BC0-420D-9703-F13B6B52AC4F}" destId="{6D5EDDEC-1B50-4EE8-9538-0818640ACAC5}" srcOrd="3" destOrd="0" parTransId="{8C24EE96-7EF3-42BC-BE43-F18DB4EB4398}" sibTransId="{B08C89B8-1BBE-4870-91C2-5F39DDDDC02F}"/>
    <dgm:cxn modelId="{B9DD300D-E4A4-4B7A-AFB8-8D5D2A934E82}" type="presOf" srcId="{7D8A5DAB-645C-4C5D-A464-43ABA0D37007}" destId="{269CECE9-C240-40A0-AB7E-F15F56F25AB3}" srcOrd="0" destOrd="0" presId="urn:microsoft.com/office/officeart/2005/8/layout/vList2"/>
    <dgm:cxn modelId="{847597D3-40CC-46E3-B898-49DB3A370C2D}" srcId="{09DA4DF5-5BC0-420D-9703-F13B6B52AC4F}" destId="{EF02DCE7-ECF8-442F-BC20-60E06A4BE42D}" srcOrd="7" destOrd="0" parTransId="{C0812082-1A97-4F98-A6B9-DD32852540E8}" sibTransId="{7EA1EC0A-D6C7-4289-9756-775170351373}"/>
    <dgm:cxn modelId="{6FEA70B9-CE84-4102-87CB-D306AE5EDCB6}" type="presOf" srcId="{ACD5802A-8608-4E7D-B6C3-99568D080526}" destId="{BAA364FF-498A-413C-A924-726BE7CDAD3C}" srcOrd="0" destOrd="0" presId="urn:microsoft.com/office/officeart/2005/8/layout/vList2"/>
    <dgm:cxn modelId="{50E24188-E8DB-4FCC-8249-C89B841537DF}" srcId="{09DA4DF5-5BC0-420D-9703-F13B6B52AC4F}" destId="{13BC683B-73F8-4D5C-8185-395F7A125AB0}" srcOrd="8" destOrd="0" parTransId="{A0428C88-AFF2-4599-B749-558D295AF98C}" sibTransId="{5D0AB1B1-787A-4DAC-8E9A-8B5E59E28917}"/>
    <dgm:cxn modelId="{7531C64A-E9CD-4E93-9AF6-BDBC82A93865}" srcId="{09DA4DF5-5BC0-420D-9703-F13B6B52AC4F}" destId="{71CFD5F4-C403-4E04-B02C-527DD9428FF9}" srcOrd="6" destOrd="0" parTransId="{13F5AB87-A1AA-4884-8158-B94E404134E8}" sibTransId="{82274ECD-1961-4FF0-90FA-0C7FA69C927C}"/>
    <dgm:cxn modelId="{62455B66-DDA0-4389-97F4-741F2E69E7B7}" type="presOf" srcId="{71CFD5F4-C403-4E04-B02C-527DD9428FF9}" destId="{A50416F8-2480-4F69-B943-2ABE9D9F47DC}" srcOrd="0" destOrd="0" presId="urn:microsoft.com/office/officeart/2005/8/layout/vList2"/>
    <dgm:cxn modelId="{B74F0DC7-785B-40A4-82E2-7E345B9447EF}" type="presOf" srcId="{13BC683B-73F8-4D5C-8185-395F7A125AB0}" destId="{86843D25-E1F8-4E23-8AA0-D99D606E57C2}" srcOrd="0" destOrd="0" presId="urn:microsoft.com/office/officeart/2005/8/layout/vList2"/>
    <dgm:cxn modelId="{6C93A81A-8AE5-4107-AF3A-1A1517586658}" type="presOf" srcId="{2F7D009B-56BB-43CF-BD76-F2C9EEBD38E8}" destId="{1D7DFB5C-ED9C-4F7F-A162-CC4DA2312CC1}" srcOrd="0" destOrd="0" presId="urn:microsoft.com/office/officeart/2005/8/layout/vList2"/>
    <dgm:cxn modelId="{BADFB9D1-9A60-42AC-B7DA-355270E84CD8}" type="presOf" srcId="{EF02DCE7-ECF8-442F-BC20-60E06A4BE42D}" destId="{D184D429-C892-41C5-AAD0-5573CC35F2A7}" srcOrd="0" destOrd="0" presId="urn:microsoft.com/office/officeart/2005/8/layout/vList2"/>
    <dgm:cxn modelId="{0D9E5F44-82D7-40AB-B2BD-C7DFB7DE7FA0}" srcId="{09DA4DF5-5BC0-420D-9703-F13B6B52AC4F}" destId="{C162FD51-66F0-42C5-A81F-B12FE27542CF}" srcOrd="5" destOrd="0" parTransId="{E034D10A-ADAD-4D47-A8AB-3B463BF84016}" sibTransId="{DB99AE52-5429-4E6B-A65D-6E46CA0BCE9A}"/>
    <dgm:cxn modelId="{E1903E27-C416-4C7C-848A-05D771648606}" srcId="{09DA4DF5-5BC0-420D-9703-F13B6B52AC4F}" destId="{0B97A128-D428-41D5-A723-DB1295080AD2}" srcOrd="0" destOrd="0" parTransId="{0DAE105F-781A-4109-83A3-2A73D1FA8F29}" sibTransId="{FD68E68E-0F61-4F62-990E-901BCDB8A01E}"/>
    <dgm:cxn modelId="{0C6973BC-52CF-420C-A2EB-6CFCF0640F4B}" type="presOf" srcId="{6D5EDDEC-1B50-4EE8-9538-0818640ACAC5}" destId="{40E22706-25B4-4C12-9CFB-3BA56755F663}" srcOrd="0" destOrd="0" presId="urn:microsoft.com/office/officeart/2005/8/layout/vList2"/>
    <dgm:cxn modelId="{0E433716-0335-4399-8CCA-E91CC7D02E16}" type="presOf" srcId="{0B97A128-D428-41D5-A723-DB1295080AD2}" destId="{3EB34840-B1DA-48D3-89B5-73761CE89404}" srcOrd="0" destOrd="0" presId="urn:microsoft.com/office/officeart/2005/8/layout/vList2"/>
    <dgm:cxn modelId="{F8B6B40C-E79E-409A-8BE0-ED875C1BB246}" type="presOf" srcId="{09DA4DF5-5BC0-420D-9703-F13B6B52AC4F}" destId="{5232CA83-C17F-44AF-8C78-B892B8BE320D}" srcOrd="0" destOrd="0" presId="urn:microsoft.com/office/officeart/2005/8/layout/vList2"/>
    <dgm:cxn modelId="{7BFDA379-F261-4D4C-8608-63F0353CCA25}" type="presOf" srcId="{C162FD51-66F0-42C5-A81F-B12FE27542CF}" destId="{9B3F7DD4-DA46-4562-B0ED-C734A28F1B9A}" srcOrd="0" destOrd="0" presId="urn:microsoft.com/office/officeart/2005/8/layout/vList2"/>
    <dgm:cxn modelId="{48979484-B70A-4102-ABBB-2337E358C825}" type="presParOf" srcId="{5232CA83-C17F-44AF-8C78-B892B8BE320D}" destId="{3EB34840-B1DA-48D3-89B5-73761CE89404}" srcOrd="0" destOrd="0" presId="urn:microsoft.com/office/officeart/2005/8/layout/vList2"/>
    <dgm:cxn modelId="{7FAA916D-6892-4388-971F-F063A1332222}" type="presParOf" srcId="{5232CA83-C17F-44AF-8C78-B892B8BE320D}" destId="{49A7994E-7F45-4CF9-8FF8-55E913853D8C}" srcOrd="1" destOrd="0" presId="urn:microsoft.com/office/officeart/2005/8/layout/vList2"/>
    <dgm:cxn modelId="{3630D13C-B10A-44D5-8D01-339994FB83F1}" type="presParOf" srcId="{5232CA83-C17F-44AF-8C78-B892B8BE320D}" destId="{1D7DFB5C-ED9C-4F7F-A162-CC4DA2312CC1}" srcOrd="2" destOrd="0" presId="urn:microsoft.com/office/officeart/2005/8/layout/vList2"/>
    <dgm:cxn modelId="{145B720E-6B76-4DFA-891D-2241F8BE3652}" type="presParOf" srcId="{5232CA83-C17F-44AF-8C78-B892B8BE320D}" destId="{EE42514A-D9E0-4443-B8BA-A8CCA93ABCF1}" srcOrd="3" destOrd="0" presId="urn:microsoft.com/office/officeart/2005/8/layout/vList2"/>
    <dgm:cxn modelId="{BF665926-353B-44B6-A450-B94EBAB39A75}" type="presParOf" srcId="{5232CA83-C17F-44AF-8C78-B892B8BE320D}" destId="{BAA364FF-498A-413C-A924-726BE7CDAD3C}" srcOrd="4" destOrd="0" presId="urn:microsoft.com/office/officeart/2005/8/layout/vList2"/>
    <dgm:cxn modelId="{AC603D66-3CCC-4A46-B6FC-BD934400B93F}" type="presParOf" srcId="{5232CA83-C17F-44AF-8C78-B892B8BE320D}" destId="{F60347E3-6D48-43C1-BD73-CC01D53111A9}" srcOrd="5" destOrd="0" presId="urn:microsoft.com/office/officeart/2005/8/layout/vList2"/>
    <dgm:cxn modelId="{679CBAA8-3F93-4C57-B23B-9836707035F2}" type="presParOf" srcId="{5232CA83-C17F-44AF-8C78-B892B8BE320D}" destId="{40E22706-25B4-4C12-9CFB-3BA56755F663}" srcOrd="6" destOrd="0" presId="urn:microsoft.com/office/officeart/2005/8/layout/vList2"/>
    <dgm:cxn modelId="{4E897D21-2365-4AF2-B8A4-96F1A3D71F01}" type="presParOf" srcId="{5232CA83-C17F-44AF-8C78-B892B8BE320D}" destId="{0CBC9D5C-A804-401F-9CF6-C9F6F5D9BC2F}" srcOrd="7" destOrd="0" presId="urn:microsoft.com/office/officeart/2005/8/layout/vList2"/>
    <dgm:cxn modelId="{005C7173-794B-4EF8-84A3-2F8FD3C185AD}" type="presParOf" srcId="{5232CA83-C17F-44AF-8C78-B892B8BE320D}" destId="{269CECE9-C240-40A0-AB7E-F15F56F25AB3}" srcOrd="8" destOrd="0" presId="urn:microsoft.com/office/officeart/2005/8/layout/vList2"/>
    <dgm:cxn modelId="{29BCD90A-46EF-4BE2-82DC-5BF767C91BC6}" type="presParOf" srcId="{5232CA83-C17F-44AF-8C78-B892B8BE320D}" destId="{4B8EBB9E-F956-4679-9ED7-70C6A152ACA1}" srcOrd="9" destOrd="0" presId="urn:microsoft.com/office/officeart/2005/8/layout/vList2"/>
    <dgm:cxn modelId="{47E4301A-67F9-4A46-96C1-7FF29874BEC8}" type="presParOf" srcId="{5232CA83-C17F-44AF-8C78-B892B8BE320D}" destId="{9B3F7DD4-DA46-4562-B0ED-C734A28F1B9A}" srcOrd="10" destOrd="0" presId="urn:microsoft.com/office/officeart/2005/8/layout/vList2"/>
    <dgm:cxn modelId="{2BAEA73C-A4BE-4660-A6A5-A1C068635FE5}" type="presParOf" srcId="{5232CA83-C17F-44AF-8C78-B892B8BE320D}" destId="{472A0903-8431-4A0A-B339-A07F3C715D73}" srcOrd="11" destOrd="0" presId="urn:microsoft.com/office/officeart/2005/8/layout/vList2"/>
    <dgm:cxn modelId="{4D8EFAEB-AC9D-4A3E-9660-995EC2C353B6}" type="presParOf" srcId="{5232CA83-C17F-44AF-8C78-B892B8BE320D}" destId="{A50416F8-2480-4F69-B943-2ABE9D9F47DC}" srcOrd="12" destOrd="0" presId="urn:microsoft.com/office/officeart/2005/8/layout/vList2"/>
    <dgm:cxn modelId="{C8A02A04-8777-44EB-8702-4C9C9CF39E1E}" type="presParOf" srcId="{5232CA83-C17F-44AF-8C78-B892B8BE320D}" destId="{474ECD4C-5CD5-4059-B310-46BEA8213786}" srcOrd="13" destOrd="0" presId="urn:microsoft.com/office/officeart/2005/8/layout/vList2"/>
    <dgm:cxn modelId="{9DCF16AE-FAD8-4B7D-BB5E-1E3D1EDD7169}" type="presParOf" srcId="{5232CA83-C17F-44AF-8C78-B892B8BE320D}" destId="{D184D429-C892-41C5-AAD0-5573CC35F2A7}" srcOrd="14" destOrd="0" presId="urn:microsoft.com/office/officeart/2005/8/layout/vList2"/>
    <dgm:cxn modelId="{0221B9DD-AFED-4DB6-AADE-28C6EF7C098E}" type="presParOf" srcId="{5232CA83-C17F-44AF-8C78-B892B8BE320D}" destId="{E1F3410D-5783-493D-ADA8-8E72940D5CC6}" srcOrd="15" destOrd="0" presId="urn:microsoft.com/office/officeart/2005/8/layout/vList2"/>
    <dgm:cxn modelId="{279D8740-14DD-4563-9EB8-B85A466887E9}" type="presParOf" srcId="{5232CA83-C17F-44AF-8C78-B892B8BE320D}" destId="{86843D25-E1F8-4E23-8AA0-D99D606E57C2}"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1693-3E06-4F06-9695-14DAB2F73F1E}">
      <dsp:nvSpPr>
        <dsp:cNvPr id="0" name=""/>
        <dsp:cNvSpPr/>
      </dsp:nvSpPr>
      <dsp:spPr>
        <a:xfrm>
          <a:off x="-4817818" y="-738383"/>
          <a:ext cx="5738297" cy="5738297"/>
        </a:xfrm>
        <a:prstGeom prst="blockArc">
          <a:avLst>
            <a:gd name="adj1" fmla="val 18900000"/>
            <a:gd name="adj2" fmla="val 2700000"/>
            <a:gd name="adj3" fmla="val 376"/>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5391E-456B-4FB1-8D96-4E0DC43C643B}">
      <dsp:nvSpPr>
        <dsp:cNvPr id="0" name=""/>
        <dsp:cNvSpPr/>
      </dsp:nvSpPr>
      <dsp:spPr>
        <a:xfrm>
          <a:off x="482055" y="327626"/>
          <a:ext cx="7076663"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关于</a:t>
          </a:r>
          <a:r>
            <a:rPr lang="en-US" altLang="zh-CN" sz="2500" kern="1200" dirty="0" smtClean="0">
              <a:latin typeface="微软雅黑" panose="020B0503020204020204" pitchFamily="34" charset="-122"/>
              <a:ea typeface="微软雅黑" panose="020B0503020204020204" pitchFamily="34" charset="-122"/>
            </a:rPr>
            <a:t>S</a:t>
          </a:r>
          <a:r>
            <a:rPr lang="en-US" altLang="en-US" sz="2500" kern="1200" dirty="0" smtClean="0">
              <a:latin typeface="微软雅黑" panose="020B0503020204020204" pitchFamily="34" charset="-122"/>
              <a:ea typeface="微软雅黑" panose="020B0503020204020204" pitchFamily="34" charset="-122"/>
            </a:rPr>
            <a:t>hapes</a:t>
          </a:r>
          <a:r>
            <a:rPr lang="zh-CN" altLang="en-US" sz="2500" kern="1200" dirty="0" smtClean="0">
              <a:latin typeface="微软雅黑" panose="020B0503020204020204" pitchFamily="34" charset="-122"/>
              <a:ea typeface="微软雅黑" panose="020B0503020204020204" pitchFamily="34" charset="-122"/>
            </a:rPr>
            <a:t>大家族</a:t>
          </a:r>
          <a:endParaRPr lang="en-US" sz="2500" kern="1200" dirty="0">
            <a:latin typeface="微软雅黑" panose="020B0503020204020204" pitchFamily="34" charset="-122"/>
            <a:ea typeface="微软雅黑" panose="020B0503020204020204" pitchFamily="34" charset="-122"/>
          </a:endParaRPr>
        </a:p>
      </dsp:txBody>
      <dsp:txXfrm>
        <a:off x="482055" y="327626"/>
        <a:ext cx="7076663" cy="655593"/>
      </dsp:txXfrm>
    </dsp:sp>
    <dsp:sp modelId="{CEAF5CDE-7ACE-4FCC-A6A9-5B276A468D80}">
      <dsp:nvSpPr>
        <dsp:cNvPr id="0" name=""/>
        <dsp:cNvSpPr/>
      </dsp:nvSpPr>
      <dsp:spPr>
        <a:xfrm>
          <a:off x="72309" y="245677"/>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C3902F02-2AE6-4A58-BB25-3B9C3FAF8EF6}">
      <dsp:nvSpPr>
        <dsp:cNvPr id="0" name=""/>
        <dsp:cNvSpPr/>
      </dsp:nvSpPr>
      <dsp:spPr>
        <a:xfrm>
          <a:off x="857922" y="1311187"/>
          <a:ext cx="6700796"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操作</a:t>
          </a:r>
          <a:r>
            <a:rPr lang="en-US" altLang="zh-CN" sz="2500" kern="1200" dirty="0" smtClean="0">
              <a:latin typeface="微软雅黑" panose="020B0503020204020204" pitchFamily="34" charset="-122"/>
              <a:ea typeface="微软雅黑" panose="020B0503020204020204" pitchFamily="34" charset="-122"/>
            </a:rPr>
            <a:t>Shape</a:t>
          </a:r>
          <a:r>
            <a:rPr lang="zh-CN" altLang="en-US" sz="2500" kern="1200" dirty="0" smtClean="0">
              <a:latin typeface="微软雅黑" panose="020B0503020204020204" pitchFamily="34" charset="-122"/>
              <a:ea typeface="微软雅黑" panose="020B0503020204020204" pitchFamily="34" charset="-122"/>
            </a:rPr>
            <a:t>对象</a:t>
          </a:r>
          <a:endParaRPr lang="en-US" sz="2500" kern="1200" dirty="0">
            <a:latin typeface="微软雅黑" panose="020B0503020204020204" pitchFamily="34" charset="-122"/>
            <a:ea typeface="微软雅黑" panose="020B0503020204020204" pitchFamily="34" charset="-122"/>
          </a:endParaRPr>
        </a:p>
      </dsp:txBody>
      <dsp:txXfrm>
        <a:off x="857922" y="1311187"/>
        <a:ext cx="6700796" cy="655593"/>
      </dsp:txXfrm>
    </dsp:sp>
    <dsp:sp modelId="{3E7326FE-E741-4818-8C78-EEA5D4E7ABA7}">
      <dsp:nvSpPr>
        <dsp:cNvPr id="0" name=""/>
        <dsp:cNvSpPr/>
      </dsp:nvSpPr>
      <dsp:spPr>
        <a:xfrm>
          <a:off x="448176" y="1229238"/>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67214104-825C-44FB-A978-B82B820FD636}">
      <dsp:nvSpPr>
        <dsp:cNvPr id="0" name=""/>
        <dsp:cNvSpPr/>
      </dsp:nvSpPr>
      <dsp:spPr>
        <a:xfrm>
          <a:off x="857922" y="2294749"/>
          <a:ext cx="6700796"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使用</a:t>
          </a:r>
          <a:r>
            <a:rPr lang="en-US" altLang="zh-CN" sz="2500" kern="1200" dirty="0" smtClean="0">
              <a:latin typeface="微软雅黑" panose="020B0503020204020204" pitchFamily="34" charset="-122"/>
              <a:ea typeface="微软雅黑" panose="020B0503020204020204" pitchFamily="34" charset="-122"/>
            </a:rPr>
            <a:t>Like</a:t>
          </a:r>
          <a:r>
            <a:rPr lang="zh-CN" altLang="en-US" sz="2500" kern="1200" dirty="0" smtClean="0">
              <a:latin typeface="微软雅黑" panose="020B0503020204020204" pitchFamily="34" charset="-122"/>
              <a:ea typeface="微软雅黑" panose="020B0503020204020204" pitchFamily="34" charset="-122"/>
            </a:rPr>
            <a:t>语句</a:t>
          </a:r>
          <a:endParaRPr lang="en-US" sz="2500" kern="1200" dirty="0">
            <a:latin typeface="微软雅黑" panose="020B0503020204020204" pitchFamily="34" charset="-122"/>
            <a:ea typeface="微软雅黑" panose="020B0503020204020204" pitchFamily="34" charset="-122"/>
          </a:endParaRPr>
        </a:p>
      </dsp:txBody>
      <dsp:txXfrm>
        <a:off x="857922" y="2294749"/>
        <a:ext cx="6700796" cy="655593"/>
      </dsp:txXfrm>
    </dsp:sp>
    <dsp:sp modelId="{DACA6BE4-CD0F-47C0-AB35-9B5E26BE5D05}">
      <dsp:nvSpPr>
        <dsp:cNvPr id="0" name=""/>
        <dsp:cNvSpPr/>
      </dsp:nvSpPr>
      <dsp:spPr>
        <a:xfrm>
          <a:off x="448176" y="2212799"/>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9621A2E6-9280-42CC-80D2-1348CDD78BD9}">
      <dsp:nvSpPr>
        <dsp:cNvPr id="0" name=""/>
        <dsp:cNvSpPr/>
      </dsp:nvSpPr>
      <dsp:spPr>
        <a:xfrm>
          <a:off x="482055" y="3278310"/>
          <a:ext cx="7076663"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课程小结及课后练习</a:t>
          </a:r>
          <a:endParaRPr lang="en-US" sz="2500" kern="1200" dirty="0">
            <a:latin typeface="微软雅黑" panose="020B0503020204020204" pitchFamily="34" charset="-122"/>
            <a:ea typeface="微软雅黑" panose="020B0503020204020204" pitchFamily="34" charset="-122"/>
          </a:endParaRPr>
        </a:p>
      </dsp:txBody>
      <dsp:txXfrm>
        <a:off x="482055" y="3278310"/>
        <a:ext cx="7076663" cy="655593"/>
      </dsp:txXfrm>
    </dsp:sp>
    <dsp:sp modelId="{CB776D93-6AB3-4892-B624-464F0568572C}">
      <dsp:nvSpPr>
        <dsp:cNvPr id="0" name=""/>
        <dsp:cNvSpPr/>
      </dsp:nvSpPr>
      <dsp:spPr>
        <a:xfrm>
          <a:off x="72309" y="3196361"/>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D647B-A3CF-4EFF-BF01-ACF17BBC89C1}">
      <dsp:nvSpPr>
        <dsp:cNvPr id="0" name=""/>
        <dsp:cNvSpPr/>
      </dsp:nvSpPr>
      <dsp:spPr>
        <a:xfrm>
          <a:off x="0" y="72665"/>
          <a:ext cx="5559496" cy="4705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altLang="zh-CN" sz="1500" kern="1200" dirty="0" smtClean="0">
              <a:latin typeface="微软雅黑" panose="020B0503020204020204" pitchFamily="34" charset="-122"/>
              <a:ea typeface="微软雅黑" panose="020B0503020204020204" pitchFamily="34" charset="-122"/>
            </a:rPr>
            <a:t>Sheet1.shapes.count</a:t>
          </a:r>
          <a:endParaRPr lang="zh-CN" altLang="zh-CN" sz="1500" kern="1200" dirty="0" smtClean="0">
            <a:latin typeface="微软雅黑" panose="020B0503020204020204" pitchFamily="34" charset="-122"/>
            <a:ea typeface="微软雅黑" panose="020B0503020204020204" pitchFamily="34" charset="-122"/>
          </a:endParaRPr>
        </a:p>
      </dsp:txBody>
      <dsp:txXfrm>
        <a:off x="22971" y="95636"/>
        <a:ext cx="5513554" cy="424617"/>
      </dsp:txXfrm>
    </dsp:sp>
    <dsp:sp modelId="{1ABB9214-E165-4947-9F75-83116C6AD427}">
      <dsp:nvSpPr>
        <dsp:cNvPr id="0" name=""/>
        <dsp:cNvSpPr/>
      </dsp:nvSpPr>
      <dsp:spPr>
        <a:xfrm>
          <a:off x="0" y="586425"/>
          <a:ext cx="5559496" cy="4705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altLang="zh-CN" sz="1500" kern="1200" dirty="0" err="1" smtClean="0">
              <a:latin typeface="微软雅黑" panose="020B0503020204020204" pitchFamily="34" charset="-122"/>
              <a:ea typeface="微软雅黑" panose="020B0503020204020204" pitchFamily="34" charset="-122"/>
            </a:rPr>
            <a:t>Shp.Type</a:t>
          </a:r>
          <a:endParaRPr lang="zh-CN" altLang="zh-CN" sz="1500" kern="1200" dirty="0" smtClean="0">
            <a:latin typeface="微软雅黑" panose="020B0503020204020204" pitchFamily="34" charset="-122"/>
            <a:ea typeface="微软雅黑" panose="020B0503020204020204" pitchFamily="34" charset="-122"/>
          </a:endParaRPr>
        </a:p>
      </dsp:txBody>
      <dsp:txXfrm>
        <a:off x="22971" y="609396"/>
        <a:ext cx="5513554" cy="424617"/>
      </dsp:txXfrm>
    </dsp:sp>
    <dsp:sp modelId="{FD9E8F92-62BD-4D93-8C2C-917F7D3DEC0D}">
      <dsp:nvSpPr>
        <dsp:cNvPr id="0" name=""/>
        <dsp:cNvSpPr/>
      </dsp:nvSpPr>
      <dsp:spPr>
        <a:xfrm>
          <a:off x="0" y="1100184"/>
          <a:ext cx="5559496" cy="4705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altLang="zh-CN" sz="1500" kern="1200" dirty="0" err="1" smtClean="0">
              <a:latin typeface="微软雅黑" panose="020B0503020204020204" pitchFamily="34" charset="-122"/>
              <a:ea typeface="微软雅黑" panose="020B0503020204020204" pitchFamily="34" charset="-122"/>
            </a:rPr>
            <a:t>Shp.Name</a:t>
          </a:r>
          <a:endParaRPr lang="zh-CN" altLang="zh-CN" sz="1500" kern="1200" dirty="0" smtClean="0">
            <a:latin typeface="微软雅黑" panose="020B0503020204020204" pitchFamily="34" charset="-122"/>
            <a:ea typeface="微软雅黑" panose="020B0503020204020204" pitchFamily="34" charset="-122"/>
          </a:endParaRPr>
        </a:p>
      </dsp:txBody>
      <dsp:txXfrm>
        <a:off x="22971" y="1123155"/>
        <a:ext cx="5513554" cy="424617"/>
      </dsp:txXfrm>
    </dsp:sp>
    <dsp:sp modelId="{180B0F90-F097-4CDE-9A33-C3E5D1F33FE4}">
      <dsp:nvSpPr>
        <dsp:cNvPr id="0" name=""/>
        <dsp:cNvSpPr/>
      </dsp:nvSpPr>
      <dsp:spPr>
        <a:xfrm>
          <a:off x="0" y="1613943"/>
          <a:ext cx="5559496" cy="4705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altLang="zh-CN" sz="1500" kern="1200" dirty="0" err="1" smtClean="0">
              <a:latin typeface="微软雅黑" panose="020B0503020204020204" pitchFamily="34" charset="-122"/>
              <a:ea typeface="微软雅黑" panose="020B0503020204020204" pitchFamily="34" charset="-122"/>
            </a:rPr>
            <a:t>Shp.TopLeftCell.Address</a:t>
          </a:r>
          <a:endParaRPr lang="zh-CN" altLang="zh-CN" sz="1500" kern="1200" dirty="0" smtClean="0">
            <a:latin typeface="微软雅黑" panose="020B0503020204020204" pitchFamily="34" charset="-122"/>
            <a:ea typeface="微软雅黑" panose="020B0503020204020204" pitchFamily="34" charset="-122"/>
          </a:endParaRPr>
        </a:p>
      </dsp:txBody>
      <dsp:txXfrm>
        <a:off x="22971" y="1636914"/>
        <a:ext cx="5513554" cy="424617"/>
      </dsp:txXfrm>
    </dsp:sp>
    <dsp:sp modelId="{865DED15-99C6-4FE5-BD01-71D7AAD8B8CA}">
      <dsp:nvSpPr>
        <dsp:cNvPr id="0" name=""/>
        <dsp:cNvSpPr/>
      </dsp:nvSpPr>
      <dsp:spPr>
        <a:xfrm>
          <a:off x="0" y="2127703"/>
          <a:ext cx="5559496" cy="4705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altLang="zh-CN" sz="1500" kern="1200" dirty="0" err="1" smtClean="0">
              <a:latin typeface="微软雅黑" panose="020B0503020204020204" pitchFamily="34" charset="-122"/>
              <a:ea typeface="微软雅黑" panose="020B0503020204020204" pitchFamily="34" charset="-122"/>
            </a:rPr>
            <a:t>Shp.Top</a:t>
          </a:r>
          <a:endParaRPr lang="zh-CN" altLang="zh-CN" sz="1500" kern="1200" dirty="0" err="1" smtClean="0">
            <a:latin typeface="微软雅黑" panose="020B0503020204020204" pitchFamily="34" charset="-122"/>
            <a:ea typeface="微软雅黑" panose="020B0503020204020204" pitchFamily="34" charset="-122"/>
          </a:endParaRPr>
        </a:p>
      </dsp:txBody>
      <dsp:txXfrm>
        <a:off x="22971" y="2150674"/>
        <a:ext cx="5513554" cy="424617"/>
      </dsp:txXfrm>
    </dsp:sp>
    <dsp:sp modelId="{739F265A-E150-402E-9DF6-7DB7357C91D7}">
      <dsp:nvSpPr>
        <dsp:cNvPr id="0" name=""/>
        <dsp:cNvSpPr/>
      </dsp:nvSpPr>
      <dsp:spPr>
        <a:xfrm>
          <a:off x="0" y="2641462"/>
          <a:ext cx="5559496" cy="4705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altLang="zh-CN" sz="1500" kern="1200" dirty="0" err="1" smtClean="0">
              <a:latin typeface="微软雅黑" panose="020B0503020204020204" pitchFamily="34" charset="-122"/>
              <a:ea typeface="微软雅黑" panose="020B0503020204020204" pitchFamily="34" charset="-122"/>
            </a:rPr>
            <a:t>Shp.Left</a:t>
          </a:r>
          <a:endParaRPr lang="zh-CN" altLang="zh-CN" sz="1500" kern="1200" dirty="0" err="1" smtClean="0">
            <a:latin typeface="微软雅黑" panose="020B0503020204020204" pitchFamily="34" charset="-122"/>
            <a:ea typeface="微软雅黑" panose="020B0503020204020204" pitchFamily="34" charset="-122"/>
          </a:endParaRPr>
        </a:p>
      </dsp:txBody>
      <dsp:txXfrm>
        <a:off x="22971" y="2664433"/>
        <a:ext cx="5513554" cy="424617"/>
      </dsp:txXfrm>
    </dsp:sp>
    <dsp:sp modelId="{77190301-48ED-4BBE-84D5-4A3C898FF16A}">
      <dsp:nvSpPr>
        <dsp:cNvPr id="0" name=""/>
        <dsp:cNvSpPr/>
      </dsp:nvSpPr>
      <dsp:spPr>
        <a:xfrm>
          <a:off x="0" y="3155222"/>
          <a:ext cx="5559496" cy="4705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altLang="zh-CN" sz="1500" kern="1200" dirty="0" err="1" smtClean="0">
              <a:latin typeface="微软雅黑" panose="020B0503020204020204" pitchFamily="34" charset="-122"/>
              <a:ea typeface="微软雅黑" panose="020B0503020204020204" pitchFamily="34" charset="-122"/>
            </a:rPr>
            <a:t>Shp.Height</a:t>
          </a:r>
          <a:endParaRPr lang="zh-CN" altLang="zh-CN" sz="1500" kern="1200" dirty="0" err="1" smtClean="0">
            <a:latin typeface="微软雅黑" panose="020B0503020204020204" pitchFamily="34" charset="-122"/>
            <a:ea typeface="微软雅黑" panose="020B0503020204020204" pitchFamily="34" charset="-122"/>
          </a:endParaRPr>
        </a:p>
      </dsp:txBody>
      <dsp:txXfrm>
        <a:off x="22971" y="3178193"/>
        <a:ext cx="5513554" cy="424617"/>
      </dsp:txXfrm>
    </dsp:sp>
    <dsp:sp modelId="{E5592C29-9902-442E-8289-EFCE9BF2BD6B}">
      <dsp:nvSpPr>
        <dsp:cNvPr id="0" name=""/>
        <dsp:cNvSpPr/>
      </dsp:nvSpPr>
      <dsp:spPr>
        <a:xfrm>
          <a:off x="0" y="3668981"/>
          <a:ext cx="5559496" cy="4705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altLang="zh-CN" sz="1500" kern="1200" dirty="0" err="1" smtClean="0">
              <a:latin typeface="微软雅黑" panose="020B0503020204020204" pitchFamily="34" charset="-122"/>
              <a:ea typeface="微软雅黑" panose="020B0503020204020204" pitchFamily="34" charset="-122"/>
            </a:rPr>
            <a:t>Shp.Width</a:t>
          </a:r>
          <a:endParaRPr lang="zh-CN" altLang="zh-CN" sz="1500" kern="1200" dirty="0" err="1" smtClean="0">
            <a:latin typeface="微软雅黑" panose="020B0503020204020204" pitchFamily="34" charset="-122"/>
            <a:ea typeface="微软雅黑" panose="020B0503020204020204" pitchFamily="34" charset="-122"/>
          </a:endParaRPr>
        </a:p>
      </dsp:txBody>
      <dsp:txXfrm>
        <a:off x="22971" y="3691952"/>
        <a:ext cx="5513554" cy="424617"/>
      </dsp:txXfrm>
    </dsp:sp>
    <dsp:sp modelId="{5D07EB7C-92E6-4FC8-B1E9-54AAE35BBB68}">
      <dsp:nvSpPr>
        <dsp:cNvPr id="0" name=""/>
        <dsp:cNvSpPr/>
      </dsp:nvSpPr>
      <dsp:spPr>
        <a:xfrm>
          <a:off x="0" y="4182740"/>
          <a:ext cx="5559496" cy="4705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altLang="zh-CN" sz="1500" kern="1200" dirty="0" err="1" smtClean="0">
              <a:latin typeface="微软雅黑" panose="020B0503020204020204" pitchFamily="34" charset="-122"/>
              <a:ea typeface="微软雅黑" panose="020B0503020204020204" pitchFamily="34" charset="-122"/>
            </a:rPr>
            <a:t>Shp.Visible</a:t>
          </a:r>
          <a:endParaRPr lang="zh-CN" altLang="zh-CN" sz="1500" kern="1200" dirty="0" err="1" smtClean="0">
            <a:latin typeface="微软雅黑" panose="020B0503020204020204" pitchFamily="34" charset="-122"/>
            <a:ea typeface="微软雅黑" panose="020B0503020204020204" pitchFamily="34" charset="-122"/>
          </a:endParaRPr>
        </a:p>
      </dsp:txBody>
      <dsp:txXfrm>
        <a:off x="22971" y="4205711"/>
        <a:ext cx="5513554" cy="4246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34840-B1DA-48D3-89B5-73761CE89404}">
      <dsp:nvSpPr>
        <dsp:cNvPr id="0" name=""/>
        <dsp:cNvSpPr/>
      </dsp:nvSpPr>
      <dsp:spPr>
        <a:xfrm>
          <a:off x="0" y="5528"/>
          <a:ext cx="5559496" cy="47779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zh-CN" sz="1800" kern="1200" dirty="0" smtClean="0"/>
            <a:t>Sheet1.Shapes.AddPicture</a:t>
          </a:r>
          <a:endParaRPr lang="zh-CN" altLang="en-US" sz="1800" kern="1200" dirty="0"/>
        </a:p>
      </dsp:txBody>
      <dsp:txXfrm>
        <a:off x="23324" y="28852"/>
        <a:ext cx="5512848" cy="431150"/>
      </dsp:txXfrm>
    </dsp:sp>
    <dsp:sp modelId="{1D7DFB5C-ED9C-4F7F-A162-CC4DA2312CC1}">
      <dsp:nvSpPr>
        <dsp:cNvPr id="0" name=""/>
        <dsp:cNvSpPr/>
      </dsp:nvSpPr>
      <dsp:spPr>
        <a:xfrm>
          <a:off x="0" y="535167"/>
          <a:ext cx="5559496" cy="47779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kern="1200" dirty="0" smtClean="0"/>
            <a:t>参数：善用帮助功能</a:t>
          </a:r>
          <a:endParaRPr lang="zh-CN" altLang="en-US" sz="1800" kern="1200" dirty="0"/>
        </a:p>
      </dsp:txBody>
      <dsp:txXfrm>
        <a:off x="23324" y="558491"/>
        <a:ext cx="5512848" cy="431150"/>
      </dsp:txXfrm>
    </dsp:sp>
    <dsp:sp modelId="{FA2B528B-0DE1-41F6-8E18-126BD4AAF423}">
      <dsp:nvSpPr>
        <dsp:cNvPr id="0" name=""/>
        <dsp:cNvSpPr/>
      </dsp:nvSpPr>
      <dsp:spPr>
        <a:xfrm>
          <a:off x="0" y="1064806"/>
          <a:ext cx="5559496" cy="47779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1" u="none" kern="1200" dirty="0" smtClean="0"/>
            <a:t>Filename</a:t>
          </a:r>
          <a:endParaRPr lang="zh-CN" altLang="en-US" sz="1800" kern="1200" dirty="0"/>
        </a:p>
      </dsp:txBody>
      <dsp:txXfrm>
        <a:off x="23324" y="1088130"/>
        <a:ext cx="5512848" cy="431150"/>
      </dsp:txXfrm>
    </dsp:sp>
    <dsp:sp modelId="{7041C956-9978-41C8-B407-28422AC7ED63}">
      <dsp:nvSpPr>
        <dsp:cNvPr id="0" name=""/>
        <dsp:cNvSpPr/>
      </dsp:nvSpPr>
      <dsp:spPr>
        <a:xfrm>
          <a:off x="0" y="1594444"/>
          <a:ext cx="5559496" cy="47779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1" u="none" kern="1200" smtClean="0"/>
            <a:t>LinkToFile</a:t>
          </a:r>
          <a:endParaRPr lang="en-US" sz="1800" kern="1200"/>
        </a:p>
      </dsp:txBody>
      <dsp:txXfrm>
        <a:off x="23324" y="1617768"/>
        <a:ext cx="5512848" cy="431150"/>
      </dsp:txXfrm>
    </dsp:sp>
    <dsp:sp modelId="{3CCC2497-7E6F-4BC2-9B29-93F6DDE4964B}">
      <dsp:nvSpPr>
        <dsp:cNvPr id="0" name=""/>
        <dsp:cNvSpPr/>
      </dsp:nvSpPr>
      <dsp:spPr>
        <a:xfrm>
          <a:off x="0" y="2124083"/>
          <a:ext cx="5559496" cy="47779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1" u="none" kern="1200" smtClean="0"/>
            <a:t>SaveWithDocument</a:t>
          </a:r>
          <a:endParaRPr lang="en-US" sz="1800" kern="1200"/>
        </a:p>
      </dsp:txBody>
      <dsp:txXfrm>
        <a:off x="23324" y="2147407"/>
        <a:ext cx="5512848" cy="431150"/>
      </dsp:txXfrm>
    </dsp:sp>
    <dsp:sp modelId="{D73B7F1F-392D-4267-B141-D66A93BFE880}">
      <dsp:nvSpPr>
        <dsp:cNvPr id="0" name=""/>
        <dsp:cNvSpPr/>
      </dsp:nvSpPr>
      <dsp:spPr>
        <a:xfrm>
          <a:off x="0" y="2653722"/>
          <a:ext cx="5559496" cy="47779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1" u="none" kern="1200" smtClean="0"/>
            <a:t>Left</a:t>
          </a:r>
          <a:endParaRPr lang="en-US" sz="1800" kern="1200"/>
        </a:p>
      </dsp:txBody>
      <dsp:txXfrm>
        <a:off x="23324" y="2677046"/>
        <a:ext cx="5512848" cy="431150"/>
      </dsp:txXfrm>
    </dsp:sp>
    <dsp:sp modelId="{44193952-FDC5-42FD-BC63-5FA9AE1470D0}">
      <dsp:nvSpPr>
        <dsp:cNvPr id="0" name=""/>
        <dsp:cNvSpPr/>
      </dsp:nvSpPr>
      <dsp:spPr>
        <a:xfrm>
          <a:off x="0" y="3183361"/>
          <a:ext cx="5559496" cy="47779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1" u="none" kern="1200" smtClean="0"/>
            <a:t>Top</a:t>
          </a:r>
          <a:endParaRPr lang="en-US" sz="1800" kern="1200"/>
        </a:p>
      </dsp:txBody>
      <dsp:txXfrm>
        <a:off x="23324" y="3206685"/>
        <a:ext cx="5512848" cy="431150"/>
      </dsp:txXfrm>
    </dsp:sp>
    <dsp:sp modelId="{ED792879-10ED-4058-9142-E3D61E17B7BD}">
      <dsp:nvSpPr>
        <dsp:cNvPr id="0" name=""/>
        <dsp:cNvSpPr/>
      </dsp:nvSpPr>
      <dsp:spPr>
        <a:xfrm>
          <a:off x="0" y="3712999"/>
          <a:ext cx="5559496" cy="47779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1" u="none" kern="1200" smtClean="0"/>
            <a:t>Width</a:t>
          </a:r>
          <a:endParaRPr lang="en-US" sz="1800" kern="1200"/>
        </a:p>
      </dsp:txBody>
      <dsp:txXfrm>
        <a:off x="23324" y="3736323"/>
        <a:ext cx="5512848" cy="431150"/>
      </dsp:txXfrm>
    </dsp:sp>
    <dsp:sp modelId="{CE80F85B-41B9-4E10-A103-EEDCD5097C3D}">
      <dsp:nvSpPr>
        <dsp:cNvPr id="0" name=""/>
        <dsp:cNvSpPr/>
      </dsp:nvSpPr>
      <dsp:spPr>
        <a:xfrm>
          <a:off x="0" y="4242638"/>
          <a:ext cx="5559496" cy="47779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1" u="none" kern="1200" smtClean="0"/>
            <a:t>Height</a:t>
          </a:r>
          <a:endParaRPr lang="en-US" altLang="zh-CN" sz="1800" kern="1200"/>
        </a:p>
      </dsp:txBody>
      <dsp:txXfrm>
        <a:off x="23324" y="4265962"/>
        <a:ext cx="5512848" cy="4311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34840-B1DA-48D3-89B5-73761CE89404}">
      <dsp:nvSpPr>
        <dsp:cNvPr id="0" name=""/>
        <dsp:cNvSpPr/>
      </dsp:nvSpPr>
      <dsp:spPr>
        <a:xfrm>
          <a:off x="0" y="16021"/>
          <a:ext cx="5559496" cy="72152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altLang="zh-CN" sz="2300" kern="1200" dirty="0" smtClean="0">
              <a:latin typeface="微软雅黑" pitchFamily="34" charset="-122"/>
              <a:ea typeface="微软雅黑" pitchFamily="34" charset="-122"/>
            </a:rPr>
            <a:t>Name</a:t>
          </a:r>
          <a:r>
            <a:rPr lang="zh-CN" altLang="en-US" sz="2300" kern="1200" dirty="0" smtClean="0">
              <a:latin typeface="微软雅黑" pitchFamily="34" charset="-122"/>
              <a:ea typeface="微软雅黑" pitchFamily="34" charset="-122"/>
            </a:rPr>
            <a:t>语句  </a:t>
          </a:r>
          <a:r>
            <a:rPr lang="en-US" altLang="zh-CN" sz="2300" kern="1200" dirty="0" smtClean="0">
              <a:latin typeface="微软雅黑" pitchFamily="34" charset="-122"/>
              <a:ea typeface="微软雅黑" pitchFamily="34" charset="-122"/>
            </a:rPr>
            <a:t>Name…as…</a:t>
          </a:r>
          <a:endParaRPr lang="zh-CN" altLang="en-US" sz="2300" kern="1200" dirty="0">
            <a:latin typeface="微软雅黑" pitchFamily="34" charset="-122"/>
            <a:ea typeface="微软雅黑" pitchFamily="34" charset="-122"/>
          </a:endParaRPr>
        </a:p>
      </dsp:txBody>
      <dsp:txXfrm>
        <a:off x="35222" y="51243"/>
        <a:ext cx="5489052" cy="651080"/>
      </dsp:txXfrm>
    </dsp:sp>
    <dsp:sp modelId="{1D7DFB5C-ED9C-4F7F-A162-CC4DA2312CC1}">
      <dsp:nvSpPr>
        <dsp:cNvPr id="0" name=""/>
        <dsp:cNvSpPr/>
      </dsp:nvSpPr>
      <dsp:spPr>
        <a:xfrm>
          <a:off x="0" y="803786"/>
          <a:ext cx="5559496" cy="72152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altLang="en-US" sz="2300" kern="1200" dirty="0" smtClean="0">
              <a:latin typeface="微软雅黑" pitchFamily="34" charset="-122"/>
              <a:ea typeface="微软雅黑" pitchFamily="34" charset="-122"/>
            </a:rPr>
            <a:t>重点：使用</a:t>
          </a:r>
          <a:r>
            <a:rPr lang="en-US" altLang="zh-CN" sz="2300" kern="1200" dirty="0" smtClean="0">
              <a:latin typeface="微软雅黑" pitchFamily="34" charset="-122"/>
              <a:ea typeface="微软雅黑" pitchFamily="34" charset="-122"/>
            </a:rPr>
            <a:t>VBA</a:t>
          </a:r>
          <a:r>
            <a:rPr lang="zh-CN" altLang="en-US" sz="2300" kern="1200" dirty="0" smtClean="0">
              <a:latin typeface="微软雅黑" pitchFamily="34" charset="-122"/>
              <a:ea typeface="微软雅黑" pitchFamily="34" charset="-122"/>
            </a:rPr>
            <a:t>帮助文件</a:t>
          </a:r>
          <a:endParaRPr lang="zh-CN" altLang="en-US" sz="2300" kern="1200" dirty="0">
            <a:latin typeface="微软雅黑" pitchFamily="34" charset="-122"/>
            <a:ea typeface="微软雅黑" pitchFamily="34" charset="-122"/>
          </a:endParaRPr>
        </a:p>
      </dsp:txBody>
      <dsp:txXfrm>
        <a:off x="35222" y="839008"/>
        <a:ext cx="5489052" cy="6510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34840-B1DA-48D3-89B5-73761CE89404}">
      <dsp:nvSpPr>
        <dsp:cNvPr id="0" name=""/>
        <dsp:cNvSpPr/>
      </dsp:nvSpPr>
      <dsp:spPr>
        <a:xfrm>
          <a:off x="0" y="56062"/>
          <a:ext cx="5559496"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en-US" sz="2100" kern="1200" dirty="0" smtClean="0">
              <a:latin typeface="微软雅黑" pitchFamily="34" charset="-122"/>
              <a:ea typeface="微软雅黑" pitchFamily="34" charset="-122"/>
            </a:rPr>
            <a:t>Sheet2.GroupBoxes.Add</a:t>
          </a:r>
          <a:endParaRPr lang="zh-CN" altLang="en-US" sz="2100" kern="1200" dirty="0">
            <a:latin typeface="微软雅黑" pitchFamily="34" charset="-122"/>
            <a:ea typeface="微软雅黑" pitchFamily="34" charset="-122"/>
          </a:endParaRPr>
        </a:p>
      </dsp:txBody>
      <dsp:txXfrm>
        <a:off x="32159" y="88221"/>
        <a:ext cx="5495178" cy="594465"/>
      </dsp:txXfrm>
    </dsp:sp>
    <dsp:sp modelId="{1D7DFB5C-ED9C-4F7F-A162-CC4DA2312CC1}">
      <dsp:nvSpPr>
        <dsp:cNvPr id="0" name=""/>
        <dsp:cNvSpPr/>
      </dsp:nvSpPr>
      <dsp:spPr>
        <a:xfrm>
          <a:off x="0" y="775325"/>
          <a:ext cx="5559496"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en-US" sz="2100" kern="1200" dirty="0" smtClean="0">
              <a:latin typeface="微软雅黑" pitchFamily="34" charset="-122"/>
              <a:ea typeface="微软雅黑" pitchFamily="34" charset="-122"/>
            </a:rPr>
            <a:t>Sheet2.OptionButtons.Add</a:t>
          </a:r>
          <a:endParaRPr lang="zh-CN" altLang="en-US" sz="2100" kern="1200" dirty="0">
            <a:latin typeface="微软雅黑" pitchFamily="34" charset="-122"/>
            <a:ea typeface="微软雅黑" pitchFamily="34" charset="-122"/>
          </a:endParaRPr>
        </a:p>
      </dsp:txBody>
      <dsp:txXfrm>
        <a:off x="32159" y="807484"/>
        <a:ext cx="5495178" cy="594465"/>
      </dsp:txXfrm>
    </dsp:sp>
    <dsp:sp modelId="{BAA364FF-498A-413C-A924-726BE7CDAD3C}">
      <dsp:nvSpPr>
        <dsp:cNvPr id="0" name=""/>
        <dsp:cNvSpPr/>
      </dsp:nvSpPr>
      <dsp:spPr>
        <a:xfrm>
          <a:off x="0" y="1494588"/>
          <a:ext cx="5559496"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itchFamily="34" charset="-122"/>
              <a:ea typeface="微软雅黑" pitchFamily="34" charset="-122"/>
            </a:rPr>
            <a:t>左、上、宽、高</a:t>
          </a:r>
          <a:endParaRPr lang="zh-CN" altLang="en-US" sz="2100" kern="1200" dirty="0">
            <a:latin typeface="微软雅黑" pitchFamily="34" charset="-122"/>
            <a:ea typeface="微软雅黑" pitchFamily="34" charset="-122"/>
          </a:endParaRPr>
        </a:p>
      </dsp:txBody>
      <dsp:txXfrm>
        <a:off x="32159" y="1526747"/>
        <a:ext cx="5495178" cy="594465"/>
      </dsp:txXfrm>
    </dsp:sp>
    <dsp:sp modelId="{269CECE9-C240-40A0-AB7E-F15F56F25AB3}">
      <dsp:nvSpPr>
        <dsp:cNvPr id="0" name=""/>
        <dsp:cNvSpPr/>
      </dsp:nvSpPr>
      <dsp:spPr>
        <a:xfrm>
          <a:off x="0" y="2213851"/>
          <a:ext cx="5559496"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en-US" sz="2100" kern="1200" smtClean="0">
              <a:latin typeface="微软雅黑" pitchFamily="34" charset="-122"/>
              <a:ea typeface="微软雅黑" pitchFamily="34" charset="-122"/>
            </a:rPr>
            <a:t>shp.Characters.Text</a:t>
          </a:r>
          <a:endParaRPr lang="zh-CN" altLang="en-US" sz="2100" kern="1200" dirty="0">
            <a:latin typeface="微软雅黑" pitchFamily="34" charset="-122"/>
            <a:ea typeface="微软雅黑" pitchFamily="34" charset="-122"/>
          </a:endParaRPr>
        </a:p>
      </dsp:txBody>
      <dsp:txXfrm>
        <a:off x="32159" y="2246010"/>
        <a:ext cx="5495178" cy="5944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34840-B1DA-48D3-89B5-73761CE89404}">
      <dsp:nvSpPr>
        <dsp:cNvPr id="0" name=""/>
        <dsp:cNvSpPr/>
      </dsp:nvSpPr>
      <dsp:spPr>
        <a:xfrm>
          <a:off x="0" y="108093"/>
          <a:ext cx="5559496" cy="5333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altLang="en-US" sz="1700" kern="1200" dirty="0" smtClean="0">
              <a:latin typeface="微软雅黑" pitchFamily="34" charset="-122"/>
              <a:ea typeface="微软雅黑" pitchFamily="34" charset="-122"/>
            </a:rPr>
            <a:t>*  任意字符</a:t>
          </a:r>
          <a:endParaRPr lang="zh-CN" altLang="en-US" sz="1700" kern="1200" dirty="0">
            <a:latin typeface="微软雅黑" pitchFamily="34" charset="-122"/>
            <a:ea typeface="微软雅黑" pitchFamily="34" charset="-122"/>
          </a:endParaRPr>
        </a:p>
      </dsp:txBody>
      <dsp:txXfrm>
        <a:off x="26034" y="134127"/>
        <a:ext cx="5507428" cy="481232"/>
      </dsp:txXfrm>
    </dsp:sp>
    <dsp:sp modelId="{1D7DFB5C-ED9C-4F7F-A162-CC4DA2312CC1}">
      <dsp:nvSpPr>
        <dsp:cNvPr id="0" name=""/>
        <dsp:cNvSpPr/>
      </dsp:nvSpPr>
      <dsp:spPr>
        <a:xfrm>
          <a:off x="0" y="690354"/>
          <a:ext cx="5559496" cy="5333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altLang="zh-CN" sz="1700" kern="1200" dirty="0" smtClean="0">
              <a:latin typeface="微软雅黑" pitchFamily="34" charset="-122"/>
              <a:ea typeface="微软雅黑" pitchFamily="34" charset="-122"/>
            </a:rPr>
            <a:t>#  </a:t>
          </a:r>
          <a:r>
            <a:rPr lang="zh-CN" altLang="en-US" sz="1700" kern="1200" dirty="0" smtClean="0">
              <a:latin typeface="微软雅黑" pitchFamily="34" charset="-122"/>
              <a:ea typeface="微软雅黑" pitchFamily="34" charset="-122"/>
            </a:rPr>
            <a:t>任意数字</a:t>
          </a:r>
          <a:endParaRPr lang="zh-CN" altLang="en-US" sz="1700" kern="1200" dirty="0">
            <a:latin typeface="微软雅黑" pitchFamily="34" charset="-122"/>
            <a:ea typeface="微软雅黑" pitchFamily="34" charset="-122"/>
          </a:endParaRPr>
        </a:p>
      </dsp:txBody>
      <dsp:txXfrm>
        <a:off x="26034" y="716388"/>
        <a:ext cx="5507428" cy="481232"/>
      </dsp:txXfrm>
    </dsp:sp>
    <dsp:sp modelId="{BAA364FF-498A-413C-A924-726BE7CDAD3C}">
      <dsp:nvSpPr>
        <dsp:cNvPr id="0" name=""/>
        <dsp:cNvSpPr/>
      </dsp:nvSpPr>
      <dsp:spPr>
        <a:xfrm>
          <a:off x="0" y="1272614"/>
          <a:ext cx="5559496" cy="5333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altLang="en-US" sz="1700" kern="1200" dirty="0" smtClean="0">
              <a:latin typeface="微软雅黑" pitchFamily="34" charset="-122"/>
              <a:ea typeface="微软雅黑" pitchFamily="34" charset="-122"/>
            </a:rPr>
            <a:t>？ 一位字符</a:t>
          </a:r>
          <a:endParaRPr lang="zh-CN" altLang="en-US" sz="1700" kern="1200" dirty="0">
            <a:latin typeface="微软雅黑" pitchFamily="34" charset="-122"/>
            <a:ea typeface="微软雅黑" pitchFamily="34" charset="-122"/>
          </a:endParaRPr>
        </a:p>
      </dsp:txBody>
      <dsp:txXfrm>
        <a:off x="26034" y="1298648"/>
        <a:ext cx="5507428" cy="481232"/>
      </dsp:txXfrm>
    </dsp:sp>
    <dsp:sp modelId="{40E22706-25B4-4C12-9CFB-3BA56755F663}">
      <dsp:nvSpPr>
        <dsp:cNvPr id="0" name=""/>
        <dsp:cNvSpPr/>
      </dsp:nvSpPr>
      <dsp:spPr>
        <a:xfrm>
          <a:off x="0" y="1854875"/>
          <a:ext cx="5559496" cy="5333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altLang="en-US" sz="1700" kern="1200" dirty="0" smtClean="0">
              <a:latin typeface="微软雅黑" pitchFamily="34" charset="-122"/>
              <a:ea typeface="微软雅黑" pitchFamily="34" charset="-122"/>
            </a:rPr>
            <a:t>！  逻辑非</a:t>
          </a:r>
          <a:endParaRPr lang="zh-CN" altLang="en-US" sz="1700" kern="1200" dirty="0">
            <a:latin typeface="微软雅黑" pitchFamily="34" charset="-122"/>
            <a:ea typeface="微软雅黑" pitchFamily="34" charset="-122"/>
          </a:endParaRPr>
        </a:p>
      </dsp:txBody>
      <dsp:txXfrm>
        <a:off x="26034" y="1880909"/>
        <a:ext cx="5507428" cy="481232"/>
      </dsp:txXfrm>
    </dsp:sp>
    <dsp:sp modelId="{269CECE9-C240-40A0-AB7E-F15F56F25AB3}">
      <dsp:nvSpPr>
        <dsp:cNvPr id="0" name=""/>
        <dsp:cNvSpPr/>
      </dsp:nvSpPr>
      <dsp:spPr>
        <a:xfrm>
          <a:off x="0" y="2437136"/>
          <a:ext cx="5559496" cy="5333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altLang="zh-CN" sz="1700" kern="1200" dirty="0" smtClean="0">
              <a:latin typeface="微软雅黑" pitchFamily="34" charset="-122"/>
              <a:ea typeface="微软雅黑" pitchFamily="34" charset="-122"/>
            </a:rPr>
            <a:t>[A-Z] </a:t>
          </a:r>
          <a:r>
            <a:rPr lang="zh-CN" altLang="en-US" sz="1700" kern="1200" dirty="0" smtClean="0">
              <a:latin typeface="微软雅黑" pitchFamily="34" charset="-122"/>
              <a:ea typeface="微软雅黑" pitchFamily="34" charset="-122"/>
            </a:rPr>
            <a:t>大写字母</a:t>
          </a:r>
          <a:endParaRPr lang="zh-CN" altLang="en-US" sz="1700" kern="1200" dirty="0">
            <a:latin typeface="微软雅黑" pitchFamily="34" charset="-122"/>
            <a:ea typeface="微软雅黑" pitchFamily="34" charset="-122"/>
          </a:endParaRPr>
        </a:p>
      </dsp:txBody>
      <dsp:txXfrm>
        <a:off x="26034" y="2463170"/>
        <a:ext cx="5507428" cy="481232"/>
      </dsp:txXfrm>
    </dsp:sp>
    <dsp:sp modelId="{9B3F7DD4-DA46-4562-B0ED-C734A28F1B9A}">
      <dsp:nvSpPr>
        <dsp:cNvPr id="0" name=""/>
        <dsp:cNvSpPr/>
      </dsp:nvSpPr>
      <dsp:spPr>
        <a:xfrm>
          <a:off x="0" y="3019396"/>
          <a:ext cx="5559496" cy="5333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altLang="zh-CN" sz="1700" kern="1200" dirty="0" smtClean="0">
              <a:latin typeface="微软雅黑" pitchFamily="34" charset="-122"/>
              <a:ea typeface="微软雅黑" pitchFamily="34" charset="-122"/>
            </a:rPr>
            <a:t>[A-</a:t>
          </a:r>
          <a:r>
            <a:rPr lang="en-US" altLang="zh-CN" sz="1700" kern="1200" dirty="0" err="1" smtClean="0">
              <a:latin typeface="微软雅黑" pitchFamily="34" charset="-122"/>
              <a:ea typeface="微软雅黑" pitchFamily="34" charset="-122"/>
            </a:rPr>
            <a:t>Za</a:t>
          </a:r>
          <a:r>
            <a:rPr lang="en-US" altLang="zh-CN" sz="1700" kern="1200" dirty="0" smtClean="0">
              <a:latin typeface="微软雅黑" pitchFamily="34" charset="-122"/>
              <a:ea typeface="微软雅黑" pitchFamily="34" charset="-122"/>
            </a:rPr>
            <a:t>-z] </a:t>
          </a:r>
          <a:r>
            <a:rPr lang="zh-CN" altLang="en-US" sz="1700" kern="1200" dirty="0" smtClean="0">
              <a:latin typeface="微软雅黑" pitchFamily="34" charset="-122"/>
              <a:ea typeface="微软雅黑" pitchFamily="34" charset="-122"/>
            </a:rPr>
            <a:t>字母</a:t>
          </a:r>
          <a:endParaRPr lang="zh-CN" altLang="en-US" sz="1700" kern="1200" dirty="0">
            <a:latin typeface="微软雅黑" pitchFamily="34" charset="-122"/>
            <a:ea typeface="微软雅黑" pitchFamily="34" charset="-122"/>
          </a:endParaRPr>
        </a:p>
      </dsp:txBody>
      <dsp:txXfrm>
        <a:off x="26034" y="3045430"/>
        <a:ext cx="5507428" cy="481232"/>
      </dsp:txXfrm>
    </dsp:sp>
    <dsp:sp modelId="{A50416F8-2480-4F69-B943-2ABE9D9F47DC}">
      <dsp:nvSpPr>
        <dsp:cNvPr id="0" name=""/>
        <dsp:cNvSpPr/>
      </dsp:nvSpPr>
      <dsp:spPr>
        <a:xfrm>
          <a:off x="0" y="3601657"/>
          <a:ext cx="5559496" cy="5333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altLang="zh-CN" sz="1700" kern="1200" dirty="0" smtClean="0">
              <a:latin typeface="微软雅黑" pitchFamily="34" charset="-122"/>
              <a:ea typeface="微软雅黑" pitchFamily="34" charset="-122"/>
            </a:rPr>
            <a:t>[0-9] </a:t>
          </a:r>
          <a:r>
            <a:rPr lang="zh-CN" altLang="en-US" sz="1700" kern="1200" dirty="0" smtClean="0">
              <a:latin typeface="微软雅黑" pitchFamily="34" charset="-122"/>
              <a:ea typeface="微软雅黑" pitchFamily="34" charset="-122"/>
            </a:rPr>
            <a:t>数字</a:t>
          </a:r>
          <a:endParaRPr lang="zh-CN" altLang="en-US" sz="1700" kern="1200" dirty="0">
            <a:latin typeface="微软雅黑" pitchFamily="34" charset="-122"/>
            <a:ea typeface="微软雅黑" pitchFamily="34" charset="-122"/>
          </a:endParaRPr>
        </a:p>
      </dsp:txBody>
      <dsp:txXfrm>
        <a:off x="26034" y="3627691"/>
        <a:ext cx="5507428" cy="481232"/>
      </dsp:txXfrm>
    </dsp:sp>
    <dsp:sp modelId="{D184D429-C892-41C5-AAD0-5573CC35F2A7}">
      <dsp:nvSpPr>
        <dsp:cNvPr id="0" name=""/>
        <dsp:cNvSpPr/>
      </dsp:nvSpPr>
      <dsp:spPr>
        <a:xfrm>
          <a:off x="0" y="4183918"/>
          <a:ext cx="5559496" cy="5333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altLang="zh-CN" sz="1700" kern="1200" dirty="0" smtClean="0">
              <a:latin typeface="微软雅黑" pitchFamily="34" charset="-122"/>
              <a:ea typeface="微软雅黑" pitchFamily="34" charset="-122"/>
            </a:rPr>
            <a:t>[!A-Z] </a:t>
          </a:r>
          <a:r>
            <a:rPr lang="zh-CN" altLang="en-US" sz="1700" kern="1200" dirty="0" smtClean="0">
              <a:latin typeface="微软雅黑" pitchFamily="34" charset="-122"/>
              <a:ea typeface="微软雅黑" pitchFamily="34" charset="-122"/>
            </a:rPr>
            <a:t>非大写字母</a:t>
          </a:r>
          <a:endParaRPr lang="zh-CN" altLang="en-US" sz="1700" kern="1200" dirty="0">
            <a:latin typeface="微软雅黑" pitchFamily="34" charset="-122"/>
            <a:ea typeface="微软雅黑" pitchFamily="34" charset="-122"/>
          </a:endParaRPr>
        </a:p>
      </dsp:txBody>
      <dsp:txXfrm>
        <a:off x="26034" y="4209952"/>
        <a:ext cx="5507428" cy="481232"/>
      </dsp:txXfrm>
    </dsp:sp>
    <dsp:sp modelId="{86843D25-E1F8-4E23-8AA0-D99D606E57C2}">
      <dsp:nvSpPr>
        <dsp:cNvPr id="0" name=""/>
        <dsp:cNvSpPr/>
      </dsp:nvSpPr>
      <dsp:spPr>
        <a:xfrm>
          <a:off x="0" y="4766178"/>
          <a:ext cx="5559496" cy="5333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altLang="zh-CN" sz="1700" kern="1200" dirty="0" smtClean="0">
              <a:latin typeface="微软雅黑" pitchFamily="34" charset="-122"/>
              <a:ea typeface="微软雅黑" pitchFamily="34" charset="-122"/>
            </a:rPr>
            <a:t>[!0-9]  </a:t>
          </a:r>
          <a:r>
            <a:rPr lang="zh-CN" altLang="en-US" sz="1700" kern="1200" dirty="0" smtClean="0">
              <a:latin typeface="微软雅黑" pitchFamily="34" charset="-122"/>
              <a:ea typeface="微软雅黑" pitchFamily="34" charset="-122"/>
            </a:rPr>
            <a:t>非数字</a:t>
          </a:r>
          <a:endParaRPr lang="zh-CN" altLang="en-US" sz="1700" kern="1200" dirty="0">
            <a:latin typeface="微软雅黑" pitchFamily="34" charset="-122"/>
            <a:ea typeface="微软雅黑" pitchFamily="34" charset="-122"/>
          </a:endParaRPr>
        </a:p>
      </dsp:txBody>
      <dsp:txXfrm>
        <a:off x="26034" y="4792212"/>
        <a:ext cx="5507428" cy="48123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E219B1A-AE41-483B-A766-69B9363DDA6A}" type="datetimeFigureOut">
              <a:rPr lang="en-US" smtClean="0"/>
              <a:t>6/19/2016</a:t>
            </a:fld>
            <a:endParaRPr lang="en-US"/>
          </a:p>
        </p:txBody>
      </p:sp>
      <p:sp>
        <p:nvSpPr>
          <p:cNvPr id="8" name="Footer Placeholder 7"/>
          <p:cNvSpPr>
            <a:spLocks noGrp="1"/>
          </p:cNvSpPr>
          <p:nvPr>
            <p:ph type="ftr" sz="quarter" idx="2"/>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51B1278-D92B-4AF3-A9C1-71DD298190CE}" type="datetimeFigureOut">
              <a:rPr lang="en-US" smtClean="0"/>
              <a:t>6/19/2016</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6/19/2016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
        <p:nvSpPr>
          <p:cNvPr id="8"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52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CD6E965-A8B4-4E2E-8400-DDBB7CD00AC4}" type="datetime1">
              <a:rPr lang="en-US" smtClean="0"/>
              <a:t>6/19/2016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947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073846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4" name="Rectangle 3"/>
          <p:cNvSpPr/>
          <p:nvPr userDrawn="1"/>
        </p:nvSpPr>
        <p:spPr bwMode="auto">
          <a:xfrm>
            <a:off x="1" y="3897445"/>
            <a:ext cx="12188825" cy="296055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76164" tIns="38082" rIns="76164" bIns="38082" anchor="ctr"/>
          <a:lstStyle/>
          <a:p>
            <a:pPr algn="ctr" defTabSz="761388">
              <a:defRPr/>
            </a:pPr>
            <a:endParaRPr lang="en-US" sz="1500" dirty="0">
              <a:gradFill>
                <a:gsLst>
                  <a:gs pos="0">
                    <a:srgbClr val="FFFFFF"/>
                  </a:gs>
                  <a:gs pos="100000">
                    <a:srgbClr val="FFFFFF"/>
                  </a:gs>
                </a:gsLst>
                <a:lin ang="5400000" scaled="0"/>
              </a:gradFill>
            </a:endParaRPr>
          </a:p>
        </p:txBody>
      </p:sp>
      <p:sp>
        <p:nvSpPr>
          <p:cNvPr id="6" name="Title 1"/>
          <p:cNvSpPr>
            <a:spLocks noGrp="1"/>
          </p:cNvSpPr>
          <p:nvPr>
            <p:ph type="title"/>
          </p:nvPr>
        </p:nvSpPr>
        <p:spPr>
          <a:xfrm>
            <a:off x="422277" y="436418"/>
            <a:ext cx="11398251" cy="484748"/>
          </a:xfrm>
        </p:spPr>
        <p:txBody>
          <a:bodyPr/>
          <a:lstStyle>
            <a:lvl1pPr algn="l" defTabSz="914081" rtl="0" eaLnBrk="1" latinLnBrk="0" hangingPunct="1">
              <a:lnSpc>
                <a:spcPct val="90000"/>
              </a:lnSpc>
              <a:spcBef>
                <a:spcPct val="0"/>
              </a:spcBef>
              <a:buNone/>
              <a:defRPr lang="en-US" sz="3499" b="0" kern="1200" cap="none" spc="0" baseline="0" dirty="0">
                <a:ln w="3175">
                  <a:noFill/>
                </a:ln>
                <a:solidFill>
                  <a:schemeClr val="tx2">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7" name="Text Placeholder 4"/>
          <p:cNvSpPr>
            <a:spLocks noGrp="1"/>
          </p:cNvSpPr>
          <p:nvPr>
            <p:ph type="body" sz="quarter" idx="10"/>
          </p:nvPr>
        </p:nvSpPr>
        <p:spPr>
          <a:xfrm>
            <a:off x="422275" y="1198567"/>
            <a:ext cx="11398250" cy="1988237"/>
          </a:xfrm>
          <a:noFill/>
          <a:ln w="9525">
            <a:noFill/>
            <a:miter lim="800000"/>
            <a:headEnd/>
            <a:tailEnd/>
          </a:ln>
        </p:spPr>
        <p:txBody>
          <a:bodyPr vert="horz" wrap="square" lIns="0" tIns="0" rIns="0" bIns="0" numCol="1" anchor="t" anchorCtr="0" compatLnSpc="1">
            <a:prstTxWarp prst="textNoShape">
              <a:avLst/>
            </a:prstTxWarp>
            <a:spAutoFit/>
          </a:bodyPr>
          <a:lstStyle>
            <a:lvl1pPr marL="380819" indent="-380819">
              <a:buFont typeface="Arial" pitchFamily="34" charset="0"/>
              <a:buChar char="•"/>
              <a:defRPr lang="en-US" dirty="0" smtClean="0"/>
            </a:lvl1pPr>
            <a:lvl2pPr marL="661145" indent="-275036">
              <a:defRPr lang="en-US" baseline="0" dirty="0" smtClean="0"/>
            </a:lvl2pPr>
            <a:lvl3pPr>
              <a:defRPr lang="en-US" baseline="0" dirty="0" smtClean="0"/>
            </a:lvl3pPr>
            <a:lvl4pPr>
              <a:defRPr lang="en-US" baseline="0"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Date Placeholder 3"/>
          <p:cNvSpPr txBox="1">
            <a:spLocks/>
          </p:cNvSpPr>
          <p:nvPr userDrawn="1"/>
        </p:nvSpPr>
        <p:spPr>
          <a:xfrm>
            <a:off x="8458363" y="6521467"/>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10" name="Rectangle 9"/>
          <p:cNvSpPr/>
          <p:nvPr userDrawn="1"/>
        </p:nvSpPr>
        <p:spPr>
          <a:xfrm>
            <a:off x="5527750" y="6521467"/>
            <a:ext cx="1133029"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10734174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8"/>
            <a:ext cx="10972800" cy="1725088"/>
          </a:xfrm>
        </p:spPr>
        <p:txBody>
          <a:bodyPr>
            <a:spAutoFit/>
          </a:bodyPr>
          <a:lstStyle>
            <a:lvl1pPr>
              <a:defRPr>
                <a:latin typeface="Segoe UI"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877640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84" tIns="38092" rIns="76184" bIns="38092" numCol="1" rtlCol="0" anchor="ctr" anchorCtr="0" compatLnSpc="1">
            <a:prstTxWarp prst="textNoShape">
              <a:avLst/>
            </a:prstTxWarp>
          </a:bodyPr>
          <a:lstStyle/>
          <a:p>
            <a:pPr algn="ctr" defTabSz="761616"/>
            <a:endParaRPr lang="en-US" sz="19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txBox="1">
            <a:spLocks/>
          </p:cNvSpPr>
          <p:nvPr userDrawn="1"/>
        </p:nvSpPr>
        <p:spPr>
          <a:xfrm>
            <a:off x="8458363" y="6521465"/>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8" name="Rectangle 7"/>
          <p:cNvSpPr/>
          <p:nvPr userDrawn="1"/>
        </p:nvSpPr>
        <p:spPr>
          <a:xfrm>
            <a:off x="5527750" y="6521465"/>
            <a:ext cx="1133324"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8012882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9987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pic>
        <p:nvPicPr>
          <p:cNvPr id="205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123502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094506"/>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Segoe UI"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198416"/>
            <a:ext cx="5484740" cy="332399"/>
          </a:xfrm>
          <a:prstGeom prst="rect">
            <a:avLst/>
          </a:prstGeom>
        </p:spPr>
        <p:txBody>
          <a:bodyPr>
            <a:noAutofit/>
          </a:bodyPr>
          <a:lstStyle>
            <a:lvl1pPr marL="0" indent="0">
              <a:lnSpc>
                <a:spcPct val="100000"/>
              </a:lnSpc>
              <a:spcBef>
                <a:spcPts val="0"/>
              </a:spcBef>
              <a:buNone/>
              <a:defRPr lang="en-US" sz="2000" kern="1200" spc="0" baseline="0" dirty="0" smtClean="0">
                <a:gradFill>
                  <a:gsLst>
                    <a:gs pos="100000">
                      <a:schemeClr val="bg2"/>
                    </a:gs>
                    <a:gs pos="0">
                      <a:schemeClr val="bg2"/>
                    </a:gs>
                  </a:gsLst>
                  <a:lin ang="5400000" scaled="0"/>
                </a:gradFill>
                <a:latin typeface="Segoe UI" pitchFamily="34" charset="0"/>
                <a:ea typeface="微软雅黑" pitchFamily="34" charset="-122"/>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Tree>
    <p:extLst>
      <p:ext uri="{BB962C8B-B14F-4D97-AF65-F5344CB8AC3E}">
        <p14:creationId xmlns:p14="http://schemas.microsoft.com/office/powerpoint/2010/main" val="11014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1426205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94860" y="6199260"/>
            <a:ext cx="1516869" cy="399979"/>
          </a:xfrm>
          <a:prstGeom prst="rect">
            <a:avLst/>
          </a:prstGeom>
        </p:spPr>
      </p:pic>
    </p:spTree>
    <p:extLst>
      <p:ext uri="{BB962C8B-B14F-4D97-AF65-F5344CB8AC3E}">
        <p14:creationId xmlns:p14="http://schemas.microsoft.com/office/powerpoint/2010/main" val="34047581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265054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861607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793588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46740296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14440520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85921" y="6196903"/>
            <a:ext cx="1525808" cy="402336"/>
          </a:xfrm>
          <a:prstGeom prst="rect">
            <a:avLst/>
          </a:prstGeom>
        </p:spPr>
      </p:pic>
    </p:spTree>
    <p:extLst>
      <p:ext uri="{BB962C8B-B14F-4D97-AF65-F5344CB8AC3E}">
        <p14:creationId xmlns:p14="http://schemas.microsoft.com/office/powerpoint/2010/main" val="31021487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73240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11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
        <p:nvSpPr>
          <p:cNvPr id="4" name="标题 3"/>
          <p:cNvSpPr>
            <a:spLocks noGrp="1"/>
          </p:cNvSpPr>
          <p:nvPr>
            <p:ph type="title"/>
          </p:nvPr>
        </p:nvSpPr>
        <p:spPr>
          <a:xfrm>
            <a:off x="405470" y="244365"/>
            <a:ext cx="5033634" cy="969580"/>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sp>
        <p:nvSpPr>
          <p:cNvPr id="7" name="文本占位符 6"/>
          <p:cNvSpPr>
            <a:spLocks noGrp="1"/>
          </p:cNvSpPr>
          <p:nvPr>
            <p:ph type="body" sz="quarter" idx="10"/>
          </p:nvPr>
        </p:nvSpPr>
        <p:spPr>
          <a:xfrm>
            <a:off x="725213" y="1458309"/>
            <a:ext cx="4319753" cy="4989787"/>
          </a:xfrm>
        </p:spPr>
        <p:txBody>
          <a:bodyPr/>
          <a:lstStyle>
            <a:lvl1pPr marL="0" indent="0" algn="just">
              <a:lnSpc>
                <a:spcPct val="110000"/>
              </a:lnSpc>
              <a:spcBef>
                <a:spcPts val="0"/>
              </a:spcBef>
              <a:buNone/>
              <a:defRPr sz="2400">
                <a:solidFill>
                  <a:schemeClr val="bg1"/>
                </a:solidFill>
              </a:defRPr>
            </a:lvl1pPr>
            <a:lvl2pPr algn="just">
              <a:lnSpc>
                <a:spcPct val="110000"/>
              </a:lnSpc>
              <a:spcBef>
                <a:spcPts val="0"/>
              </a:spcBef>
              <a:defRPr sz="1600">
                <a:solidFill>
                  <a:schemeClr val="bg1"/>
                </a:solidFill>
              </a:defRPr>
            </a:lvl2pPr>
            <a:lvl3pPr algn="just">
              <a:lnSpc>
                <a:spcPct val="110000"/>
              </a:lnSpc>
              <a:spcBef>
                <a:spcPts val="0"/>
              </a:spcBef>
              <a:defRPr sz="1600">
                <a:solidFill>
                  <a:schemeClr val="bg1"/>
                </a:solidFill>
              </a:defRPr>
            </a:lvl3pPr>
            <a:lvl4pPr algn="just">
              <a:lnSpc>
                <a:spcPct val="110000"/>
              </a:lnSpc>
              <a:spcBef>
                <a:spcPts val="0"/>
              </a:spcBef>
              <a:defRPr sz="1400">
                <a:solidFill>
                  <a:schemeClr val="bg1"/>
                </a:solidFill>
              </a:defRPr>
            </a:lvl4pPr>
            <a:lvl5pPr algn="just">
              <a:lnSpc>
                <a:spcPct val="110000"/>
              </a:lnSpc>
              <a:spcBef>
                <a:spcPts val="0"/>
              </a:spcBef>
              <a:defRPr sz="140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3653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95535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98621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50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25390023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7703757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3606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91622737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29595802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1653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ea typeface="微软雅黑" panose="020B0503020204020204" pitchFamily="34" charset="-122"/>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03751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333106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69267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502283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367564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7564404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221328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2174" y="297121"/>
            <a:ext cx="11149013" cy="743404"/>
          </a:xfrm>
          <a:prstGeom prst="rect">
            <a:avLst/>
          </a:prstGeom>
        </p:spPr>
        <p:txBody>
          <a:bodyPr anchor="ctr" anchorCtr="0"/>
          <a:lstStyle>
            <a:lvl1pPr>
              <a:defRPr sz="4800" spc="-300" baseline="0">
                <a:gradFill>
                  <a:gsLst>
                    <a:gs pos="100000">
                      <a:schemeClr val="tx1"/>
                    </a:gs>
                    <a:gs pos="0">
                      <a:schemeClr val="tx1"/>
                    </a:gs>
                  </a:gsLst>
                  <a:lin ang="5400000" scaled="0"/>
                </a:gradFill>
                <a:latin typeface="微软雅黑" panose="020B0503020204020204" pitchFamily="34" charset="-122"/>
                <a:ea typeface="微软雅黑" panose="020B0503020204020204" pitchFamily="34" charset="-122"/>
              </a:defRPr>
            </a:lvl1pPr>
          </a:lstStyle>
          <a:p>
            <a:r>
              <a:rPr lang="en-US" dirty="0" smtClean="0"/>
              <a:t>Click to edit title style</a:t>
            </a:r>
            <a:endParaRPr lang="en-US" dirty="0"/>
          </a:p>
        </p:txBody>
      </p:sp>
    </p:spTree>
    <p:extLst>
      <p:ext uri="{BB962C8B-B14F-4D97-AF65-F5344CB8AC3E}">
        <p14:creationId xmlns:p14="http://schemas.microsoft.com/office/powerpoint/2010/main" val="112701280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4113650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1757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8121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54022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4131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49392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8"/>
            <a:ext cx="11173090" cy="553998"/>
          </a:xfrm>
          <a:prstGeom prst="rect">
            <a:avLst/>
          </a:prstGeom>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2978251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62772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6218" y="5644055"/>
            <a:ext cx="2720923" cy="1276697"/>
          </a:xfrm>
          <a:prstGeom prst="rect">
            <a:avLst/>
          </a:prstGeom>
        </p:spPr>
      </p:pic>
    </p:spTree>
    <p:extLst>
      <p:ext uri="{BB962C8B-B14F-4D97-AF65-F5344CB8AC3E}">
        <p14:creationId xmlns:p14="http://schemas.microsoft.com/office/powerpoint/2010/main" val="137700162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655618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7101986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39301208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18568973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75946607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7331039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bg>
      <p:bgPr>
        <a:solidFill>
          <a:srgbClr val="EB3C00"/>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886149" cy="629092"/>
          </a:xfrm>
        </p:spPr>
        <p:txBody>
          <a:bodyPr anchor="ct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10"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6417" y="5991367"/>
            <a:ext cx="1980724" cy="929385"/>
          </a:xfrm>
          <a:prstGeom prst="rect">
            <a:avLst/>
          </a:prstGeom>
        </p:spPr>
      </p:pic>
    </p:spTree>
    <p:extLst>
      <p:ext uri="{BB962C8B-B14F-4D97-AF65-F5344CB8AC3E}">
        <p14:creationId xmlns:p14="http://schemas.microsoft.com/office/powerpoint/2010/main" val="42045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4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rgbClr val="68217A"/>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940739" cy="629092"/>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7" t="5317" r="4824" b="8129"/>
          <a:stretch/>
        </p:blipFill>
        <p:spPr>
          <a:xfrm>
            <a:off x="10693022" y="6241936"/>
            <a:ext cx="443393" cy="415787"/>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2264" t="5759" r="4060" b="7859"/>
          <a:stretch/>
        </p:blipFill>
        <p:spPr>
          <a:xfrm>
            <a:off x="11178118" y="5951961"/>
            <a:ext cx="450003" cy="414969"/>
          </a:xfrm>
          <a:prstGeom prst="rect">
            <a:avLst/>
          </a:prstGeom>
        </p:spPr>
      </p:pic>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2172" t="5889" r="4369" b="8279"/>
          <a:stretch/>
        </p:blipFill>
        <p:spPr>
          <a:xfrm>
            <a:off x="11650677" y="6241936"/>
            <a:ext cx="448956" cy="412321"/>
          </a:xfrm>
          <a:prstGeom prst="rect">
            <a:avLst/>
          </a:prstGeom>
        </p:spPr>
      </p:pic>
    </p:spTree>
    <p:extLst>
      <p:ext uri="{BB962C8B-B14F-4D97-AF65-F5344CB8AC3E}">
        <p14:creationId xmlns:p14="http://schemas.microsoft.com/office/powerpoint/2010/main" val="263224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49927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45070895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91366136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9142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07332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4552772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52994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507868" y="1052736"/>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2785389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9596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254261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3.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140" r:id="rId2"/>
    <p:sldLayoutId id="2147484193" r:id="rId3"/>
    <p:sldLayoutId id="2147484163" r:id="rId4"/>
    <p:sldLayoutId id="2147484141" r:id="rId5"/>
    <p:sldLayoutId id="2147484164" r:id="rId6"/>
    <p:sldLayoutId id="2147484196" r:id="rId7"/>
    <p:sldLayoutId id="2147484142" r:id="rId8"/>
    <p:sldLayoutId id="2147484143" r:id="rId9"/>
    <p:sldLayoutId id="2147484092" r:id="rId10"/>
    <p:sldLayoutId id="2147484144" r:id="rId11"/>
    <p:sldLayoutId id="2147484148" r:id="rId12"/>
    <p:sldLayoutId id="2147484093" r:id="rId13"/>
    <p:sldLayoutId id="2147484096" r:id="rId14"/>
    <p:sldLayoutId id="2147484145" r:id="rId15"/>
    <p:sldLayoutId id="2147484194" r:id="rId16"/>
    <p:sldLayoutId id="2147484197" r:id="rId17"/>
    <p:sldLayoutId id="2147484231"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Segoe UI Light"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Segoe UI Light"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62456" y="5762715"/>
            <a:ext cx="2103121" cy="986815"/>
          </a:xfrm>
          <a:prstGeom prst="rect">
            <a:avLst/>
          </a:prstGeom>
        </p:spPr>
      </p:pic>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407841711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324192" y="5206735"/>
            <a:ext cx="3652949" cy="1714017"/>
          </a:xfrm>
          <a:prstGeom prst="rect">
            <a:avLst/>
          </a:prstGeom>
        </p:spPr>
      </p:pic>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solidFill>
                  <a:srgbClr val="FFFFFF"/>
                </a:solidFill>
              </a:rPr>
              <a:t>微软机密文档，仅限在微软内部使用</a:t>
            </a:r>
          </a:p>
        </p:txBody>
      </p:sp>
    </p:spTree>
    <p:extLst>
      <p:ext uri="{BB962C8B-B14F-4D97-AF65-F5344CB8AC3E}">
        <p14:creationId xmlns:p14="http://schemas.microsoft.com/office/powerpoint/2010/main" val="1113117172"/>
      </p:ext>
    </p:extLst>
  </p:cSld>
  <p:clrMap bg1="dk1" tx1="lt1" bg2="dk2" tx2="lt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gradFill>
                  <a:gsLst>
                    <a:gs pos="2917">
                      <a:srgbClr val="797A7D"/>
                    </a:gs>
                    <a:gs pos="95000">
                      <a:srgbClr val="797A7D"/>
                    </a:gs>
                  </a:gsLst>
                  <a:lin ang="5400000" scaled="0"/>
                </a:gradFill>
              </a:rPr>
              <a:t>微软机密文档，仅限在微软内部使用</a:t>
            </a:r>
          </a:p>
        </p:txBody>
      </p:sp>
      <p:pic>
        <p:nvPicPr>
          <p:cNvPr id="5"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621462939"/>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 y="0"/>
            <a:ext cx="12188825" cy="6858000"/>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2" y="1655379"/>
            <a:ext cx="29686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84" y="2481347"/>
            <a:ext cx="1036478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3901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3585597"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需要理解并记住写法的概念</a:t>
            </a:r>
          </a:p>
        </p:txBody>
      </p:sp>
      <p:sp>
        <p:nvSpPr>
          <p:cNvPr id="11" name="TextBox 10"/>
          <p:cNvSpPr txBox="1"/>
          <p:nvPr/>
        </p:nvSpPr>
        <p:spPr>
          <a:xfrm>
            <a:off x="1011769" y="3737945"/>
            <a:ext cx="20915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需要理解的概念</a:t>
            </a:r>
          </a:p>
        </p:txBody>
      </p:sp>
      <p:sp>
        <p:nvSpPr>
          <p:cNvPr id="13" name="TextBox 12"/>
          <p:cNvSpPr txBox="1"/>
          <p:nvPr/>
        </p:nvSpPr>
        <p:spPr>
          <a:xfrm>
            <a:off x="1011771" y="1888761"/>
            <a:ext cx="7060174" cy="1661993"/>
          </a:xfrm>
          <a:prstGeom prst="rect">
            <a:avLst/>
          </a:prstGeom>
          <a:noFill/>
        </p:spPr>
        <p:txBody>
          <a:bodyPr wrap="square" lIns="0" tIns="0" rIns="0" bIns="0" rtlCol="0">
            <a:noAutofit/>
          </a:bodyPr>
          <a:lstStyle/>
          <a:p>
            <a:pPr>
              <a:lnSpc>
                <a:spcPct val="150000"/>
              </a:lnSpc>
            </a:pPr>
            <a:r>
              <a:rPr lang="en-US" altLang="zh-CN" sz="2400" b="1" spc="-70" dirty="0" smtClean="0">
                <a:latin typeface="Arial Unicode MS" pitchFamily="34" charset="-122"/>
                <a:ea typeface="Arial Unicode MS" pitchFamily="34" charset="-122"/>
                <a:cs typeface="Arial Unicode MS" pitchFamily="34" charset="-122"/>
              </a:rPr>
              <a:t>Shapes</a:t>
            </a:r>
          </a:p>
          <a:p>
            <a:pPr>
              <a:lnSpc>
                <a:spcPct val="150000"/>
              </a:lnSpc>
            </a:pPr>
            <a:r>
              <a:rPr lang="en-US" altLang="zh-CN" sz="2400" b="1" spc="-70" dirty="0" smtClean="0">
                <a:latin typeface="Arial Unicode MS" pitchFamily="34" charset="-122"/>
                <a:ea typeface="Arial Unicode MS" pitchFamily="34" charset="-122"/>
                <a:cs typeface="Arial Unicode MS" pitchFamily="34" charset="-122"/>
              </a:rPr>
              <a:t>Name …as…</a:t>
            </a:r>
          </a:p>
          <a:p>
            <a:pPr>
              <a:lnSpc>
                <a:spcPct val="150000"/>
              </a:lnSpc>
            </a:pPr>
            <a:r>
              <a:rPr lang="en-US" altLang="zh-CN" sz="2400" b="1" spc="-70" dirty="0" smtClean="0">
                <a:latin typeface="Arial Unicode MS" pitchFamily="34" charset="-122"/>
                <a:ea typeface="Arial Unicode MS" pitchFamily="34" charset="-122"/>
                <a:cs typeface="Arial Unicode MS" pitchFamily="34" charset="-122"/>
              </a:rPr>
              <a:t>Like</a:t>
            </a:r>
            <a:endParaRPr lang="en-US" altLang="zh-CN" sz="2400" b="1" spc="-70" dirty="0">
              <a:latin typeface="Arial Unicode MS" pitchFamily="34" charset="-122"/>
              <a:ea typeface="Arial Unicode MS" pitchFamily="34" charset="-122"/>
              <a:cs typeface="Arial Unicode MS" pitchFamily="34" charset="-122"/>
            </a:endParaRPr>
          </a:p>
        </p:txBody>
      </p:sp>
      <p:sp>
        <p:nvSpPr>
          <p:cNvPr id="15" name="TextBox 14"/>
          <p:cNvSpPr txBox="1"/>
          <p:nvPr/>
        </p:nvSpPr>
        <p:spPr>
          <a:xfrm>
            <a:off x="1011770" y="4380276"/>
            <a:ext cx="9976019" cy="1246495"/>
          </a:xfrm>
          <a:prstGeom prst="rect">
            <a:avLst/>
          </a:prstGeom>
          <a:noFill/>
        </p:spPr>
        <p:txBody>
          <a:bodyPr wrap="square" lIns="0" tIns="0" rIns="0" bIns="0" rtlCol="0">
            <a:spAutoFit/>
          </a:bodyPr>
          <a:lstStyle/>
          <a:p>
            <a:pPr>
              <a:lnSpc>
                <a:spcPct val="150000"/>
              </a:lnSpc>
            </a:pP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Shapes</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中包含哪些对象</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如何使用</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VBA</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帮助文件</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基本的</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VBA</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语法</a:t>
            </a:r>
            <a:endParaRPr lang="en-US" altLang="zh-CN" spc="-70" dirty="0">
              <a:gradFill>
                <a:gsLst>
                  <a:gs pos="2917">
                    <a:schemeClr val="bg2"/>
                  </a:gs>
                  <a:gs pos="95000">
                    <a:schemeClr val="bg2"/>
                  </a:gs>
                </a:gsLst>
                <a:lin ang="5400000" scaled="0"/>
              </a:gradFill>
              <a:latin typeface="微软雅黑" pitchFamily="34" charset="-122"/>
              <a:ea typeface="微软雅黑" pitchFamily="34" charset="-122"/>
            </a:endParaRPr>
          </a:p>
        </p:txBody>
      </p:sp>
      <p:sp>
        <p:nvSpPr>
          <p:cNvPr id="8" name="TextBox 7"/>
          <p:cNvSpPr txBox="1"/>
          <p:nvPr/>
        </p:nvSpPr>
        <p:spPr>
          <a:xfrm>
            <a:off x="6063456" y="1888760"/>
            <a:ext cx="4617036" cy="1661993"/>
          </a:xfrm>
          <a:prstGeom prst="rect">
            <a:avLst/>
          </a:prstGeom>
          <a:noFill/>
        </p:spPr>
        <p:txBody>
          <a:bodyPr wrap="square" lIns="0" tIns="0" rIns="0" bIns="0" rtlCol="0">
            <a:noAutofit/>
          </a:bodyPr>
          <a:lstStyle/>
          <a:p>
            <a:pPr>
              <a:lnSpc>
                <a:spcPct val="150000"/>
              </a:lnSpc>
            </a:pPr>
            <a:endPar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6707453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30602" y="1952297"/>
            <a:ext cx="4902639" cy="1178442"/>
          </a:xfrm>
        </p:spPr>
        <p:txBody>
          <a:bodyPr/>
          <a:lstStyle/>
          <a:p>
            <a:pPr lvl="0"/>
            <a:r>
              <a:rPr lang="en-US" altLang="zh-CN" sz="6600" b="1" dirty="0" smtClean="0">
                <a:latin typeface="Arial Unicode MS" pitchFamily="34" charset="-122"/>
                <a:ea typeface="Arial Unicode MS" pitchFamily="34" charset="-122"/>
                <a:cs typeface="Arial Unicode MS" pitchFamily="34" charset="-122"/>
              </a:rPr>
              <a:t>Thank You</a:t>
            </a:r>
            <a:endParaRPr lang="zh-CN" altLang="zh-CN" sz="66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18594748"/>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623" y="1533522"/>
            <a:ext cx="6107247" cy="2865610"/>
          </a:xfrm>
          <a:prstGeom prst="rect">
            <a:avLst/>
          </a:prstGeom>
        </p:spPr>
      </p:pic>
    </p:spTree>
    <p:extLst>
      <p:ext uri="{BB962C8B-B14F-4D97-AF65-F5344CB8AC3E}">
        <p14:creationId xmlns:p14="http://schemas.microsoft.com/office/powerpoint/2010/main" val="317840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4382" y="2011842"/>
            <a:ext cx="11060473" cy="997196"/>
          </a:xfrm>
        </p:spPr>
        <p:txBody>
          <a:bodyPr/>
          <a:lstStyle/>
          <a:p>
            <a:pPr>
              <a:lnSpc>
                <a:spcPts val="7600"/>
              </a:lnSpc>
              <a:spcBef>
                <a:spcPts val="0"/>
              </a:spcBef>
            </a:pPr>
            <a:r>
              <a:rPr lang="en-US" altLang="zh-CN" sz="3600" dirty="0" smtClean="0"/>
              <a:t>Excel VBA</a:t>
            </a:r>
            <a:r>
              <a:rPr lang="zh-CN" altLang="en-US" sz="3600" dirty="0" smtClean="0"/>
              <a:t>视频教程 </a:t>
            </a:r>
            <a:r>
              <a:rPr lang="en-US" altLang="zh-CN" sz="3600" dirty="0" smtClean="0"/>
              <a:t>16</a:t>
            </a:r>
            <a:r>
              <a:rPr lang="en-US" altLang="zh-CN" dirty="0" smtClean="0"/>
              <a:t/>
            </a:r>
            <a:br>
              <a:rPr lang="en-US" altLang="zh-CN" dirty="0" smtClean="0"/>
            </a:br>
            <a:r>
              <a:rPr lang="zh-CN" altLang="en-US" sz="5400" b="1" dirty="0" smtClean="0">
                <a:latin typeface="Arial Unicode MS" pitchFamily="34" charset="-122"/>
                <a:ea typeface="Arial Unicode MS" pitchFamily="34" charset="-122"/>
                <a:cs typeface="Arial Unicode MS" pitchFamily="34" charset="-122"/>
              </a:rPr>
              <a:t>触类旁通：图形</a:t>
            </a:r>
            <a:r>
              <a:rPr lang="zh-CN" altLang="en-US" sz="5400" b="1" dirty="0">
                <a:latin typeface="Arial Unicode MS" pitchFamily="34" charset="-122"/>
                <a:ea typeface="Arial Unicode MS" pitchFamily="34" charset="-122"/>
                <a:cs typeface="Arial Unicode MS" pitchFamily="34" charset="-122"/>
              </a:rPr>
              <a:t>、图片、与表单控件</a:t>
            </a:r>
            <a:endParaRPr lang="en-US" sz="5400" i="1" dirty="0"/>
          </a:p>
        </p:txBody>
      </p:sp>
      <p:sp>
        <p:nvSpPr>
          <p:cNvPr id="5" name="Text Placeholder 4"/>
          <p:cNvSpPr>
            <a:spLocks noGrp="1"/>
          </p:cNvSpPr>
          <p:nvPr>
            <p:ph type="body" sz="quarter" idx="12"/>
          </p:nvPr>
        </p:nvSpPr>
        <p:spPr>
          <a:xfrm>
            <a:off x="1032552" y="4466269"/>
            <a:ext cx="7680340" cy="374046"/>
          </a:xfrm>
        </p:spPr>
        <p:txBody>
          <a:bodyPr/>
          <a:lstStyle/>
          <a:p>
            <a:r>
              <a:rPr lang="zh-CN" altLang="en-US" sz="4000" dirty="0" smtClean="0"/>
              <a:t>王佩丰</a:t>
            </a:r>
            <a:endParaRPr lang="en-US" altLang="zh-CN" sz="4000" dirty="0" smtClean="0"/>
          </a:p>
          <a:p>
            <a:r>
              <a:rPr lang="en-US" altLang="zh-CN" sz="2400" dirty="0" smtClean="0"/>
              <a:t>MVP </a:t>
            </a:r>
            <a:r>
              <a:rPr lang="zh-CN" altLang="en-US" sz="2400" dirty="0" smtClean="0"/>
              <a:t>微软最有价值专家</a:t>
            </a:r>
            <a:endParaRPr lang="en-US" altLang="zh-CN" sz="2400" dirty="0" smtClean="0"/>
          </a:p>
          <a:p>
            <a:r>
              <a:rPr lang="en-US" sz="2400" dirty="0" smtClean="0"/>
              <a:t>MCT </a:t>
            </a:r>
            <a:r>
              <a:rPr lang="zh-CN" altLang="en-US" sz="2400" dirty="0" smtClean="0"/>
              <a:t>微软认证讲师</a:t>
            </a:r>
            <a:endParaRPr lang="en-US" sz="2400" dirty="0" smtClean="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议程</a:t>
            </a:r>
            <a:endParaRPr lang="en-US" dirty="0"/>
          </a:p>
        </p:txBody>
      </p:sp>
      <p:graphicFrame>
        <p:nvGraphicFramePr>
          <p:cNvPr id="5" name="图示 4"/>
          <p:cNvGraphicFramePr/>
          <p:nvPr>
            <p:extLst>
              <p:ext uri="{D42A27DB-BD31-4B8C-83A1-F6EECF244321}">
                <p14:modId xmlns:p14="http://schemas.microsoft.com/office/powerpoint/2010/main" val="3523054285"/>
              </p:ext>
            </p:extLst>
          </p:nvPr>
        </p:nvGraphicFramePr>
        <p:xfrm>
          <a:off x="2173360" y="1398289"/>
          <a:ext cx="7617026" cy="4261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4574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图形对象</a:t>
            </a:r>
            <a:endParaRPr lang="en-US" altLang="zh-CN" dirty="0" smtClean="0">
              <a:latin typeface="微软雅黑" panose="020B0503020204020204" pitchFamily="34" charset="-122"/>
            </a:endParaRPr>
          </a:p>
          <a:p>
            <a:pPr lvl="0"/>
            <a:r>
              <a:rPr lang="en-US" altLang="zh-CN" dirty="0" smtClean="0">
                <a:latin typeface="微软雅黑" panose="020B0503020204020204" pitchFamily="34" charset="-122"/>
              </a:rPr>
              <a:t>Shape</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222906915"/>
              </p:ext>
            </p:extLst>
          </p:nvPr>
        </p:nvGraphicFramePr>
        <p:xfrm>
          <a:off x="6170308" y="1280696"/>
          <a:ext cx="5559496" cy="4725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115987" y="819675"/>
            <a:ext cx="2390398" cy="369332"/>
          </a:xfrm>
          <a:prstGeom prst="rect">
            <a:avLst/>
          </a:prstGeom>
          <a:noFill/>
        </p:spPr>
        <p:txBody>
          <a:bodyPr wrap="none" lIns="0" tIns="0" rIns="0" bIns="0" rtlCol="0">
            <a:spAutoFit/>
          </a:bodyPr>
          <a:lstStyle/>
          <a:p>
            <a:r>
              <a:rPr lang="zh-CN" altLang="en-US" sz="2400" spc="-70" dirty="0" smtClean="0">
                <a:solidFill>
                  <a:srgbClr val="FF0000"/>
                </a:solidFill>
                <a:latin typeface="微软雅黑" pitchFamily="34" charset="-122"/>
                <a:ea typeface="微软雅黑" pitchFamily="34" charset="-122"/>
              </a:rPr>
              <a:t>图形对象常用属性</a:t>
            </a:r>
          </a:p>
        </p:txBody>
      </p:sp>
    </p:spTree>
    <p:extLst>
      <p:ext uri="{BB962C8B-B14F-4D97-AF65-F5344CB8AC3E}">
        <p14:creationId xmlns:p14="http://schemas.microsoft.com/office/powerpoint/2010/main" val="2800235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操作图片</a:t>
            </a:r>
            <a:endParaRPr lang="en-US" altLang="zh-CN" dirty="0" smtClean="0">
              <a:latin typeface="微软雅黑" panose="020B0503020204020204" pitchFamily="34" charset="-122"/>
            </a:endParaRPr>
          </a:p>
          <a:p>
            <a:pPr lvl="0"/>
            <a:r>
              <a:rPr lang="en-US" altLang="zh-CN" dirty="0">
                <a:latin typeface="微软雅黑" panose="020B0503020204020204" pitchFamily="34" charset="-122"/>
              </a:rPr>
              <a:t>Picture</a:t>
            </a:r>
          </a:p>
        </p:txBody>
      </p:sp>
      <p:graphicFrame>
        <p:nvGraphicFramePr>
          <p:cNvPr id="4" name="图示 3"/>
          <p:cNvGraphicFramePr/>
          <p:nvPr>
            <p:extLst>
              <p:ext uri="{D42A27DB-BD31-4B8C-83A1-F6EECF244321}">
                <p14:modId xmlns:p14="http://schemas.microsoft.com/office/powerpoint/2010/main" val="2561854825"/>
              </p:ext>
            </p:extLst>
          </p:nvPr>
        </p:nvGraphicFramePr>
        <p:xfrm>
          <a:off x="6170308" y="1280696"/>
          <a:ext cx="5559496" cy="4725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115987" y="819675"/>
            <a:ext cx="3286797" cy="369332"/>
          </a:xfrm>
          <a:prstGeom prst="rect">
            <a:avLst/>
          </a:prstGeom>
          <a:noFill/>
        </p:spPr>
        <p:txBody>
          <a:bodyPr wrap="none" lIns="0" tIns="0" rIns="0" bIns="0" rtlCol="0">
            <a:spAutoFit/>
          </a:bodyPr>
          <a:lstStyle/>
          <a:p>
            <a:r>
              <a:rPr lang="zh-CN" altLang="en-US" sz="2400" spc="-70" dirty="0" smtClean="0">
                <a:solidFill>
                  <a:srgbClr val="FF0000"/>
                </a:solidFill>
                <a:latin typeface="微软雅黑" pitchFamily="34" charset="-122"/>
                <a:ea typeface="微软雅黑" pitchFamily="34" charset="-122"/>
              </a:rPr>
              <a:t>图片对象常用方法和属性</a:t>
            </a:r>
          </a:p>
        </p:txBody>
      </p:sp>
    </p:spTree>
    <p:extLst>
      <p:ext uri="{BB962C8B-B14F-4D97-AF65-F5344CB8AC3E}">
        <p14:creationId xmlns:p14="http://schemas.microsoft.com/office/powerpoint/2010/main" val="3842574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为外部图片重命名</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2438573602"/>
              </p:ext>
            </p:extLst>
          </p:nvPr>
        </p:nvGraphicFramePr>
        <p:xfrm>
          <a:off x="6091481" y="933855"/>
          <a:ext cx="5559496" cy="1541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3926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使用窗体控件</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4047712719"/>
              </p:ext>
            </p:extLst>
          </p:nvPr>
        </p:nvGraphicFramePr>
        <p:xfrm>
          <a:off x="6091481" y="933854"/>
          <a:ext cx="5559496" cy="29286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3396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使用</a:t>
            </a:r>
            <a:r>
              <a:rPr lang="en-US" altLang="zh-CN" dirty="0" smtClean="0">
                <a:latin typeface="微软雅黑" panose="020B0503020204020204" pitchFamily="34" charset="-122"/>
              </a:rPr>
              <a:t>Like</a:t>
            </a:r>
            <a:r>
              <a:rPr lang="zh-CN" altLang="en-US" dirty="0" smtClean="0">
                <a:latin typeface="微软雅黑" panose="020B0503020204020204" pitchFamily="34" charset="-122"/>
              </a:rPr>
              <a:t>语句</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1756098459"/>
              </p:ext>
            </p:extLst>
          </p:nvPr>
        </p:nvGraphicFramePr>
        <p:xfrm>
          <a:off x="6091481" y="409903"/>
          <a:ext cx="5559496" cy="54075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6911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17927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本节演示案例</a:t>
            </a:r>
          </a:p>
        </p:txBody>
      </p:sp>
      <p:sp>
        <p:nvSpPr>
          <p:cNvPr id="8" name="TextBox 7"/>
          <p:cNvSpPr txBox="1"/>
          <p:nvPr/>
        </p:nvSpPr>
        <p:spPr>
          <a:xfrm>
            <a:off x="1011770" y="1888761"/>
            <a:ext cx="10013495" cy="4257206"/>
          </a:xfrm>
          <a:prstGeom prst="rect">
            <a:avLst/>
          </a:prstGeom>
          <a:noFill/>
        </p:spPr>
        <p:txBody>
          <a:bodyPr wrap="square" lIns="0" tIns="0" rIns="0" bIns="0" rtlCol="0">
            <a:noAutofit/>
          </a:bodyPr>
          <a:lstStyle/>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按人员姓名插入照片</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更改其他类型文件的文件名</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创建图表</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用</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Like</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计算符合条件的项目数量</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410753640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1_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Office 2013">
      <a:majorFont>
        <a:latin typeface="Calibri"/>
        <a:ea typeface="微软雅黑"/>
        <a:cs typeface=""/>
      </a:majorFont>
      <a:minorFont>
        <a:latin typeface="Calibri"/>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438</Words>
  <Application>Microsoft Office PowerPoint</Application>
  <PresentationFormat>自定义</PresentationFormat>
  <Paragraphs>77</Paragraphs>
  <Slides>12</Slides>
  <Notes>2</Notes>
  <HiddenSlides>0</HiddenSlides>
  <MMClips>0</MMClips>
  <ScaleCrop>false</ScaleCrop>
  <HeadingPairs>
    <vt:vector size="4" baseType="variant">
      <vt:variant>
        <vt:lpstr>主题</vt:lpstr>
      </vt:variant>
      <vt:variant>
        <vt:i4>5</vt:i4>
      </vt:variant>
      <vt:variant>
        <vt:lpstr>幻灯片标题</vt:lpstr>
      </vt:variant>
      <vt:variant>
        <vt:i4>12</vt:i4>
      </vt:variant>
    </vt:vector>
  </HeadingPairs>
  <TitlesOfParts>
    <vt:vector size="17" baseType="lpstr">
      <vt:lpstr>5-30055_Office Template 2012 - 16x9 - White Background</vt:lpstr>
      <vt:lpstr>5-30055_Office Template 2012 - 16x9 - Colored Accent Slides</vt:lpstr>
      <vt:lpstr>1_5-30055_Office Template 2012 - 16x9 - White Background</vt:lpstr>
      <vt:lpstr>1_5-30055_Office Template 2012 - 16x9 - Colored Accent Slides</vt:lpstr>
      <vt:lpstr>2_5-30055_Office Template 2012 - 16x9 - White Background</vt:lpstr>
      <vt:lpstr>PowerPoint 演示文稿</vt:lpstr>
      <vt:lpstr>Excel VBA视频教程 16 触类旁通：图形、图片、与表单控件</vt:lpstr>
      <vt:lpstr>议程</vt:lpstr>
      <vt:lpstr>PowerPoint 演示文稿</vt:lpstr>
      <vt:lpstr>PowerPoint 演示文稿</vt:lpstr>
      <vt:lpstr>PowerPoint 演示文稿</vt:lpstr>
      <vt:lpstr>PowerPoint 演示文稿</vt:lpstr>
      <vt:lpstr>PowerPoint 演示文稿</vt:lpstr>
      <vt:lpstr>课程小结</vt:lpstr>
      <vt:lpstr>课程小结</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2013-01-07T17:42:47Z</dcterms:created>
  <dcterms:modified xsi:type="dcterms:W3CDTF">2016-06-19T06:23:11Z</dcterms:modified>
</cp:coreProperties>
</file>