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6"/>
  </p:notesMasterIdLst>
  <p:handoutMasterIdLst>
    <p:handoutMasterId r:id="rId17"/>
  </p:handoutMasterIdLst>
  <p:sldIdLst>
    <p:sldId id="1151" r:id="rId6"/>
    <p:sldId id="648" r:id="rId7"/>
    <p:sldId id="1119" r:id="rId8"/>
    <p:sldId id="1152" r:id="rId9"/>
    <p:sldId id="1153" r:id="rId10"/>
    <p:sldId id="1154" r:id="rId11"/>
    <p:sldId id="1157" r:id="rId12"/>
    <p:sldId id="1156" r:id="rId13"/>
    <p:sldId id="1118" r:id="rId14"/>
    <p:sldId id="1106" r:id="rId15"/>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51"/>
            <p14:sldId id="648"/>
            <p14:sldId id="1119"/>
            <p14:sldId id="1152"/>
            <p14:sldId id="1153"/>
            <p14:sldId id="1154"/>
            <p14:sldId id="1157"/>
            <p14:sldId id="115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公有与私有</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en-US" altLang="zh-CN" dirty="0" smtClean="0">
              <a:latin typeface="微软雅黑" panose="020B0503020204020204" pitchFamily="34" charset="-122"/>
              <a:ea typeface="微软雅黑" panose="020B0503020204020204" pitchFamily="34" charset="-122"/>
            </a:rPr>
            <a:t>Do While</a:t>
          </a:r>
          <a:r>
            <a:rPr lang="zh-CN" altLang="en-US" dirty="0" smtClean="0">
              <a:latin typeface="微软雅黑" panose="020B0503020204020204" pitchFamily="34" charset="-122"/>
              <a:ea typeface="微软雅黑" panose="020B0503020204020204" pitchFamily="34" charset="-122"/>
            </a:rPr>
            <a:t>循环</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类模块</a:t>
          </a:r>
          <a:endParaRPr lang="en-US" dirty="0">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9621A2E6-9280-42CC-80D2-1348CDD78BD9}"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07E64375-94DF-490D-9284-10EA7FE70649}"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5C6F7764-99A7-43DA-B4E1-6BB7733D7109}" type="presOf" srcId="{A1E08C71-A193-4985-A4A9-CF006FE25564}" destId="{67214104-825C-44FB-A978-B82B820FD636}" srcOrd="0" destOrd="0" presId="urn:microsoft.com/office/officeart/2008/layout/VerticalCurvedList"/>
    <dgm:cxn modelId="{89C38296-D169-4EF2-9B9C-23571399F87B}" srcId="{9B66F7CD-5C02-4D59-AB56-2CAC8D173266}" destId="{A1E08C71-A193-4985-A4A9-CF006FE25564}" srcOrd="2" destOrd="0" parTransId="{7C7903C1-6DEF-40D9-8A85-4D65A0133426}" sibTransId="{D95C2BDD-E221-42FA-B0EF-9D09B40FE349}"/>
    <dgm:cxn modelId="{789C1FF5-5FAC-4D53-9769-5E49245ACE85}" type="presOf" srcId="{8E92C0D9-568C-4A11-8A3B-5D3848C5C6DA}" destId="{9621A2E6-9280-42CC-80D2-1348CDD78BD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3"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27EC19C3-31CC-494D-B1C8-BBCC7FA812A8}" type="presParOf" srcId="{73FB3BB1-EC19-4D4B-AB5E-472D8AB9ED7D}" destId="{67214104-825C-44FB-A978-B82B820FD636}" srcOrd="5" destOrd="0" presId="urn:microsoft.com/office/officeart/2008/layout/VerticalCurvedList"/>
    <dgm:cxn modelId="{9C45DF4E-8C68-48B8-AE6C-7BC963B469CB}" type="presParOf" srcId="{73FB3BB1-EC19-4D4B-AB5E-472D8AB9ED7D}" destId="{1EA701C6-FCAD-4365-AB4D-357A322433D8}" srcOrd="6" destOrd="0" presId="urn:microsoft.com/office/officeart/2008/layout/VerticalCurvedList"/>
    <dgm:cxn modelId="{23597D8B-874B-4DED-9ACA-496698587424}" type="presParOf" srcId="{1EA701C6-FCAD-4365-AB4D-357A322433D8}" destId="{DACA6BE4-CD0F-47C0-AB35-9B5E26BE5D05}" srcOrd="0" destOrd="0" presId="urn:microsoft.com/office/officeart/2008/layout/VerticalCurvedList"/>
    <dgm:cxn modelId="{AF6C39D8-10BE-4613-B0A2-622F9C40350B}" type="presParOf" srcId="{73FB3BB1-EC19-4D4B-AB5E-472D8AB9ED7D}" destId="{9621A2E6-9280-42CC-80D2-1348CDD78BD9}" srcOrd="7" destOrd="0" presId="urn:microsoft.com/office/officeart/2008/layout/VerticalCurvedList"/>
    <dgm:cxn modelId="{A97F0597-D221-4A6C-BA5B-2FD9E395A02C}" type="presParOf" srcId="{73FB3BB1-EC19-4D4B-AB5E-472D8AB9ED7D}" destId="{07E64375-94DF-490D-9284-10EA7FE70649}" srcOrd="8" destOrd="0" presId="urn:microsoft.com/office/officeart/2008/layout/VerticalCurvedList"/>
    <dgm:cxn modelId="{6F8A0C95-3DE9-4D22-84D1-796988A01231}" type="presParOf" srcId="{07E64375-94DF-490D-9284-10EA7FE7064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en-US" dirty="0" smtClean="0">
              <a:latin typeface="微软雅黑" panose="020B0503020204020204" pitchFamily="34" charset="-122"/>
              <a:ea typeface="微软雅黑" panose="020B0503020204020204" pitchFamily="34" charset="-122"/>
            </a:rPr>
            <a:t>Private Sub</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en-US" dirty="0" smtClean="0">
              <a:latin typeface="微软雅黑" panose="020B0503020204020204" pitchFamily="34" charset="-122"/>
              <a:ea typeface="微软雅黑" panose="020B0503020204020204" pitchFamily="34" charset="-122"/>
            </a:rPr>
            <a:t>Public Sub</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C28D63FE-1319-4C45-836D-AB01C2C9B4F0}">
      <dgm:prSet/>
      <dgm:spPr/>
      <dgm:t>
        <a:bodyPr/>
        <a:lstStyle/>
        <a:p>
          <a:r>
            <a:rPr lang="zh-CN" altLang="en-US" dirty="0" smtClean="0">
              <a:latin typeface="微软雅黑" panose="020B0503020204020204" pitchFamily="34" charset="-122"/>
              <a:ea typeface="微软雅黑" panose="020B0503020204020204" pitchFamily="34" charset="-122"/>
            </a:rPr>
            <a:t>全局变量</a:t>
          </a:r>
          <a:endParaRPr lang="zh-CN" altLang="zh-CN" dirty="0" smtClean="0">
            <a:latin typeface="微软雅黑" panose="020B0503020204020204" pitchFamily="34" charset="-122"/>
            <a:ea typeface="微软雅黑" panose="020B0503020204020204" pitchFamily="34" charset="-122"/>
          </a:endParaRPr>
        </a:p>
      </dgm:t>
    </dgm:pt>
    <dgm:pt modelId="{D245DAAF-1907-49C5-9BBE-F71939DE7EF3}" type="parTrans" cxnId="{522215FC-B983-4A7C-AD32-47C5922CBE6F}">
      <dgm:prSet/>
      <dgm:spPr/>
      <dgm:t>
        <a:bodyPr/>
        <a:lstStyle/>
        <a:p>
          <a:endParaRPr lang="zh-CN" altLang="en-US"/>
        </a:p>
      </dgm:t>
    </dgm:pt>
    <dgm:pt modelId="{8E23706D-6306-4535-BCD5-28D3D4E0273C}" type="sibTrans" cxnId="{522215FC-B983-4A7C-AD32-47C5922CBE6F}">
      <dgm:prSet/>
      <dgm:spPr/>
      <dgm:t>
        <a:bodyPr/>
        <a:lstStyle/>
        <a:p>
          <a:endParaRPr lang="zh-CN" altLang="en-US"/>
        </a:p>
      </dgm:t>
    </dgm:pt>
    <dgm:pt modelId="{296C8934-1325-4867-A371-6222CCC28ABD}">
      <dgm:prSet/>
      <dgm:spPr/>
      <dgm:t>
        <a:bodyPr/>
        <a:lstStyle/>
        <a:p>
          <a:r>
            <a:rPr lang="zh-CN" altLang="en-US" dirty="0" smtClean="0">
              <a:latin typeface="微软雅黑" panose="020B0503020204020204" pitchFamily="34" charset="-122"/>
              <a:ea typeface="微软雅黑" panose="020B0503020204020204" pitchFamily="34" charset="-122"/>
            </a:rPr>
            <a:t>使用函数方式替换全局变量</a:t>
          </a:r>
          <a:endParaRPr lang="zh-CN" altLang="zh-CN" dirty="0" smtClean="0">
            <a:latin typeface="微软雅黑" panose="020B0503020204020204" pitchFamily="34" charset="-122"/>
            <a:ea typeface="微软雅黑" panose="020B0503020204020204" pitchFamily="34" charset="-122"/>
          </a:endParaRPr>
        </a:p>
      </dgm:t>
    </dgm:pt>
    <dgm:pt modelId="{F3308CB4-684C-4EC7-AE7B-048AFB6F4C23}" type="parTrans" cxnId="{09B1C978-4E5C-42CA-A972-D4E663C8E8FC}">
      <dgm:prSet/>
      <dgm:spPr/>
      <dgm:t>
        <a:bodyPr/>
        <a:lstStyle/>
        <a:p>
          <a:endParaRPr lang="zh-CN" altLang="en-US"/>
        </a:p>
      </dgm:t>
    </dgm:pt>
    <dgm:pt modelId="{12A002F7-A09D-4247-BC2B-2FE2810319DE}" type="sibTrans" cxnId="{09B1C978-4E5C-42CA-A972-D4E663C8E8FC}">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4">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4">
        <dgm:presLayoutVars>
          <dgm:chMax val="0"/>
          <dgm:bulletEnabled val="1"/>
        </dgm:presLayoutVars>
      </dgm:prSet>
      <dgm:spPr/>
      <dgm:t>
        <a:bodyPr/>
        <a:lstStyle/>
        <a:p>
          <a:endParaRPr lang="zh-CN" altLang="en-US"/>
        </a:p>
      </dgm:t>
    </dgm:pt>
    <dgm:pt modelId="{CE4A8673-8F0B-4764-9D99-4C63BA2D4059}" type="pres">
      <dgm:prSet presAssocID="{22722E38-E165-43B7-BE4D-AD5BC9029E4A}" presName="spacer" presStyleCnt="0"/>
      <dgm:spPr/>
    </dgm:pt>
    <dgm:pt modelId="{FD9E8F92-62BD-4D93-8C2C-917F7D3DEC0D}" type="pres">
      <dgm:prSet presAssocID="{C28D63FE-1319-4C45-836D-AB01C2C9B4F0}" presName="parentText" presStyleLbl="node1" presStyleIdx="2" presStyleCnt="4">
        <dgm:presLayoutVars>
          <dgm:chMax val="0"/>
          <dgm:bulletEnabled val="1"/>
        </dgm:presLayoutVars>
      </dgm:prSet>
      <dgm:spPr/>
      <dgm:t>
        <a:bodyPr/>
        <a:lstStyle/>
        <a:p>
          <a:endParaRPr lang="zh-CN" altLang="en-US"/>
        </a:p>
      </dgm:t>
    </dgm:pt>
    <dgm:pt modelId="{BDBE80EB-A015-48BF-9355-13734758DD44}" type="pres">
      <dgm:prSet presAssocID="{8E23706D-6306-4535-BCD5-28D3D4E0273C}" presName="spacer" presStyleCnt="0"/>
      <dgm:spPr/>
    </dgm:pt>
    <dgm:pt modelId="{F58F4A8B-5820-4529-BEDB-65A06A25CFAA}" type="pres">
      <dgm:prSet presAssocID="{296C8934-1325-4867-A371-6222CCC28ABD}" presName="parentText" presStyleLbl="node1" presStyleIdx="3" presStyleCnt="4">
        <dgm:presLayoutVars>
          <dgm:chMax val="0"/>
          <dgm:bulletEnabled val="1"/>
        </dgm:presLayoutVars>
      </dgm:prSet>
      <dgm:spPr/>
      <dgm:t>
        <a:bodyPr/>
        <a:lstStyle/>
        <a:p>
          <a:endParaRPr lang="zh-CN" altLang="en-US"/>
        </a:p>
      </dgm:t>
    </dgm:pt>
  </dgm:ptLst>
  <dgm:cxnLst>
    <dgm:cxn modelId="{09B1C978-4E5C-42CA-A972-D4E663C8E8FC}" srcId="{09DA4DF5-5BC0-420D-9703-F13B6B52AC4F}" destId="{296C8934-1325-4867-A371-6222CCC28ABD}" srcOrd="3" destOrd="0" parTransId="{F3308CB4-684C-4EC7-AE7B-048AFB6F4C23}" sibTransId="{12A002F7-A09D-4247-BC2B-2FE2810319DE}"/>
    <dgm:cxn modelId="{3B18C333-D1E4-47BE-93A8-00960E893FA9}" type="presOf" srcId="{09DA4DF5-5BC0-420D-9703-F13B6B52AC4F}" destId="{5232CA83-C17F-44AF-8C78-B892B8BE320D}" srcOrd="0" destOrd="0" presId="urn:microsoft.com/office/officeart/2005/8/layout/vList2"/>
    <dgm:cxn modelId="{CDC0D54A-8128-41AE-B8C0-C22341C23335}" type="presOf" srcId="{A034852A-2CDE-4980-8EEF-7E0A4B4F7B92}" destId="{1ABB9214-E165-4947-9F75-83116C6AD427}" srcOrd="0" destOrd="0" presId="urn:microsoft.com/office/officeart/2005/8/layout/vList2"/>
    <dgm:cxn modelId="{E412AA8C-F3F4-45F1-8914-7CD70C046DF8}" srcId="{09DA4DF5-5BC0-420D-9703-F13B6B52AC4F}" destId="{A034852A-2CDE-4980-8EEF-7E0A4B4F7B92}" srcOrd="1" destOrd="0" parTransId="{060A381F-9AE1-43B9-95C2-D5014759A750}" sibTransId="{22722E38-E165-43B7-BE4D-AD5BC9029E4A}"/>
    <dgm:cxn modelId="{C2B30C49-B86C-4D9B-A8E4-0CB2F563AD15}" type="presOf" srcId="{296C8934-1325-4867-A371-6222CCC28ABD}" destId="{F58F4A8B-5820-4529-BEDB-65A06A25CFAA}" srcOrd="0" destOrd="0" presId="urn:microsoft.com/office/officeart/2005/8/layout/vList2"/>
    <dgm:cxn modelId="{B1D0C0B8-D9B5-4AA6-A370-4187645D2FD6}" type="presOf" srcId="{03EDA13D-8095-4CB2-912B-31AC7C707EC1}" destId="{250D647B-A3CF-4EFF-BF01-ACF17BBC89C1}" srcOrd="0" destOrd="0" presId="urn:microsoft.com/office/officeart/2005/8/layout/vList2"/>
    <dgm:cxn modelId="{522215FC-B983-4A7C-AD32-47C5922CBE6F}" srcId="{09DA4DF5-5BC0-420D-9703-F13B6B52AC4F}" destId="{C28D63FE-1319-4C45-836D-AB01C2C9B4F0}" srcOrd="2" destOrd="0" parTransId="{D245DAAF-1907-49C5-9BBE-F71939DE7EF3}" sibTransId="{8E23706D-6306-4535-BCD5-28D3D4E0273C}"/>
    <dgm:cxn modelId="{F89D1C74-4673-4379-8B09-7B291D22F219}" type="presOf" srcId="{C28D63FE-1319-4C45-836D-AB01C2C9B4F0}" destId="{FD9E8F92-62BD-4D93-8C2C-917F7D3DEC0D}" srcOrd="0" destOrd="0" presId="urn:microsoft.com/office/officeart/2005/8/layout/vList2"/>
    <dgm:cxn modelId="{CB36BB3C-897D-475D-92C0-FAF955D30480}" srcId="{09DA4DF5-5BC0-420D-9703-F13B6B52AC4F}" destId="{03EDA13D-8095-4CB2-912B-31AC7C707EC1}" srcOrd="0" destOrd="0" parTransId="{9609E9AB-B29B-4625-BC78-1DA8F9165885}" sibTransId="{50027ACD-D92B-49EB-B95C-4C09FC8C0B33}"/>
    <dgm:cxn modelId="{6BD94844-194A-45F0-9DAD-A8D4D209D9CA}" type="presParOf" srcId="{5232CA83-C17F-44AF-8C78-B892B8BE320D}" destId="{250D647B-A3CF-4EFF-BF01-ACF17BBC89C1}" srcOrd="0" destOrd="0" presId="urn:microsoft.com/office/officeart/2005/8/layout/vList2"/>
    <dgm:cxn modelId="{88BDED1C-AC62-4752-86EE-8A38C0C0DCB6}" type="presParOf" srcId="{5232CA83-C17F-44AF-8C78-B892B8BE320D}" destId="{C423E564-CAB4-4F2E-9E58-9ED22802CC3D}" srcOrd="1" destOrd="0" presId="urn:microsoft.com/office/officeart/2005/8/layout/vList2"/>
    <dgm:cxn modelId="{9D668F57-9B9D-4DFE-8139-5953EB489827}" type="presParOf" srcId="{5232CA83-C17F-44AF-8C78-B892B8BE320D}" destId="{1ABB9214-E165-4947-9F75-83116C6AD427}" srcOrd="2" destOrd="0" presId="urn:microsoft.com/office/officeart/2005/8/layout/vList2"/>
    <dgm:cxn modelId="{40A73990-47C3-4586-9980-D6CB4ADDBAD0}" type="presParOf" srcId="{5232CA83-C17F-44AF-8C78-B892B8BE320D}" destId="{CE4A8673-8F0B-4764-9D99-4C63BA2D4059}" srcOrd="3" destOrd="0" presId="urn:microsoft.com/office/officeart/2005/8/layout/vList2"/>
    <dgm:cxn modelId="{1B152B4F-644A-492B-87A2-6CC899D0D9A4}" type="presParOf" srcId="{5232CA83-C17F-44AF-8C78-B892B8BE320D}" destId="{FD9E8F92-62BD-4D93-8C2C-917F7D3DEC0D}" srcOrd="4" destOrd="0" presId="urn:microsoft.com/office/officeart/2005/8/layout/vList2"/>
    <dgm:cxn modelId="{C1967DB7-50DF-48ED-B9DC-FBEB892E8C05}" type="presParOf" srcId="{5232CA83-C17F-44AF-8C78-B892B8BE320D}" destId="{BDBE80EB-A015-48BF-9355-13734758DD44}" srcOrd="5" destOrd="0" presId="urn:microsoft.com/office/officeart/2005/8/layout/vList2"/>
    <dgm:cxn modelId="{B1105E2E-4248-435D-8C7A-86485932E061}" type="presParOf" srcId="{5232CA83-C17F-44AF-8C78-B892B8BE320D}" destId="{F58F4A8B-5820-4529-BEDB-65A06A25CF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zh-CN" altLang="en-US" dirty="0" smtClean="0">
              <a:latin typeface="微软雅黑" pitchFamily="34" charset="-122"/>
              <a:ea typeface="微软雅黑" pitchFamily="34" charset="-122"/>
            </a:rPr>
            <a:t>创建自定义对象</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zh-CN" altLang="en-US" dirty="0" smtClean="0">
              <a:latin typeface="微软雅黑" pitchFamily="34" charset="-122"/>
              <a:ea typeface="微软雅黑" pitchFamily="34" charset="-122"/>
            </a:rPr>
            <a:t>为对象创建方法</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58986D37-8BBD-4789-88ED-9A981415DC56}">
      <dgm:prSet/>
      <dgm:spPr/>
      <dgm:t>
        <a:bodyPr/>
        <a:lstStyle/>
        <a:p>
          <a:r>
            <a:rPr lang="zh-CN" altLang="en-US" dirty="0" smtClean="0">
              <a:latin typeface="微软雅黑" pitchFamily="34" charset="-122"/>
              <a:ea typeface="微软雅黑" pitchFamily="34" charset="-122"/>
            </a:rPr>
            <a:t>为对象创建属性</a:t>
          </a:r>
          <a:endParaRPr lang="zh-CN" altLang="en-US" dirty="0">
            <a:latin typeface="微软雅黑" pitchFamily="34" charset="-122"/>
            <a:ea typeface="微软雅黑" pitchFamily="34" charset="-122"/>
          </a:endParaRPr>
        </a:p>
      </dgm:t>
    </dgm:pt>
    <dgm:pt modelId="{04944733-3E6F-43DB-A1B8-F37E5B6068CB}" type="parTrans" cxnId="{DFF96A14-D5DF-48F6-AD18-31CA9489A534}">
      <dgm:prSet/>
      <dgm:spPr/>
      <dgm:t>
        <a:bodyPr/>
        <a:lstStyle/>
        <a:p>
          <a:endParaRPr lang="zh-CN" altLang="en-US">
            <a:latin typeface="微软雅黑" pitchFamily="34" charset="-122"/>
            <a:ea typeface="微软雅黑" pitchFamily="34" charset="-122"/>
          </a:endParaRPr>
        </a:p>
      </dgm:t>
    </dgm:pt>
    <dgm:pt modelId="{A113689E-CD2C-45B5-A265-DBE13E1C67FD}" type="sibTrans" cxnId="{DFF96A14-D5DF-48F6-AD18-31CA9489A534}">
      <dgm:prSet/>
      <dgm:spPr/>
      <dgm:t>
        <a:bodyPr/>
        <a:lstStyle/>
        <a:p>
          <a:endParaRPr lang="zh-CN" altLang="en-US">
            <a:latin typeface="微软雅黑" pitchFamily="34" charset="-122"/>
            <a:ea typeface="微软雅黑" pitchFamily="34" charset="-122"/>
          </a:endParaRPr>
        </a:p>
      </dgm:t>
    </dgm:pt>
    <dgm:pt modelId="{1DAB9F16-F459-4AB6-BA5A-CE6C7486A6A6}">
      <dgm:prSet/>
      <dgm:spPr/>
      <dgm:t>
        <a:bodyPr/>
        <a:lstStyle/>
        <a:p>
          <a:r>
            <a:rPr lang="zh-CN" altLang="en-US" dirty="0" smtClean="0">
              <a:latin typeface="微软雅黑" pitchFamily="34" charset="-122"/>
              <a:ea typeface="微软雅黑" pitchFamily="34" charset="-122"/>
            </a:rPr>
            <a:t>使用自定义对象</a:t>
          </a:r>
          <a:endParaRPr lang="en-US" dirty="0">
            <a:latin typeface="微软雅黑" pitchFamily="34" charset="-122"/>
            <a:ea typeface="微软雅黑" pitchFamily="34" charset="-122"/>
          </a:endParaRPr>
        </a:p>
      </dgm:t>
    </dgm:pt>
    <dgm:pt modelId="{B5023045-58E9-4913-9BA1-E042EC99D369}" type="parTrans" cxnId="{6C01D59A-230C-445C-8A2F-0192852524B2}">
      <dgm:prSet/>
      <dgm:spPr/>
      <dgm:t>
        <a:bodyPr/>
        <a:lstStyle/>
        <a:p>
          <a:endParaRPr lang="zh-CN" altLang="en-US">
            <a:latin typeface="微软雅黑" pitchFamily="34" charset="-122"/>
            <a:ea typeface="微软雅黑" pitchFamily="34" charset="-122"/>
          </a:endParaRPr>
        </a:p>
      </dgm:t>
    </dgm:pt>
    <dgm:pt modelId="{0F03FCE3-15AE-403C-B5B6-1B5B384C3955}" type="sibTrans" cxnId="{6C01D59A-230C-445C-8A2F-0192852524B2}">
      <dgm:prSet/>
      <dgm:spPr/>
      <dgm:t>
        <a:bodyPr/>
        <a:lstStyle/>
        <a:p>
          <a:endParaRPr lang="zh-CN" altLang="en-US">
            <a:latin typeface="微软雅黑" pitchFamily="34" charset="-122"/>
            <a:ea typeface="微软雅黑" pitchFamily="34" charset="-122"/>
          </a:endParaRPr>
        </a:p>
      </dgm:t>
    </dgm:pt>
    <dgm:pt modelId="{73F169B6-2307-431B-9876-3D7521DE538A}">
      <dgm:prSet/>
      <dgm:spPr/>
      <dgm:t>
        <a:bodyPr/>
        <a:lstStyle/>
        <a:p>
          <a:r>
            <a:rPr lang="zh-CN" altLang="en-US" dirty="0" smtClean="0">
              <a:latin typeface="微软雅黑" pitchFamily="34" charset="-122"/>
              <a:ea typeface="微软雅黑" pitchFamily="34" charset="-122"/>
            </a:rPr>
            <a:t>导出类模块 创建自己的开发工具包</a:t>
          </a:r>
          <a:endParaRPr lang="en-US" dirty="0">
            <a:latin typeface="微软雅黑" pitchFamily="34" charset="-122"/>
            <a:ea typeface="微软雅黑" pitchFamily="34" charset="-122"/>
          </a:endParaRPr>
        </a:p>
      </dgm:t>
    </dgm:pt>
    <dgm:pt modelId="{F38F7E91-8418-4120-ABC7-129F44B4EC1C}" type="parTrans" cxnId="{55C4D339-7CA1-4162-AFE3-67E4353693E6}">
      <dgm:prSet/>
      <dgm:spPr/>
      <dgm:t>
        <a:bodyPr/>
        <a:lstStyle/>
        <a:p>
          <a:endParaRPr lang="zh-CN" altLang="en-US"/>
        </a:p>
      </dgm:t>
    </dgm:pt>
    <dgm:pt modelId="{40FA28CA-24F0-4E64-AC50-139BF4C71AD6}" type="sibTrans" cxnId="{55C4D339-7CA1-4162-AFE3-67E4353693E6}">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5">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5">
        <dgm:presLayoutVars>
          <dgm:chMax val="0"/>
          <dgm:bulletEnabled val="1"/>
        </dgm:presLayoutVars>
      </dgm:prSet>
      <dgm:spPr/>
      <dgm:t>
        <a:bodyPr/>
        <a:lstStyle/>
        <a:p>
          <a:endParaRPr lang="zh-CN" altLang="en-US"/>
        </a:p>
      </dgm:t>
    </dgm:pt>
    <dgm:pt modelId="{EE42514A-D9E0-4443-B8BA-A8CCA93ABCF1}" type="pres">
      <dgm:prSet presAssocID="{D896A96F-BE8F-4E87-B0BE-52ED34EC86FE}" presName="spacer" presStyleCnt="0"/>
      <dgm:spPr/>
    </dgm:pt>
    <dgm:pt modelId="{FA2B528B-0DE1-41F6-8E18-126BD4AAF423}" type="pres">
      <dgm:prSet presAssocID="{58986D37-8BBD-4789-88ED-9A981415DC56}" presName="parentText" presStyleLbl="node1" presStyleIdx="2" presStyleCnt="5">
        <dgm:presLayoutVars>
          <dgm:chMax val="0"/>
          <dgm:bulletEnabled val="1"/>
        </dgm:presLayoutVars>
      </dgm:prSet>
      <dgm:spPr/>
      <dgm:t>
        <a:bodyPr/>
        <a:lstStyle/>
        <a:p>
          <a:endParaRPr lang="zh-CN" altLang="en-US"/>
        </a:p>
      </dgm:t>
    </dgm:pt>
    <dgm:pt modelId="{1C6ECD13-CEA1-4A41-A665-47FA255917F2}" type="pres">
      <dgm:prSet presAssocID="{A113689E-CD2C-45B5-A265-DBE13E1C67FD}" presName="spacer" presStyleCnt="0"/>
      <dgm:spPr/>
    </dgm:pt>
    <dgm:pt modelId="{3CCC2497-7E6F-4BC2-9B29-93F6DDE4964B}" type="pres">
      <dgm:prSet presAssocID="{1DAB9F16-F459-4AB6-BA5A-CE6C7486A6A6}" presName="parentText" presStyleLbl="node1" presStyleIdx="3" presStyleCnt="5">
        <dgm:presLayoutVars>
          <dgm:chMax val="0"/>
          <dgm:bulletEnabled val="1"/>
        </dgm:presLayoutVars>
      </dgm:prSet>
      <dgm:spPr/>
      <dgm:t>
        <a:bodyPr/>
        <a:lstStyle/>
        <a:p>
          <a:endParaRPr lang="zh-CN" altLang="en-US"/>
        </a:p>
      </dgm:t>
    </dgm:pt>
    <dgm:pt modelId="{9895B7FF-142F-4571-95E2-EC76396ABB2F}" type="pres">
      <dgm:prSet presAssocID="{0F03FCE3-15AE-403C-B5B6-1B5B384C3955}" presName="spacer" presStyleCnt="0"/>
      <dgm:spPr/>
    </dgm:pt>
    <dgm:pt modelId="{63488D9F-34A3-4CE0-930B-CDA4FFA56EE7}" type="pres">
      <dgm:prSet presAssocID="{73F169B6-2307-431B-9876-3D7521DE538A}" presName="parentText" presStyleLbl="node1" presStyleIdx="4" presStyleCnt="5">
        <dgm:presLayoutVars>
          <dgm:chMax val="0"/>
          <dgm:bulletEnabled val="1"/>
        </dgm:presLayoutVars>
      </dgm:prSet>
      <dgm:spPr/>
      <dgm:t>
        <a:bodyPr/>
        <a:lstStyle/>
        <a:p>
          <a:endParaRPr lang="zh-CN" altLang="en-US"/>
        </a:p>
      </dgm:t>
    </dgm:pt>
  </dgm:ptLst>
  <dgm:cxnLst>
    <dgm:cxn modelId="{6D5CACDD-3496-4E51-BF41-D04A67AA2924}" type="presOf" srcId="{1DAB9F16-F459-4AB6-BA5A-CE6C7486A6A6}" destId="{3CCC2497-7E6F-4BC2-9B29-93F6DDE4964B}" srcOrd="0" destOrd="0" presId="urn:microsoft.com/office/officeart/2005/8/layout/vList2"/>
    <dgm:cxn modelId="{23BDB171-F115-4F83-8284-40F7B11D2DC0}" type="presOf" srcId="{2F7D009B-56BB-43CF-BD76-F2C9EEBD38E8}" destId="{1D7DFB5C-ED9C-4F7F-A162-CC4DA2312CC1}" srcOrd="0" destOrd="0" presId="urn:microsoft.com/office/officeart/2005/8/layout/vList2"/>
    <dgm:cxn modelId="{D2648EFB-015A-4529-BC37-BF1F3F411EBC}" type="presOf" srcId="{73F169B6-2307-431B-9876-3D7521DE538A}" destId="{63488D9F-34A3-4CE0-930B-CDA4FFA56EE7}"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4E5956E1-C451-456F-9B0F-4FBAD1FCEFE3}" srcId="{09DA4DF5-5BC0-420D-9703-F13B6B52AC4F}" destId="{2F7D009B-56BB-43CF-BD76-F2C9EEBD38E8}" srcOrd="1" destOrd="0" parTransId="{89F04FB9-FA2B-40F5-B7D1-C5AC73028475}" sibTransId="{D896A96F-BE8F-4E87-B0BE-52ED34EC86FE}"/>
    <dgm:cxn modelId="{C7595333-856A-48E8-AA43-AB12F295BEB7}" type="presOf" srcId="{0B97A128-D428-41D5-A723-DB1295080AD2}" destId="{3EB34840-B1DA-48D3-89B5-73761CE89404}" srcOrd="0" destOrd="0" presId="urn:microsoft.com/office/officeart/2005/8/layout/vList2"/>
    <dgm:cxn modelId="{55C4D339-7CA1-4162-AFE3-67E4353693E6}" srcId="{09DA4DF5-5BC0-420D-9703-F13B6B52AC4F}" destId="{73F169B6-2307-431B-9876-3D7521DE538A}" srcOrd="4" destOrd="0" parTransId="{F38F7E91-8418-4120-ABC7-129F44B4EC1C}" sibTransId="{40FA28CA-24F0-4E64-AC50-139BF4C71AD6}"/>
    <dgm:cxn modelId="{6C01D59A-230C-445C-8A2F-0192852524B2}" srcId="{09DA4DF5-5BC0-420D-9703-F13B6B52AC4F}" destId="{1DAB9F16-F459-4AB6-BA5A-CE6C7486A6A6}" srcOrd="3" destOrd="0" parTransId="{B5023045-58E9-4913-9BA1-E042EC99D369}" sibTransId="{0F03FCE3-15AE-403C-B5B6-1B5B384C3955}"/>
    <dgm:cxn modelId="{D4B05BBB-A64A-4BB8-A481-C3DD74B015E4}" type="presOf" srcId="{58986D37-8BBD-4789-88ED-9A981415DC56}" destId="{FA2B528B-0DE1-41F6-8E18-126BD4AAF423}" srcOrd="0" destOrd="0" presId="urn:microsoft.com/office/officeart/2005/8/layout/vList2"/>
    <dgm:cxn modelId="{E127920A-49BB-47A4-950B-94749D791A84}" type="presOf" srcId="{09DA4DF5-5BC0-420D-9703-F13B6B52AC4F}" destId="{5232CA83-C17F-44AF-8C78-B892B8BE320D}" srcOrd="0" destOrd="0" presId="urn:microsoft.com/office/officeart/2005/8/layout/vList2"/>
    <dgm:cxn modelId="{DFF96A14-D5DF-48F6-AD18-31CA9489A534}" srcId="{09DA4DF5-5BC0-420D-9703-F13B6B52AC4F}" destId="{58986D37-8BBD-4789-88ED-9A981415DC56}" srcOrd="2" destOrd="0" parTransId="{04944733-3E6F-43DB-A1B8-F37E5B6068CB}" sibTransId="{A113689E-CD2C-45B5-A265-DBE13E1C67FD}"/>
    <dgm:cxn modelId="{0AAA0A12-C26E-4829-A54F-2451B0E24E0D}" type="presParOf" srcId="{5232CA83-C17F-44AF-8C78-B892B8BE320D}" destId="{3EB34840-B1DA-48D3-89B5-73761CE89404}" srcOrd="0" destOrd="0" presId="urn:microsoft.com/office/officeart/2005/8/layout/vList2"/>
    <dgm:cxn modelId="{2A1E9C14-C5CE-4E1C-931F-103C8B2D221D}" type="presParOf" srcId="{5232CA83-C17F-44AF-8C78-B892B8BE320D}" destId="{49A7994E-7F45-4CF9-8FF8-55E913853D8C}" srcOrd="1" destOrd="0" presId="urn:microsoft.com/office/officeart/2005/8/layout/vList2"/>
    <dgm:cxn modelId="{FC5FA53D-AEF2-4741-AE76-2B03E2041722}" type="presParOf" srcId="{5232CA83-C17F-44AF-8C78-B892B8BE320D}" destId="{1D7DFB5C-ED9C-4F7F-A162-CC4DA2312CC1}" srcOrd="2" destOrd="0" presId="urn:microsoft.com/office/officeart/2005/8/layout/vList2"/>
    <dgm:cxn modelId="{DD5270F5-4813-4462-8167-2486409D7C4D}" type="presParOf" srcId="{5232CA83-C17F-44AF-8C78-B892B8BE320D}" destId="{EE42514A-D9E0-4443-B8BA-A8CCA93ABCF1}" srcOrd="3" destOrd="0" presId="urn:microsoft.com/office/officeart/2005/8/layout/vList2"/>
    <dgm:cxn modelId="{C747E6C7-2428-4FBC-8283-9A9A7D8619BF}" type="presParOf" srcId="{5232CA83-C17F-44AF-8C78-B892B8BE320D}" destId="{FA2B528B-0DE1-41F6-8E18-126BD4AAF423}" srcOrd="4" destOrd="0" presId="urn:microsoft.com/office/officeart/2005/8/layout/vList2"/>
    <dgm:cxn modelId="{37726523-C93E-4E66-9066-24543BEA61F4}" type="presParOf" srcId="{5232CA83-C17F-44AF-8C78-B892B8BE320D}" destId="{1C6ECD13-CEA1-4A41-A665-47FA255917F2}" srcOrd="5" destOrd="0" presId="urn:microsoft.com/office/officeart/2005/8/layout/vList2"/>
    <dgm:cxn modelId="{F912ED73-6813-40B0-A061-0B268D7F60DB}" type="presParOf" srcId="{5232CA83-C17F-44AF-8C78-B892B8BE320D}" destId="{3CCC2497-7E6F-4BC2-9B29-93F6DDE4964B}" srcOrd="6" destOrd="0" presId="urn:microsoft.com/office/officeart/2005/8/layout/vList2"/>
    <dgm:cxn modelId="{C8AC33FA-AB82-456E-B7A9-DE13203751E1}" type="presParOf" srcId="{5232CA83-C17F-44AF-8C78-B892B8BE320D}" destId="{9895B7FF-142F-4571-95E2-EC76396ABB2F}" srcOrd="7" destOrd="0" presId="urn:microsoft.com/office/officeart/2005/8/layout/vList2"/>
    <dgm:cxn modelId="{2823062F-08C7-49CA-AFE6-58882FF40B6F}" type="presParOf" srcId="{5232CA83-C17F-44AF-8C78-B892B8BE320D}" destId="{63488D9F-34A3-4CE0-930B-CDA4FFA56EE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en-US" altLang="zh-CN" dirty="0" smtClean="0">
              <a:latin typeface="微软雅黑" pitchFamily="34" charset="-122"/>
              <a:ea typeface="微软雅黑" pitchFamily="34" charset="-122"/>
            </a:rPr>
            <a:t>Do…. loop</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en-US" altLang="zh-CN" dirty="0" smtClean="0">
              <a:latin typeface="微软雅黑" pitchFamily="34" charset="-122"/>
              <a:ea typeface="微软雅黑" pitchFamily="34" charset="-122"/>
            </a:rPr>
            <a:t>Do while …..loop</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9637E742-F1A0-44CF-9558-AB357D9E3F80}">
      <dgm:prSet/>
      <dgm:spPr/>
      <dgm:t>
        <a:bodyPr/>
        <a:lstStyle/>
        <a:p>
          <a:r>
            <a:rPr lang="en-US" altLang="zh-CN" dirty="0" smtClean="0">
              <a:latin typeface="微软雅黑" pitchFamily="34" charset="-122"/>
              <a:ea typeface="微软雅黑" pitchFamily="34" charset="-122"/>
            </a:rPr>
            <a:t>If…..Exit Do</a:t>
          </a:r>
          <a:endParaRPr lang="zh-CN" altLang="en-US" dirty="0">
            <a:latin typeface="微软雅黑" pitchFamily="34" charset="-122"/>
            <a:ea typeface="微软雅黑" pitchFamily="34" charset="-122"/>
          </a:endParaRPr>
        </a:p>
      </dgm:t>
    </dgm:pt>
    <dgm:pt modelId="{5F0B9C5D-E77A-47CD-89CE-1717A1990BB3}" type="parTrans" cxnId="{81DE4820-BB46-43F1-BD51-609979A1D6E3}">
      <dgm:prSet/>
      <dgm:spPr/>
      <dgm:t>
        <a:bodyPr/>
        <a:lstStyle/>
        <a:p>
          <a:endParaRPr lang="zh-CN" altLang="en-US"/>
        </a:p>
      </dgm:t>
    </dgm:pt>
    <dgm:pt modelId="{E3C28E13-F358-4545-B3F5-9087C4EAD958}" type="sibTrans" cxnId="{81DE4820-BB46-43F1-BD51-609979A1D6E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3">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3">
        <dgm:presLayoutVars>
          <dgm:chMax val="0"/>
          <dgm:bulletEnabled val="1"/>
        </dgm:presLayoutVars>
      </dgm:prSet>
      <dgm:spPr/>
      <dgm:t>
        <a:bodyPr/>
        <a:lstStyle/>
        <a:p>
          <a:endParaRPr lang="zh-CN" altLang="en-US"/>
        </a:p>
      </dgm:t>
    </dgm:pt>
    <dgm:pt modelId="{4ECA87E9-4A07-4A99-BFB5-2E07FB7C0D39}" type="pres">
      <dgm:prSet presAssocID="{D896A96F-BE8F-4E87-B0BE-52ED34EC86FE}" presName="spacer" presStyleCnt="0"/>
      <dgm:spPr/>
    </dgm:pt>
    <dgm:pt modelId="{65B1D8B5-C4FE-412E-808B-0118E4D6F0B2}" type="pres">
      <dgm:prSet presAssocID="{9637E742-F1A0-44CF-9558-AB357D9E3F80}" presName="parentText" presStyleLbl="node1" presStyleIdx="2" presStyleCnt="3">
        <dgm:presLayoutVars>
          <dgm:chMax val="0"/>
          <dgm:bulletEnabled val="1"/>
        </dgm:presLayoutVars>
      </dgm:prSet>
      <dgm:spPr/>
      <dgm:t>
        <a:bodyPr/>
        <a:lstStyle/>
        <a:p>
          <a:endParaRPr lang="zh-CN" altLang="en-US"/>
        </a:p>
      </dgm:t>
    </dgm:pt>
  </dgm:ptLst>
  <dgm:cxnLst>
    <dgm:cxn modelId="{9FA60C2A-70B5-4F9E-87EB-CB07E7380606}" type="presOf" srcId="{9637E742-F1A0-44CF-9558-AB357D9E3F80}" destId="{65B1D8B5-C4FE-412E-808B-0118E4D6F0B2}" srcOrd="0" destOrd="0" presId="urn:microsoft.com/office/officeart/2005/8/layout/vList2"/>
    <dgm:cxn modelId="{322CD88D-5FF6-454A-B5CB-0A61FF00A5DB}" type="presOf" srcId="{0B97A128-D428-41D5-A723-DB1295080AD2}" destId="{3EB34840-B1DA-48D3-89B5-73761CE89404}"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3C1D2277-66DD-4A85-9E2A-23B4B3537F4C}" type="presOf" srcId="{09DA4DF5-5BC0-420D-9703-F13B6B52AC4F}" destId="{5232CA83-C17F-44AF-8C78-B892B8BE320D}" srcOrd="0" destOrd="0" presId="urn:microsoft.com/office/officeart/2005/8/layout/vList2"/>
    <dgm:cxn modelId="{D346B894-22DD-44E7-AC85-4C1A7DA14CDE}" type="presOf" srcId="{2F7D009B-56BB-43CF-BD76-F2C9EEBD38E8}" destId="{1D7DFB5C-ED9C-4F7F-A162-CC4DA2312CC1}" srcOrd="0" destOrd="0" presId="urn:microsoft.com/office/officeart/2005/8/layout/vList2"/>
    <dgm:cxn modelId="{81DE4820-BB46-43F1-BD51-609979A1D6E3}" srcId="{09DA4DF5-5BC0-420D-9703-F13B6B52AC4F}" destId="{9637E742-F1A0-44CF-9558-AB357D9E3F80}" srcOrd="2" destOrd="0" parTransId="{5F0B9C5D-E77A-47CD-89CE-1717A1990BB3}" sibTransId="{E3C28E13-F358-4545-B3F5-9087C4EAD958}"/>
    <dgm:cxn modelId="{4E5956E1-C451-456F-9B0F-4FBAD1FCEFE3}" srcId="{09DA4DF5-5BC0-420D-9703-F13B6B52AC4F}" destId="{2F7D009B-56BB-43CF-BD76-F2C9EEBD38E8}" srcOrd="1" destOrd="0" parTransId="{89F04FB9-FA2B-40F5-B7D1-C5AC73028475}" sibTransId="{D896A96F-BE8F-4E87-B0BE-52ED34EC86FE}"/>
    <dgm:cxn modelId="{A66B70CE-80BE-4C36-9EC2-45E436974AB1}" type="presParOf" srcId="{5232CA83-C17F-44AF-8C78-B892B8BE320D}" destId="{3EB34840-B1DA-48D3-89B5-73761CE89404}" srcOrd="0" destOrd="0" presId="urn:microsoft.com/office/officeart/2005/8/layout/vList2"/>
    <dgm:cxn modelId="{A9408CB4-91A3-49C7-9F71-F45069395BC6}" type="presParOf" srcId="{5232CA83-C17F-44AF-8C78-B892B8BE320D}" destId="{49A7994E-7F45-4CF9-8FF8-55E913853D8C}" srcOrd="1" destOrd="0" presId="urn:microsoft.com/office/officeart/2005/8/layout/vList2"/>
    <dgm:cxn modelId="{275CF23C-7570-4902-BF21-6BA0A41F61A7}" type="presParOf" srcId="{5232CA83-C17F-44AF-8C78-B892B8BE320D}" destId="{1D7DFB5C-ED9C-4F7F-A162-CC4DA2312CC1}" srcOrd="2" destOrd="0" presId="urn:microsoft.com/office/officeart/2005/8/layout/vList2"/>
    <dgm:cxn modelId="{0F931FDC-B512-47ED-BF64-90C000196582}" type="presParOf" srcId="{5232CA83-C17F-44AF-8C78-B892B8BE320D}" destId="{4ECA87E9-4A07-4A99-BFB5-2E07FB7C0D39}" srcOrd="3" destOrd="0" presId="urn:microsoft.com/office/officeart/2005/8/layout/vList2"/>
    <dgm:cxn modelId="{DFFE7319-6228-4651-A321-394BF234D595}" type="presParOf" srcId="{5232CA83-C17F-44AF-8C78-B892B8BE320D}" destId="{65B1D8B5-C4FE-412E-808B-0118E4D6F0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公有与私有</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类模块</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anose="020B0503020204020204" pitchFamily="34" charset="-122"/>
              <a:ea typeface="微软雅黑" panose="020B0503020204020204" pitchFamily="34" charset="-122"/>
            </a:rPr>
            <a:t>Do While</a:t>
          </a:r>
          <a:r>
            <a:rPr lang="zh-CN" altLang="en-US" sz="2500" kern="1200" dirty="0" smtClean="0">
              <a:latin typeface="微软雅黑" panose="020B0503020204020204" pitchFamily="34" charset="-122"/>
              <a:ea typeface="微软雅黑" panose="020B0503020204020204" pitchFamily="34" charset="-122"/>
            </a:rPr>
            <a:t>循环</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9621A2E6-9280-42CC-80D2-1348CDD78BD9}">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26259"/>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en-US" sz="2300" kern="1200" dirty="0" smtClean="0">
              <a:latin typeface="微软雅黑" panose="020B0503020204020204" pitchFamily="34" charset="-122"/>
              <a:ea typeface="微软雅黑" panose="020B0503020204020204" pitchFamily="34" charset="-122"/>
            </a:rPr>
            <a:t>Private Sub</a:t>
          </a:r>
          <a:endParaRPr lang="zh-CN" altLang="zh-CN" sz="2300" kern="1200" dirty="0" smtClean="0">
            <a:latin typeface="微软雅黑" panose="020B0503020204020204" pitchFamily="34" charset="-122"/>
            <a:ea typeface="微软雅黑" panose="020B0503020204020204" pitchFamily="34" charset="-122"/>
          </a:endParaRPr>
        </a:p>
      </dsp:txBody>
      <dsp:txXfrm>
        <a:off x="35222" y="61481"/>
        <a:ext cx="5489052" cy="651080"/>
      </dsp:txXfrm>
    </dsp:sp>
    <dsp:sp modelId="{1ABB9214-E165-4947-9F75-83116C6AD427}">
      <dsp:nvSpPr>
        <dsp:cNvPr id="0" name=""/>
        <dsp:cNvSpPr/>
      </dsp:nvSpPr>
      <dsp:spPr>
        <a:xfrm>
          <a:off x="0" y="814024"/>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en-US" sz="2300" kern="1200" dirty="0" smtClean="0">
              <a:latin typeface="微软雅黑" panose="020B0503020204020204" pitchFamily="34" charset="-122"/>
              <a:ea typeface="微软雅黑" panose="020B0503020204020204" pitchFamily="34" charset="-122"/>
            </a:rPr>
            <a:t>Public Sub</a:t>
          </a:r>
          <a:endParaRPr lang="zh-CN" altLang="zh-CN" sz="2300" kern="1200" dirty="0" smtClean="0">
            <a:latin typeface="微软雅黑" panose="020B0503020204020204" pitchFamily="34" charset="-122"/>
            <a:ea typeface="微软雅黑" panose="020B0503020204020204" pitchFamily="34" charset="-122"/>
          </a:endParaRPr>
        </a:p>
      </dsp:txBody>
      <dsp:txXfrm>
        <a:off x="35222" y="849246"/>
        <a:ext cx="5489052" cy="651080"/>
      </dsp:txXfrm>
    </dsp:sp>
    <dsp:sp modelId="{FD9E8F92-62BD-4D93-8C2C-917F7D3DEC0D}">
      <dsp:nvSpPr>
        <dsp:cNvPr id="0" name=""/>
        <dsp:cNvSpPr/>
      </dsp:nvSpPr>
      <dsp:spPr>
        <a:xfrm>
          <a:off x="0" y="1601788"/>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全局变量</a:t>
          </a:r>
          <a:endParaRPr lang="zh-CN" altLang="zh-CN" sz="2300" kern="1200" dirty="0" smtClean="0">
            <a:latin typeface="微软雅黑" panose="020B0503020204020204" pitchFamily="34" charset="-122"/>
            <a:ea typeface="微软雅黑" panose="020B0503020204020204" pitchFamily="34" charset="-122"/>
          </a:endParaRPr>
        </a:p>
      </dsp:txBody>
      <dsp:txXfrm>
        <a:off x="35222" y="1637010"/>
        <a:ext cx="5489052" cy="651080"/>
      </dsp:txXfrm>
    </dsp:sp>
    <dsp:sp modelId="{F58F4A8B-5820-4529-BEDB-65A06A25CFAA}">
      <dsp:nvSpPr>
        <dsp:cNvPr id="0" name=""/>
        <dsp:cNvSpPr/>
      </dsp:nvSpPr>
      <dsp:spPr>
        <a:xfrm>
          <a:off x="0" y="2389552"/>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使用函数方式替换全局变量</a:t>
          </a:r>
          <a:endParaRPr lang="zh-CN" altLang="zh-CN" sz="2300" kern="1200" dirty="0" smtClean="0">
            <a:latin typeface="微软雅黑" panose="020B0503020204020204" pitchFamily="34" charset="-122"/>
            <a:ea typeface="微软雅黑" panose="020B0503020204020204" pitchFamily="34" charset="-122"/>
          </a:endParaRPr>
        </a:p>
      </dsp:txBody>
      <dsp:txXfrm>
        <a:off x="35222" y="2424774"/>
        <a:ext cx="5489052" cy="651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71289"/>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创建自定义对象</a:t>
          </a:r>
          <a:endParaRPr lang="zh-CN" altLang="en-US" sz="2200" kern="1200" dirty="0">
            <a:latin typeface="微软雅黑" pitchFamily="34" charset="-122"/>
            <a:ea typeface="微软雅黑" pitchFamily="34" charset="-122"/>
          </a:endParaRPr>
        </a:p>
      </dsp:txBody>
      <dsp:txXfrm>
        <a:off x="33690" y="104979"/>
        <a:ext cx="5492116" cy="622773"/>
      </dsp:txXfrm>
    </dsp:sp>
    <dsp:sp modelId="{1D7DFB5C-ED9C-4F7F-A162-CC4DA2312CC1}">
      <dsp:nvSpPr>
        <dsp:cNvPr id="0" name=""/>
        <dsp:cNvSpPr/>
      </dsp:nvSpPr>
      <dsp:spPr>
        <a:xfrm>
          <a:off x="0" y="824802"/>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为对象创建方法</a:t>
          </a:r>
          <a:endParaRPr lang="zh-CN" altLang="en-US" sz="2200" kern="1200" dirty="0">
            <a:latin typeface="微软雅黑" pitchFamily="34" charset="-122"/>
            <a:ea typeface="微软雅黑" pitchFamily="34" charset="-122"/>
          </a:endParaRPr>
        </a:p>
      </dsp:txBody>
      <dsp:txXfrm>
        <a:off x="33690" y="858492"/>
        <a:ext cx="5492116" cy="622773"/>
      </dsp:txXfrm>
    </dsp:sp>
    <dsp:sp modelId="{FA2B528B-0DE1-41F6-8E18-126BD4AAF423}">
      <dsp:nvSpPr>
        <dsp:cNvPr id="0" name=""/>
        <dsp:cNvSpPr/>
      </dsp:nvSpPr>
      <dsp:spPr>
        <a:xfrm>
          <a:off x="0" y="1578316"/>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为对象创建属性</a:t>
          </a:r>
          <a:endParaRPr lang="zh-CN" altLang="en-US" sz="2200" kern="1200" dirty="0">
            <a:latin typeface="微软雅黑" pitchFamily="34" charset="-122"/>
            <a:ea typeface="微软雅黑" pitchFamily="34" charset="-122"/>
          </a:endParaRPr>
        </a:p>
      </dsp:txBody>
      <dsp:txXfrm>
        <a:off x="33690" y="1612006"/>
        <a:ext cx="5492116" cy="622773"/>
      </dsp:txXfrm>
    </dsp:sp>
    <dsp:sp modelId="{3CCC2497-7E6F-4BC2-9B29-93F6DDE4964B}">
      <dsp:nvSpPr>
        <dsp:cNvPr id="0" name=""/>
        <dsp:cNvSpPr/>
      </dsp:nvSpPr>
      <dsp:spPr>
        <a:xfrm>
          <a:off x="0" y="2331830"/>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使用自定义对象</a:t>
          </a:r>
          <a:endParaRPr lang="en-US" sz="2200" kern="1200" dirty="0">
            <a:latin typeface="微软雅黑" pitchFamily="34" charset="-122"/>
            <a:ea typeface="微软雅黑" pitchFamily="34" charset="-122"/>
          </a:endParaRPr>
        </a:p>
      </dsp:txBody>
      <dsp:txXfrm>
        <a:off x="33690" y="2365520"/>
        <a:ext cx="5492116" cy="622773"/>
      </dsp:txXfrm>
    </dsp:sp>
    <dsp:sp modelId="{63488D9F-34A3-4CE0-930B-CDA4FFA56EE7}">
      <dsp:nvSpPr>
        <dsp:cNvPr id="0" name=""/>
        <dsp:cNvSpPr/>
      </dsp:nvSpPr>
      <dsp:spPr>
        <a:xfrm>
          <a:off x="0" y="3085344"/>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导出类模块 创建自己的开发工具包</a:t>
          </a:r>
          <a:endParaRPr lang="en-US" sz="2200" kern="1200" dirty="0">
            <a:latin typeface="微软雅黑" pitchFamily="34" charset="-122"/>
            <a:ea typeface="微软雅黑" pitchFamily="34" charset="-122"/>
          </a:endParaRPr>
        </a:p>
      </dsp:txBody>
      <dsp:txXfrm>
        <a:off x="33690" y="3119034"/>
        <a:ext cx="5492116" cy="6227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3115"/>
          <a:ext cx="5559496" cy="7842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itchFamily="34" charset="-122"/>
              <a:ea typeface="微软雅黑" pitchFamily="34" charset="-122"/>
            </a:rPr>
            <a:t>Do…. loop</a:t>
          </a:r>
          <a:endParaRPr lang="zh-CN" altLang="en-US" sz="2500" kern="1200" dirty="0">
            <a:latin typeface="微软雅黑" pitchFamily="34" charset="-122"/>
            <a:ea typeface="微软雅黑" pitchFamily="34" charset="-122"/>
          </a:endParaRPr>
        </a:p>
      </dsp:txBody>
      <dsp:txXfrm>
        <a:off x="38285" y="41400"/>
        <a:ext cx="5482926" cy="707695"/>
      </dsp:txXfrm>
    </dsp:sp>
    <dsp:sp modelId="{1D7DFB5C-ED9C-4F7F-A162-CC4DA2312CC1}">
      <dsp:nvSpPr>
        <dsp:cNvPr id="0" name=""/>
        <dsp:cNvSpPr/>
      </dsp:nvSpPr>
      <dsp:spPr>
        <a:xfrm>
          <a:off x="0" y="859381"/>
          <a:ext cx="5559496" cy="7842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itchFamily="34" charset="-122"/>
              <a:ea typeface="微软雅黑" pitchFamily="34" charset="-122"/>
            </a:rPr>
            <a:t>Do while …..loop</a:t>
          </a:r>
          <a:endParaRPr lang="zh-CN" altLang="en-US" sz="2500" kern="1200" dirty="0">
            <a:latin typeface="微软雅黑" pitchFamily="34" charset="-122"/>
            <a:ea typeface="微软雅黑" pitchFamily="34" charset="-122"/>
          </a:endParaRPr>
        </a:p>
      </dsp:txBody>
      <dsp:txXfrm>
        <a:off x="38285" y="897666"/>
        <a:ext cx="5482926" cy="707695"/>
      </dsp:txXfrm>
    </dsp:sp>
    <dsp:sp modelId="{65B1D8B5-C4FE-412E-808B-0118E4D6F0B2}">
      <dsp:nvSpPr>
        <dsp:cNvPr id="0" name=""/>
        <dsp:cNvSpPr/>
      </dsp:nvSpPr>
      <dsp:spPr>
        <a:xfrm>
          <a:off x="0" y="1715646"/>
          <a:ext cx="5559496" cy="7842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itchFamily="34" charset="-122"/>
              <a:ea typeface="微软雅黑" pitchFamily="34" charset="-122"/>
            </a:rPr>
            <a:t>If…..Exit Do</a:t>
          </a:r>
          <a:endParaRPr lang="zh-CN" altLang="en-US" sz="2500" kern="1200" dirty="0">
            <a:latin typeface="微软雅黑" pitchFamily="34" charset="-122"/>
            <a:ea typeface="微软雅黑" pitchFamily="34" charset="-122"/>
          </a:endParaRPr>
        </a:p>
      </dsp:txBody>
      <dsp:txXfrm>
        <a:off x="38285" y="1753931"/>
        <a:ext cx="5482926" cy="70769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6/21/2016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6/21/2016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6/21/2016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90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1060473"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17</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触“类”旁通</a:t>
            </a:r>
            <a:r>
              <a:rPr lang="en-US" altLang="zh-CN" sz="5400" b="1" dirty="0" smtClean="0">
                <a:latin typeface="Arial Unicode MS" pitchFamily="34" charset="-122"/>
                <a:ea typeface="Arial Unicode MS" pitchFamily="34" charset="-122"/>
                <a:cs typeface="Arial Unicode MS" pitchFamily="34" charset="-122"/>
              </a:rPr>
              <a:t>2</a:t>
            </a:r>
            <a:r>
              <a:rPr lang="zh-CN" altLang="en-US" sz="5400" b="1" dirty="0" smtClean="0">
                <a:latin typeface="Arial Unicode MS" pitchFamily="34" charset="-122"/>
                <a:ea typeface="Arial Unicode MS" pitchFamily="34" charset="-122"/>
                <a:cs typeface="Arial Unicode MS" pitchFamily="34" charset="-122"/>
              </a:rPr>
              <a:t>：类模块</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3480771928"/>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公有与私有</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458400148"/>
              </p:ext>
            </p:extLst>
          </p:nvPr>
        </p:nvGraphicFramePr>
        <p:xfrm>
          <a:off x="6170308" y="630621"/>
          <a:ext cx="5559496" cy="3137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23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类模块</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485272511"/>
              </p:ext>
            </p:extLst>
          </p:nvPr>
        </p:nvGraphicFramePr>
        <p:xfrm>
          <a:off x="6123011" y="740979"/>
          <a:ext cx="5559496" cy="3846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57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查漏补缺</a:t>
            </a:r>
            <a:endParaRPr lang="en-US" altLang="zh-CN" dirty="0" smtClean="0">
              <a:latin typeface="微软雅黑" panose="020B0503020204020204" pitchFamily="34" charset="-122"/>
            </a:endParaRPr>
          </a:p>
          <a:p>
            <a:pPr lvl="0"/>
            <a:r>
              <a:rPr lang="en-US" altLang="zh-CN" dirty="0" smtClean="0">
                <a:latin typeface="微软雅黑" panose="020B0503020204020204" pitchFamily="34" charset="-122"/>
              </a:rPr>
              <a:t>Do While</a:t>
            </a:r>
            <a:r>
              <a:rPr lang="zh-CN" altLang="en-US" dirty="0" smtClean="0">
                <a:latin typeface="微软雅黑" panose="020B0503020204020204" pitchFamily="34" charset="-122"/>
              </a:rPr>
              <a:t>循环</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634850565"/>
              </p:ext>
            </p:extLst>
          </p:nvPr>
        </p:nvGraphicFramePr>
        <p:xfrm>
          <a:off x="6091481" y="933855"/>
          <a:ext cx="5559496" cy="2503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92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定义变量返回用户名</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使用类创建对象</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使用自定义对象插入删除工作表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使用自定义</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对象删除空行</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Do</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循环制作密码框</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075364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69" y="37379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7060174" cy="1661993"/>
          </a:xfrm>
          <a:prstGeom prst="rect">
            <a:avLst/>
          </a:prstGeom>
          <a:noFill/>
        </p:spPr>
        <p:txBody>
          <a:bodyPr wrap="square" lIns="0" tIns="0" rIns="0" bIns="0" rtlCol="0">
            <a:noAutofit/>
          </a:bodyPr>
          <a:lstStyle/>
          <a:p>
            <a:pPr lvl="0">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Private 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ub</a:t>
            </a:r>
            <a:endParaRPr lang="en-US" altLang="en-US"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Public  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ub</a:t>
            </a:r>
          </a:p>
          <a:p>
            <a:pPr>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Public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I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慎用</a:t>
            </a:r>
          </a:p>
          <a:p>
            <a:pPr lvl="0"/>
            <a:endParaRPr lang="en-US" altLang="en-US" sz="2400" dirty="0" smtClean="0">
              <a:latin typeface="微软雅黑" panose="020B0503020204020204" pitchFamily="34" charset="-122"/>
              <a:ea typeface="微软雅黑" panose="020B0503020204020204" pitchFamily="34" charset="-122"/>
            </a:endParaRPr>
          </a:p>
          <a:p>
            <a:pPr lvl="0"/>
            <a:endParaRPr lang="zh-CN" altLang="en-US" sz="2400" dirty="0"/>
          </a:p>
        </p:txBody>
      </p:sp>
      <p:sp>
        <p:nvSpPr>
          <p:cNvPr id="15" name="TextBox 14"/>
          <p:cNvSpPr txBox="1"/>
          <p:nvPr/>
        </p:nvSpPr>
        <p:spPr>
          <a:xfrm>
            <a:off x="1011770" y="4380276"/>
            <a:ext cx="9976019" cy="2077492"/>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使用自定义函数取代 </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Public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I</a:t>
            </a:r>
          </a:p>
          <a:p>
            <a:pPr>
              <a:lnSpc>
                <a:spcPct val="150000"/>
              </a:lnSpc>
            </a:pP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什么</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是类</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什么</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是对象  属性  方法</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自定义对象  自定义对象的属性   自定义对象的方法</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70745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406</Words>
  <Application>Microsoft Office PowerPoint</Application>
  <PresentationFormat>自定义</PresentationFormat>
  <Paragraphs>53</Paragraphs>
  <Slides>10</Slides>
  <Notes>2</Notes>
  <HiddenSlides>0</HiddenSlides>
  <MMClips>0</MMClips>
  <ScaleCrop>false</ScaleCrop>
  <HeadingPairs>
    <vt:vector size="4" baseType="variant">
      <vt:variant>
        <vt:lpstr>主题</vt:lpstr>
      </vt:variant>
      <vt:variant>
        <vt:i4>5</vt:i4>
      </vt:variant>
      <vt:variant>
        <vt:lpstr>幻灯片标题</vt:lpstr>
      </vt:variant>
      <vt:variant>
        <vt:i4>10</vt:i4>
      </vt:variant>
    </vt:vector>
  </HeadingPairs>
  <TitlesOfParts>
    <vt:vector size="15"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17 触“类”旁通2：类模块</vt:lpstr>
      <vt:lpstr>议程</vt:lpstr>
      <vt:lpstr>PowerPoint 演示文稿</vt:lpstr>
      <vt:lpstr>PowerPoint 演示文稿</vt:lpstr>
      <vt:lpstr>PowerPoint 演示文稿</vt:lpstr>
      <vt:lpstr>课程小结</vt:lpstr>
      <vt:lpstr>课程小结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2016-06-21T08:25:52Z</dcterms:modified>
</cp:coreProperties>
</file>