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7"/>
  </p:notesMasterIdLst>
  <p:handoutMasterIdLst>
    <p:handoutMasterId r:id="rId18"/>
  </p:handoutMasterIdLst>
  <p:sldIdLst>
    <p:sldId id="1151" r:id="rId6"/>
    <p:sldId id="648" r:id="rId7"/>
    <p:sldId id="1119" r:id="rId8"/>
    <p:sldId id="1158" r:id="rId9"/>
    <p:sldId id="1152" r:id="rId10"/>
    <p:sldId id="1153" r:id="rId11"/>
    <p:sldId id="1154" r:id="rId12"/>
    <p:sldId id="1157" r:id="rId13"/>
    <p:sldId id="1156" r:id="rId14"/>
    <p:sldId id="1118" r:id="rId15"/>
    <p:sldId id="1106" r:id="rId16"/>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51"/>
            <p14:sldId id="648"/>
            <p14:sldId id="1119"/>
            <p14:sldId id="1158"/>
            <p14:sldId id="1152"/>
            <p14:sldId id="1153"/>
            <p14:sldId id="1154"/>
            <p14:sldId id="1157"/>
            <p14:sldId id="1156"/>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字典 去重复值</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销售界面中的控件逻辑</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创建三级下拉列表</a:t>
          </a:r>
          <a:endParaRPr lang="en-US" dirty="0">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9621A2E6-9280-42CC-80D2-1348CDD78BD9}"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07E64375-94DF-490D-9284-10EA7FE70649}"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7000" sy="107000" algn="ctr" rotWithShape="0">
            <a:prstClr val="black">
              <a:alpha val="40000"/>
            </a:prstClr>
          </a:outerShdw>
        </a:effectLst>
      </dgm:spPr>
      <dgm:t>
        <a:bodyPr/>
        <a:lstStyle/>
        <a:p>
          <a:endParaRPr lang="zh-CN" altLang="en-US"/>
        </a:p>
      </dgm:t>
    </dgm:pt>
  </dgm:ptLst>
  <dgm:cxnLst>
    <dgm:cxn modelId="{5C6F7764-99A7-43DA-B4E1-6BB7733D7109}" type="presOf" srcId="{A1E08C71-A193-4985-A4A9-CF006FE25564}" destId="{67214104-825C-44FB-A978-B82B820FD636}" srcOrd="0" destOrd="0" presId="urn:microsoft.com/office/officeart/2008/layout/VerticalCurvedList"/>
    <dgm:cxn modelId="{89C38296-D169-4EF2-9B9C-23571399F87B}" srcId="{9B66F7CD-5C02-4D59-AB56-2CAC8D173266}" destId="{A1E08C71-A193-4985-A4A9-CF006FE25564}" srcOrd="2" destOrd="0" parTransId="{7C7903C1-6DEF-40D9-8A85-4D65A0133426}" sibTransId="{D95C2BDD-E221-42FA-B0EF-9D09B40FE349}"/>
    <dgm:cxn modelId="{789C1FF5-5FAC-4D53-9769-5E49245ACE85}" type="presOf" srcId="{8E92C0D9-568C-4A11-8A3B-5D3848C5C6DA}" destId="{9621A2E6-9280-42CC-80D2-1348CDD78BD9}"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0EFFDFA3-5B6C-4DED-87D7-4D7646DA2C7D}" type="presOf" srcId="{88FE1D54-FA3C-4E4D-8F43-65C9564CC64B}" destId="{BC9B1693-3E06-4F06-9695-14DAB2F73F1E}" srcOrd="0" destOrd="0" presId="urn:microsoft.com/office/officeart/2008/layout/VerticalCurvedList"/>
    <dgm:cxn modelId="{FB08DED4-50CE-4971-B0ED-C354E8A7D657}" srcId="{9B66F7CD-5C02-4D59-AB56-2CAC8D173266}" destId="{8E92C0D9-568C-4A11-8A3B-5D3848C5C6DA}" srcOrd="3" destOrd="0" parTransId="{4A3E0598-85AC-4DEF-B795-E0C4A45FA9F6}" sibTransId="{E7AA48B2-4F81-4D45-BD09-89A19E1241CF}"/>
    <dgm:cxn modelId="{585E8266-0F52-4DE4-937E-EE65AC9CA957}" type="presOf" srcId="{DD82D004-AE8A-4961-B842-7D381142C71F}" destId="{C3902F02-2AE6-4A58-BB25-3B9C3FAF8EF6}" srcOrd="0" destOrd="0" presId="urn:microsoft.com/office/officeart/2008/layout/VerticalCurvedList"/>
    <dgm:cxn modelId="{3DD7A374-0BAB-428C-B006-2C18E2F96048}" type="presOf" srcId="{4E6641FE-B5F4-4A19-BC20-253655F34A22}" destId="{A525391E-456B-4FB1-8D96-4E0DC43C643B}" srcOrd="0" destOrd="0" presId="urn:microsoft.com/office/officeart/2008/layout/VerticalCurvedList"/>
    <dgm:cxn modelId="{A033CD0E-63A5-4152-8728-020B55058CDE}"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837070CA-B80F-4E94-8C99-516B0E951D91}" type="presParOf" srcId="{5A16059F-BD97-4ECE-AD88-D729903EFB0B}" destId="{73FB3BB1-EC19-4D4B-AB5E-472D8AB9ED7D}" srcOrd="0" destOrd="0" presId="urn:microsoft.com/office/officeart/2008/layout/VerticalCurvedList"/>
    <dgm:cxn modelId="{0AA76C82-4F0C-4278-A730-3D164DA220B4}" type="presParOf" srcId="{73FB3BB1-EC19-4D4B-AB5E-472D8AB9ED7D}" destId="{D0D916AE-B745-4633-B174-DB8009A47EC6}" srcOrd="0" destOrd="0" presId="urn:microsoft.com/office/officeart/2008/layout/VerticalCurvedList"/>
    <dgm:cxn modelId="{71501776-2F30-42F7-86FD-338B78B0C86A}" type="presParOf" srcId="{D0D916AE-B745-4633-B174-DB8009A47EC6}" destId="{EA6797E9-516D-4B07-B076-038E980C99BC}" srcOrd="0" destOrd="0" presId="urn:microsoft.com/office/officeart/2008/layout/VerticalCurvedList"/>
    <dgm:cxn modelId="{17567519-F111-40E5-814D-A8B2036046C2}" type="presParOf" srcId="{D0D916AE-B745-4633-B174-DB8009A47EC6}" destId="{BC9B1693-3E06-4F06-9695-14DAB2F73F1E}" srcOrd="1" destOrd="0" presId="urn:microsoft.com/office/officeart/2008/layout/VerticalCurvedList"/>
    <dgm:cxn modelId="{397A1BB0-3B86-416C-832D-D198636F403D}" type="presParOf" srcId="{D0D916AE-B745-4633-B174-DB8009A47EC6}" destId="{FFB346DC-967C-4B24-981F-A5C2F8E1857D}" srcOrd="2" destOrd="0" presId="urn:microsoft.com/office/officeart/2008/layout/VerticalCurvedList"/>
    <dgm:cxn modelId="{4FAAB231-86A7-4ECA-BD9B-461FFD7EB8CC}" type="presParOf" srcId="{D0D916AE-B745-4633-B174-DB8009A47EC6}" destId="{61D1397A-EFB0-4EC7-98B0-FD5269F6E264}" srcOrd="3" destOrd="0" presId="urn:microsoft.com/office/officeart/2008/layout/VerticalCurvedList"/>
    <dgm:cxn modelId="{B00FA330-6AE4-4A9A-ACA5-3E471B75D1B8}" type="presParOf" srcId="{73FB3BB1-EC19-4D4B-AB5E-472D8AB9ED7D}" destId="{A525391E-456B-4FB1-8D96-4E0DC43C643B}" srcOrd="1" destOrd="0" presId="urn:microsoft.com/office/officeart/2008/layout/VerticalCurvedList"/>
    <dgm:cxn modelId="{73B48CEC-2567-417E-9842-913AE7932B25}" type="presParOf" srcId="{73FB3BB1-EC19-4D4B-AB5E-472D8AB9ED7D}" destId="{A017A3E4-7C5F-4DED-9180-4076C050316B}" srcOrd="2" destOrd="0" presId="urn:microsoft.com/office/officeart/2008/layout/VerticalCurvedList"/>
    <dgm:cxn modelId="{19B838C7-2317-451D-8992-53D845A7390E}" type="presParOf" srcId="{A017A3E4-7C5F-4DED-9180-4076C050316B}" destId="{CEAF5CDE-7ACE-4FCC-A6A9-5B276A468D80}" srcOrd="0" destOrd="0" presId="urn:microsoft.com/office/officeart/2008/layout/VerticalCurvedList"/>
    <dgm:cxn modelId="{25E13805-8366-4F01-9F79-BF3C54592C62}" type="presParOf" srcId="{73FB3BB1-EC19-4D4B-AB5E-472D8AB9ED7D}" destId="{C3902F02-2AE6-4A58-BB25-3B9C3FAF8EF6}" srcOrd="3" destOrd="0" presId="urn:microsoft.com/office/officeart/2008/layout/VerticalCurvedList"/>
    <dgm:cxn modelId="{98BC7814-B13B-4344-B976-BE68969A9A6C}" type="presParOf" srcId="{73FB3BB1-EC19-4D4B-AB5E-472D8AB9ED7D}" destId="{BD70C0AA-C151-48A7-B98F-5856A01B425C}" srcOrd="4" destOrd="0" presId="urn:microsoft.com/office/officeart/2008/layout/VerticalCurvedList"/>
    <dgm:cxn modelId="{695C6008-5860-462A-A3C4-4BD135E032FA}" type="presParOf" srcId="{BD70C0AA-C151-48A7-B98F-5856A01B425C}" destId="{3E7326FE-E741-4818-8C78-EEA5D4E7ABA7}" srcOrd="0" destOrd="0" presId="urn:microsoft.com/office/officeart/2008/layout/VerticalCurvedList"/>
    <dgm:cxn modelId="{27EC19C3-31CC-494D-B1C8-BBCC7FA812A8}" type="presParOf" srcId="{73FB3BB1-EC19-4D4B-AB5E-472D8AB9ED7D}" destId="{67214104-825C-44FB-A978-B82B820FD636}" srcOrd="5" destOrd="0" presId="urn:microsoft.com/office/officeart/2008/layout/VerticalCurvedList"/>
    <dgm:cxn modelId="{9C45DF4E-8C68-48B8-AE6C-7BC963B469CB}" type="presParOf" srcId="{73FB3BB1-EC19-4D4B-AB5E-472D8AB9ED7D}" destId="{1EA701C6-FCAD-4365-AB4D-357A322433D8}" srcOrd="6" destOrd="0" presId="urn:microsoft.com/office/officeart/2008/layout/VerticalCurvedList"/>
    <dgm:cxn modelId="{23597D8B-874B-4DED-9ACA-496698587424}" type="presParOf" srcId="{1EA701C6-FCAD-4365-AB4D-357A322433D8}" destId="{DACA6BE4-CD0F-47C0-AB35-9B5E26BE5D05}" srcOrd="0" destOrd="0" presId="urn:microsoft.com/office/officeart/2008/layout/VerticalCurvedList"/>
    <dgm:cxn modelId="{AF6C39D8-10BE-4613-B0A2-622F9C40350B}" type="presParOf" srcId="{73FB3BB1-EC19-4D4B-AB5E-472D8AB9ED7D}" destId="{9621A2E6-9280-42CC-80D2-1348CDD78BD9}" srcOrd="7" destOrd="0" presId="urn:microsoft.com/office/officeart/2008/layout/VerticalCurvedList"/>
    <dgm:cxn modelId="{A97F0597-D221-4A6C-BA5B-2FD9E395A02C}" type="presParOf" srcId="{73FB3BB1-EC19-4D4B-AB5E-472D8AB9ED7D}" destId="{07E64375-94DF-490D-9284-10EA7FE70649}" srcOrd="8" destOrd="0" presId="urn:microsoft.com/office/officeart/2008/layout/VerticalCurvedList"/>
    <dgm:cxn modelId="{6F8A0C95-3DE9-4D22-84D1-796988A01231}" type="presParOf" srcId="{07E64375-94DF-490D-9284-10EA7FE70649}"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EDA13D-8095-4CB2-912B-31AC7C707EC1}">
      <dgm:prSet/>
      <dgm:spPr/>
      <dgm:t>
        <a:bodyPr/>
        <a:lstStyle/>
        <a:p>
          <a:r>
            <a:rPr lang="en-US" altLang="zh-CN" dirty="0" err="1" smtClean="0">
              <a:latin typeface="微软雅黑" panose="020B0503020204020204" pitchFamily="34" charset="-122"/>
              <a:ea typeface="微软雅黑" panose="020B0503020204020204" pitchFamily="34" charset="-122"/>
            </a:rPr>
            <a:t>Dic</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张三</a:t>
          </a:r>
          <a:r>
            <a:rPr lang="en-US" altLang="zh-CN" dirty="0" smtClean="0">
              <a:latin typeface="微软雅黑" panose="020B0503020204020204" pitchFamily="34" charset="-122"/>
              <a:ea typeface="微软雅黑" panose="020B0503020204020204" pitchFamily="34" charset="-122"/>
            </a:rPr>
            <a:t>”)=3000</a:t>
          </a:r>
          <a:endParaRPr lang="zh-CN" altLang="zh-CN" dirty="0" smtClean="0">
            <a:latin typeface="微软雅黑" panose="020B0503020204020204" pitchFamily="34" charset="-122"/>
            <a:ea typeface="微软雅黑" panose="020B0503020204020204" pitchFamily="34" charset="-122"/>
          </a:endParaRPr>
        </a:p>
      </dgm:t>
    </dgm:pt>
    <dgm:pt modelId="{9609E9AB-B29B-4625-BC78-1DA8F9165885}" type="parTrans" cxnId="{CB36BB3C-897D-475D-92C0-FAF955D30480}">
      <dgm:prSet/>
      <dgm:spPr/>
      <dgm:t>
        <a:bodyPr/>
        <a:lstStyle/>
        <a:p>
          <a:endParaRPr lang="zh-CN" altLang="en-US"/>
        </a:p>
      </dgm:t>
    </dgm:pt>
    <dgm:pt modelId="{50027ACD-D92B-49EB-B95C-4C09FC8C0B33}" type="sibTrans" cxnId="{CB36BB3C-897D-475D-92C0-FAF955D30480}">
      <dgm:prSet/>
      <dgm:spPr/>
      <dgm:t>
        <a:bodyPr/>
        <a:lstStyle/>
        <a:p>
          <a:endParaRPr lang="zh-CN" altLang="en-US"/>
        </a:p>
      </dgm:t>
    </dgm:pt>
    <dgm:pt modelId="{A034852A-2CDE-4980-8EEF-7E0A4B4F7B92}">
      <dgm:prSet/>
      <dgm:spPr/>
      <dgm:t>
        <a:bodyPr/>
        <a:lstStyle/>
        <a:p>
          <a:r>
            <a:rPr lang="en-US" altLang="en-US" dirty="0" smtClean="0">
              <a:latin typeface="微软雅黑" panose="020B0503020204020204" pitchFamily="34" charset="-122"/>
              <a:ea typeface="微软雅黑" panose="020B0503020204020204" pitchFamily="34" charset="-122"/>
            </a:rPr>
            <a:t>DIC.KEYS</a:t>
          </a:r>
          <a:endParaRPr lang="zh-CN" altLang="zh-CN" dirty="0" smtClean="0">
            <a:latin typeface="微软雅黑" panose="020B0503020204020204" pitchFamily="34" charset="-122"/>
            <a:ea typeface="微软雅黑" panose="020B0503020204020204" pitchFamily="34" charset="-122"/>
          </a:endParaRPr>
        </a:p>
      </dgm:t>
    </dgm:pt>
    <dgm:pt modelId="{060A381F-9AE1-43B9-95C2-D5014759A750}" type="parTrans" cxnId="{E412AA8C-F3F4-45F1-8914-7CD70C046DF8}">
      <dgm:prSet/>
      <dgm:spPr/>
      <dgm:t>
        <a:bodyPr/>
        <a:lstStyle/>
        <a:p>
          <a:endParaRPr lang="zh-CN" altLang="en-US"/>
        </a:p>
      </dgm:t>
    </dgm:pt>
    <dgm:pt modelId="{22722E38-E165-43B7-BE4D-AD5BC9029E4A}" type="sibTrans" cxnId="{E412AA8C-F3F4-45F1-8914-7CD70C046DF8}">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250D647B-A3CF-4EFF-BF01-ACF17BBC89C1}" type="pres">
      <dgm:prSet presAssocID="{03EDA13D-8095-4CB2-912B-31AC7C707EC1}" presName="parentText" presStyleLbl="node1" presStyleIdx="0" presStyleCnt="2">
        <dgm:presLayoutVars>
          <dgm:chMax val="0"/>
          <dgm:bulletEnabled val="1"/>
        </dgm:presLayoutVars>
      </dgm:prSet>
      <dgm:spPr/>
      <dgm:t>
        <a:bodyPr/>
        <a:lstStyle/>
        <a:p>
          <a:endParaRPr lang="zh-CN" altLang="en-US"/>
        </a:p>
      </dgm:t>
    </dgm:pt>
    <dgm:pt modelId="{C423E564-CAB4-4F2E-9E58-9ED22802CC3D}" type="pres">
      <dgm:prSet presAssocID="{50027ACD-D92B-49EB-B95C-4C09FC8C0B33}" presName="spacer" presStyleCnt="0"/>
      <dgm:spPr/>
    </dgm:pt>
    <dgm:pt modelId="{1ABB9214-E165-4947-9F75-83116C6AD427}" type="pres">
      <dgm:prSet presAssocID="{A034852A-2CDE-4980-8EEF-7E0A4B4F7B92}" presName="parentText" presStyleLbl="node1" presStyleIdx="1" presStyleCnt="2">
        <dgm:presLayoutVars>
          <dgm:chMax val="0"/>
          <dgm:bulletEnabled val="1"/>
        </dgm:presLayoutVars>
      </dgm:prSet>
      <dgm:spPr/>
      <dgm:t>
        <a:bodyPr/>
        <a:lstStyle/>
        <a:p>
          <a:endParaRPr lang="zh-CN" altLang="en-US"/>
        </a:p>
      </dgm:t>
    </dgm:pt>
  </dgm:ptLst>
  <dgm:cxnLst>
    <dgm:cxn modelId="{3B18C333-D1E4-47BE-93A8-00960E893FA9}" type="presOf" srcId="{09DA4DF5-5BC0-420D-9703-F13B6B52AC4F}" destId="{5232CA83-C17F-44AF-8C78-B892B8BE320D}" srcOrd="0" destOrd="0" presId="urn:microsoft.com/office/officeart/2005/8/layout/vList2"/>
    <dgm:cxn modelId="{CDC0D54A-8128-41AE-B8C0-C22341C23335}" type="presOf" srcId="{A034852A-2CDE-4980-8EEF-7E0A4B4F7B92}" destId="{1ABB9214-E165-4947-9F75-83116C6AD427}" srcOrd="0" destOrd="0" presId="urn:microsoft.com/office/officeart/2005/8/layout/vList2"/>
    <dgm:cxn modelId="{B1D0C0B8-D9B5-4AA6-A370-4187645D2FD6}" type="presOf" srcId="{03EDA13D-8095-4CB2-912B-31AC7C707EC1}" destId="{250D647B-A3CF-4EFF-BF01-ACF17BBC89C1}" srcOrd="0" destOrd="0" presId="urn:microsoft.com/office/officeart/2005/8/layout/vList2"/>
    <dgm:cxn modelId="{CB36BB3C-897D-475D-92C0-FAF955D30480}" srcId="{09DA4DF5-5BC0-420D-9703-F13B6B52AC4F}" destId="{03EDA13D-8095-4CB2-912B-31AC7C707EC1}" srcOrd="0" destOrd="0" parTransId="{9609E9AB-B29B-4625-BC78-1DA8F9165885}" sibTransId="{50027ACD-D92B-49EB-B95C-4C09FC8C0B33}"/>
    <dgm:cxn modelId="{E412AA8C-F3F4-45F1-8914-7CD70C046DF8}" srcId="{09DA4DF5-5BC0-420D-9703-F13B6B52AC4F}" destId="{A034852A-2CDE-4980-8EEF-7E0A4B4F7B92}" srcOrd="1" destOrd="0" parTransId="{060A381F-9AE1-43B9-95C2-D5014759A750}" sibTransId="{22722E38-E165-43B7-BE4D-AD5BC9029E4A}"/>
    <dgm:cxn modelId="{6BD94844-194A-45F0-9DAD-A8D4D209D9CA}" type="presParOf" srcId="{5232CA83-C17F-44AF-8C78-B892B8BE320D}" destId="{250D647B-A3CF-4EFF-BF01-ACF17BBC89C1}" srcOrd="0" destOrd="0" presId="urn:microsoft.com/office/officeart/2005/8/layout/vList2"/>
    <dgm:cxn modelId="{88BDED1C-AC62-4752-86EE-8A38C0C0DCB6}" type="presParOf" srcId="{5232CA83-C17F-44AF-8C78-B892B8BE320D}" destId="{C423E564-CAB4-4F2E-9E58-9ED22802CC3D}" srcOrd="1" destOrd="0" presId="urn:microsoft.com/office/officeart/2005/8/layout/vList2"/>
    <dgm:cxn modelId="{9D668F57-9B9D-4DFE-8139-5953EB489827}" type="presParOf" srcId="{5232CA83-C17F-44AF-8C78-B892B8BE320D}" destId="{1ABB9214-E165-4947-9F75-83116C6AD42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LISTBOX</a:t>
          </a:r>
          <a:r>
            <a:rPr lang="zh-CN" altLang="en-US" dirty="0" smtClean="0">
              <a:latin typeface="微软雅黑" pitchFamily="34" charset="-122"/>
              <a:ea typeface="微软雅黑" pitchFamily="34" charset="-122"/>
            </a:rPr>
            <a:t>对象</a:t>
          </a:r>
          <a:endParaRPr lang="zh-CN" altLang="en-US" dirty="0">
            <a:latin typeface="微软雅黑" pitchFamily="34" charset="-122"/>
            <a:ea typeface="微软雅黑" pitchFamily="34" charset="-122"/>
          </a:endParaRPr>
        </a:p>
      </dgm:t>
    </dgm:pt>
    <dgm:pt modelId="{0DAE105F-781A-4109-83A3-2A73D1FA8F29}" type="parTrans" cxnId="{E1903E27-C416-4C7C-848A-05D771648606}">
      <dgm:prSet/>
      <dgm:spPr/>
      <dgm:t>
        <a:bodyPr/>
        <a:lstStyle/>
        <a:p>
          <a:endParaRPr lang="zh-CN" altLang="en-US">
            <a:latin typeface="微软雅黑" pitchFamily="34" charset="-122"/>
            <a:ea typeface="微软雅黑" pitchFamily="34" charset="-122"/>
          </a:endParaRPr>
        </a:p>
      </dgm:t>
    </dgm:pt>
    <dgm:pt modelId="{FD68E68E-0F61-4F62-990E-901BCDB8A01E}" type="sibTrans" cxnId="{E1903E27-C416-4C7C-848A-05D771648606}">
      <dgm:prSet/>
      <dgm:spPr/>
      <dgm:t>
        <a:bodyPr/>
        <a:lstStyle/>
        <a:p>
          <a:endParaRPr lang="zh-CN" altLang="en-US">
            <a:latin typeface="微软雅黑" pitchFamily="34" charset="-122"/>
            <a:ea typeface="微软雅黑" pitchFamily="34" charset="-122"/>
          </a:endParaRPr>
        </a:p>
      </dgm:t>
    </dgm:pt>
    <dgm:pt modelId="{2F7D009B-56BB-43CF-BD76-F2C9EEBD38E8}">
      <dgm:prSet/>
      <dgm:spPr/>
      <dgm:t>
        <a:bodyPr/>
        <a:lstStyle/>
        <a:p>
          <a:r>
            <a:rPr lang="zh-CN" altLang="en-US" dirty="0" smtClean="0">
              <a:latin typeface="微软雅黑" pitchFamily="34" charset="-122"/>
              <a:ea typeface="微软雅黑" pitchFamily="34" charset="-122"/>
            </a:rPr>
            <a:t>查找不重复值输入拉框</a:t>
          </a:r>
          <a:endParaRPr lang="zh-CN" altLang="en-US" dirty="0">
            <a:latin typeface="微软雅黑" pitchFamily="34" charset="-122"/>
            <a:ea typeface="微软雅黑" pitchFamily="34" charset="-122"/>
          </a:endParaRPr>
        </a:p>
      </dgm:t>
    </dgm:pt>
    <dgm:pt modelId="{89F04FB9-FA2B-40F5-B7D1-C5AC73028475}" type="parTrans" cxnId="{4E5956E1-C451-456F-9B0F-4FBAD1FCEFE3}">
      <dgm:prSet/>
      <dgm:spPr/>
      <dgm:t>
        <a:bodyPr/>
        <a:lstStyle/>
        <a:p>
          <a:endParaRPr lang="zh-CN" altLang="en-US">
            <a:latin typeface="微软雅黑" pitchFamily="34" charset="-122"/>
            <a:ea typeface="微软雅黑" pitchFamily="34" charset="-122"/>
          </a:endParaRPr>
        </a:p>
      </dgm:t>
    </dgm:pt>
    <dgm:pt modelId="{D896A96F-BE8F-4E87-B0BE-52ED34EC86FE}" type="sibTrans" cxnId="{4E5956E1-C451-456F-9B0F-4FBAD1FCEFE3}">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2">
        <dgm:presLayoutVars>
          <dgm:chMax val="0"/>
          <dgm:bulletEnabled val="1"/>
        </dgm:presLayoutVars>
      </dgm:prSet>
      <dgm:spPr/>
      <dgm:t>
        <a:bodyPr/>
        <a:lstStyle/>
        <a:p>
          <a:endParaRPr lang="zh-CN" altLang="en-US"/>
        </a:p>
      </dgm:t>
    </dgm:pt>
    <dgm:pt modelId="{49A7994E-7F45-4CF9-8FF8-55E913853D8C}" type="pres">
      <dgm:prSet presAssocID="{FD68E68E-0F61-4F62-990E-901BCDB8A01E}" presName="spacer" presStyleCnt="0"/>
      <dgm:spPr/>
    </dgm:pt>
    <dgm:pt modelId="{1D7DFB5C-ED9C-4F7F-A162-CC4DA2312CC1}" type="pres">
      <dgm:prSet presAssocID="{2F7D009B-56BB-43CF-BD76-F2C9EEBD38E8}" presName="parentText" presStyleLbl="node1" presStyleIdx="1" presStyleCnt="2">
        <dgm:presLayoutVars>
          <dgm:chMax val="0"/>
          <dgm:bulletEnabled val="1"/>
        </dgm:presLayoutVars>
      </dgm:prSet>
      <dgm:spPr/>
      <dgm:t>
        <a:bodyPr/>
        <a:lstStyle/>
        <a:p>
          <a:endParaRPr lang="zh-CN" altLang="en-US"/>
        </a:p>
      </dgm:t>
    </dgm:pt>
  </dgm:ptLst>
  <dgm:cxnLst>
    <dgm:cxn modelId="{E127920A-49BB-47A4-950B-94749D791A84}" type="presOf" srcId="{09DA4DF5-5BC0-420D-9703-F13B6B52AC4F}" destId="{5232CA83-C17F-44AF-8C78-B892B8BE320D}" srcOrd="0" destOrd="0" presId="urn:microsoft.com/office/officeart/2005/8/layout/vList2"/>
    <dgm:cxn modelId="{E1903E27-C416-4C7C-848A-05D771648606}" srcId="{09DA4DF5-5BC0-420D-9703-F13B6B52AC4F}" destId="{0B97A128-D428-41D5-A723-DB1295080AD2}" srcOrd="0" destOrd="0" parTransId="{0DAE105F-781A-4109-83A3-2A73D1FA8F29}" sibTransId="{FD68E68E-0F61-4F62-990E-901BCDB8A01E}"/>
    <dgm:cxn modelId="{23BDB171-F115-4F83-8284-40F7B11D2DC0}" type="presOf" srcId="{2F7D009B-56BB-43CF-BD76-F2C9EEBD38E8}" destId="{1D7DFB5C-ED9C-4F7F-A162-CC4DA2312CC1}" srcOrd="0" destOrd="0" presId="urn:microsoft.com/office/officeart/2005/8/layout/vList2"/>
    <dgm:cxn modelId="{C7595333-856A-48E8-AA43-AB12F295BEB7}" type="presOf" srcId="{0B97A128-D428-41D5-A723-DB1295080AD2}" destId="{3EB34840-B1DA-48D3-89B5-73761CE89404}" srcOrd="0" destOrd="0" presId="urn:microsoft.com/office/officeart/2005/8/layout/vList2"/>
    <dgm:cxn modelId="{4E5956E1-C451-456F-9B0F-4FBAD1FCEFE3}" srcId="{09DA4DF5-5BC0-420D-9703-F13B6B52AC4F}" destId="{2F7D009B-56BB-43CF-BD76-F2C9EEBD38E8}" srcOrd="1" destOrd="0" parTransId="{89F04FB9-FA2B-40F5-B7D1-C5AC73028475}" sibTransId="{D896A96F-BE8F-4E87-B0BE-52ED34EC86FE}"/>
    <dgm:cxn modelId="{0AAA0A12-C26E-4829-A54F-2451B0E24E0D}" type="presParOf" srcId="{5232CA83-C17F-44AF-8C78-B892B8BE320D}" destId="{3EB34840-B1DA-48D3-89B5-73761CE89404}" srcOrd="0" destOrd="0" presId="urn:microsoft.com/office/officeart/2005/8/layout/vList2"/>
    <dgm:cxn modelId="{2A1E9C14-C5CE-4E1C-931F-103C8B2D221D}" type="presParOf" srcId="{5232CA83-C17F-44AF-8C78-B892B8BE320D}" destId="{49A7994E-7F45-4CF9-8FF8-55E913853D8C}" srcOrd="1" destOrd="0" presId="urn:microsoft.com/office/officeart/2005/8/layout/vList2"/>
    <dgm:cxn modelId="{FC5FA53D-AEF2-4741-AE76-2B03E2041722}" type="presParOf" srcId="{5232CA83-C17F-44AF-8C78-B892B8BE320D}" destId="{1D7DFB5C-ED9C-4F7F-A162-CC4DA2312CC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7A128-D428-41D5-A723-DB1295080AD2}">
      <dgm:prSet/>
      <dgm:spPr/>
      <dgm:t>
        <a:bodyPr/>
        <a:lstStyle/>
        <a:p>
          <a:r>
            <a:rPr lang="zh-CN" altLang="en-US" dirty="0" smtClean="0">
              <a:latin typeface="微软雅黑" pitchFamily="34" charset="-122"/>
              <a:ea typeface="微软雅黑" pitchFamily="34" charset="-122"/>
            </a:rPr>
            <a:t>判断哪些控件会相互影响</a:t>
          </a:r>
          <a:endParaRPr lang="zh-CN" altLang="en-US" dirty="0">
            <a:latin typeface="微软雅黑" pitchFamily="34" charset="-122"/>
            <a:ea typeface="微软雅黑" pitchFamily="34" charset="-122"/>
          </a:endParaRPr>
        </a:p>
      </dgm:t>
    </dgm:pt>
    <dgm:pt modelId="{0DAE105F-781A-4109-83A3-2A73D1FA8F29}" type="parTrans" cxnId="{E1903E27-C416-4C7C-848A-05D771648606}">
      <dgm:prSet/>
      <dgm:spPr/>
      <dgm:t>
        <a:bodyPr/>
        <a:lstStyle/>
        <a:p>
          <a:endParaRPr lang="zh-CN" altLang="en-US">
            <a:latin typeface="微软雅黑" pitchFamily="34" charset="-122"/>
            <a:ea typeface="微软雅黑" pitchFamily="34" charset="-122"/>
          </a:endParaRPr>
        </a:p>
      </dgm:t>
    </dgm:pt>
    <dgm:pt modelId="{FD68E68E-0F61-4F62-990E-901BCDB8A01E}" type="sibTrans" cxnId="{E1903E27-C416-4C7C-848A-05D771648606}">
      <dgm:prSet/>
      <dgm:spPr/>
      <dgm:t>
        <a:bodyPr/>
        <a:lstStyle/>
        <a:p>
          <a:endParaRPr lang="zh-CN" altLang="en-US">
            <a:latin typeface="微软雅黑" pitchFamily="34" charset="-122"/>
            <a:ea typeface="微软雅黑"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3EB34840-B1DA-48D3-89B5-73761CE89404}" type="pres">
      <dgm:prSet presAssocID="{0B97A128-D428-41D5-A723-DB1295080AD2}" presName="parentText" presStyleLbl="node1" presStyleIdx="0" presStyleCnt="1">
        <dgm:presLayoutVars>
          <dgm:chMax val="0"/>
          <dgm:bulletEnabled val="1"/>
        </dgm:presLayoutVars>
      </dgm:prSet>
      <dgm:spPr/>
      <dgm:t>
        <a:bodyPr/>
        <a:lstStyle/>
        <a:p>
          <a:endParaRPr lang="zh-CN" altLang="en-US"/>
        </a:p>
      </dgm:t>
    </dgm:pt>
  </dgm:ptLst>
  <dgm:cxnLst>
    <dgm:cxn modelId="{322CD88D-5FF6-454A-B5CB-0A61FF00A5DB}" type="presOf" srcId="{0B97A128-D428-41D5-A723-DB1295080AD2}" destId="{3EB34840-B1DA-48D3-89B5-73761CE89404}" srcOrd="0" destOrd="0" presId="urn:microsoft.com/office/officeart/2005/8/layout/vList2"/>
    <dgm:cxn modelId="{E1903E27-C416-4C7C-848A-05D771648606}" srcId="{09DA4DF5-5BC0-420D-9703-F13B6B52AC4F}" destId="{0B97A128-D428-41D5-A723-DB1295080AD2}" srcOrd="0" destOrd="0" parTransId="{0DAE105F-781A-4109-83A3-2A73D1FA8F29}" sibTransId="{FD68E68E-0F61-4F62-990E-901BCDB8A01E}"/>
    <dgm:cxn modelId="{3C1D2277-66DD-4A85-9E2A-23B4B3537F4C}" type="presOf" srcId="{09DA4DF5-5BC0-420D-9703-F13B6B52AC4F}" destId="{5232CA83-C17F-44AF-8C78-B892B8BE320D}" srcOrd="0" destOrd="0" presId="urn:microsoft.com/office/officeart/2005/8/layout/vList2"/>
    <dgm:cxn modelId="{A66B70CE-80BE-4C36-9EC2-45E436974AB1}" type="presParOf" srcId="{5232CA83-C17F-44AF-8C78-B892B8BE320D}" destId="{3EB34840-B1DA-48D3-89B5-73761CE894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使用</a:t>
          </a:r>
          <a:r>
            <a:rPr lang="en-US" altLang="zh-CN" sz="2500" kern="1200" dirty="0" smtClean="0">
              <a:latin typeface="微软雅黑" panose="020B0503020204020204" pitchFamily="34" charset="-122"/>
              <a:ea typeface="微软雅黑" panose="020B0503020204020204" pitchFamily="34" charset="-122"/>
            </a:rPr>
            <a:t>VBA</a:t>
          </a:r>
          <a:r>
            <a:rPr lang="zh-CN" altLang="en-US" sz="2500" kern="1200" dirty="0" smtClean="0">
              <a:latin typeface="微软雅黑" panose="020B0503020204020204" pitchFamily="34" charset="-122"/>
              <a:ea typeface="微软雅黑" panose="020B0503020204020204" pitchFamily="34" charset="-122"/>
            </a:rPr>
            <a:t>字典 去重复值</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创建三级下拉列表</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销售界面中的控件逻辑</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9621A2E6-9280-42CC-80D2-1348CDD78BD9}">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D647B-A3CF-4EFF-BF01-ACF17BBC89C1}">
      <dsp:nvSpPr>
        <dsp:cNvPr id="0" name=""/>
        <dsp:cNvSpPr/>
      </dsp:nvSpPr>
      <dsp:spPr>
        <a:xfrm>
          <a:off x="0" y="6144"/>
          <a:ext cx="5559496" cy="81563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altLang="zh-CN" sz="2600" kern="1200" dirty="0" err="1" smtClean="0">
              <a:latin typeface="微软雅黑" panose="020B0503020204020204" pitchFamily="34" charset="-122"/>
              <a:ea typeface="微软雅黑" panose="020B0503020204020204" pitchFamily="34" charset="-122"/>
            </a:rPr>
            <a:t>Dic</a:t>
          </a:r>
          <a:r>
            <a:rPr lang="en-US" altLang="zh-CN" sz="2600" kern="1200" dirty="0" smtClean="0">
              <a:latin typeface="微软雅黑" panose="020B0503020204020204" pitchFamily="34" charset="-122"/>
              <a:ea typeface="微软雅黑" panose="020B0503020204020204" pitchFamily="34" charset="-122"/>
            </a:rPr>
            <a:t>(“</a:t>
          </a:r>
          <a:r>
            <a:rPr lang="zh-CN" altLang="en-US" sz="2600" kern="1200" dirty="0" smtClean="0">
              <a:latin typeface="微软雅黑" panose="020B0503020204020204" pitchFamily="34" charset="-122"/>
              <a:ea typeface="微软雅黑" panose="020B0503020204020204" pitchFamily="34" charset="-122"/>
            </a:rPr>
            <a:t>张三</a:t>
          </a:r>
          <a:r>
            <a:rPr lang="en-US" altLang="zh-CN" sz="2600" kern="1200" dirty="0" smtClean="0">
              <a:latin typeface="微软雅黑" panose="020B0503020204020204" pitchFamily="34" charset="-122"/>
              <a:ea typeface="微软雅黑" panose="020B0503020204020204" pitchFamily="34" charset="-122"/>
            </a:rPr>
            <a:t>”)=3000</a:t>
          </a:r>
          <a:endParaRPr lang="zh-CN" altLang="zh-CN" sz="2600" kern="1200" dirty="0" smtClean="0">
            <a:latin typeface="微软雅黑" panose="020B0503020204020204" pitchFamily="34" charset="-122"/>
            <a:ea typeface="微软雅黑" panose="020B0503020204020204" pitchFamily="34" charset="-122"/>
          </a:endParaRPr>
        </a:p>
      </dsp:txBody>
      <dsp:txXfrm>
        <a:off x="39816" y="45960"/>
        <a:ext cx="5479864" cy="736004"/>
      </dsp:txXfrm>
    </dsp:sp>
    <dsp:sp modelId="{1ABB9214-E165-4947-9F75-83116C6AD427}">
      <dsp:nvSpPr>
        <dsp:cNvPr id="0" name=""/>
        <dsp:cNvSpPr/>
      </dsp:nvSpPr>
      <dsp:spPr>
        <a:xfrm>
          <a:off x="0" y="896660"/>
          <a:ext cx="5559496" cy="81563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altLang="en-US" sz="2600" kern="1200" dirty="0" smtClean="0">
              <a:latin typeface="微软雅黑" panose="020B0503020204020204" pitchFamily="34" charset="-122"/>
              <a:ea typeface="微软雅黑" panose="020B0503020204020204" pitchFamily="34" charset="-122"/>
            </a:rPr>
            <a:t>DIC.KEYS</a:t>
          </a:r>
          <a:endParaRPr lang="zh-CN" altLang="zh-CN" sz="2600" kern="1200" dirty="0" smtClean="0">
            <a:latin typeface="微软雅黑" panose="020B0503020204020204" pitchFamily="34" charset="-122"/>
            <a:ea typeface="微软雅黑" panose="020B0503020204020204" pitchFamily="34" charset="-122"/>
          </a:endParaRPr>
        </a:p>
      </dsp:txBody>
      <dsp:txXfrm>
        <a:off x="39816" y="936476"/>
        <a:ext cx="5479864" cy="7360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15306"/>
          <a:ext cx="5559496" cy="7842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itchFamily="34" charset="-122"/>
              <a:ea typeface="微软雅黑" pitchFamily="34" charset="-122"/>
            </a:rPr>
            <a:t>使用</a:t>
          </a:r>
          <a:r>
            <a:rPr lang="en-US" altLang="zh-CN" sz="2500" kern="1200" dirty="0" smtClean="0">
              <a:latin typeface="微软雅黑" pitchFamily="34" charset="-122"/>
              <a:ea typeface="微软雅黑" pitchFamily="34" charset="-122"/>
            </a:rPr>
            <a:t>LISTBOX</a:t>
          </a:r>
          <a:r>
            <a:rPr lang="zh-CN" altLang="en-US" sz="2500" kern="1200" dirty="0" smtClean="0">
              <a:latin typeface="微软雅黑" pitchFamily="34" charset="-122"/>
              <a:ea typeface="微软雅黑" pitchFamily="34" charset="-122"/>
            </a:rPr>
            <a:t>对象</a:t>
          </a:r>
          <a:endParaRPr lang="zh-CN" altLang="en-US" sz="2500" kern="1200" dirty="0">
            <a:latin typeface="微软雅黑" pitchFamily="34" charset="-122"/>
            <a:ea typeface="微软雅黑" pitchFamily="34" charset="-122"/>
          </a:endParaRPr>
        </a:p>
      </dsp:txBody>
      <dsp:txXfrm>
        <a:off x="38285" y="53591"/>
        <a:ext cx="5482926" cy="707695"/>
      </dsp:txXfrm>
    </dsp:sp>
    <dsp:sp modelId="{1D7DFB5C-ED9C-4F7F-A162-CC4DA2312CC1}">
      <dsp:nvSpPr>
        <dsp:cNvPr id="0" name=""/>
        <dsp:cNvSpPr/>
      </dsp:nvSpPr>
      <dsp:spPr>
        <a:xfrm>
          <a:off x="0" y="871572"/>
          <a:ext cx="5559496" cy="7842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itchFamily="34" charset="-122"/>
              <a:ea typeface="微软雅黑" pitchFamily="34" charset="-122"/>
            </a:rPr>
            <a:t>查找不重复值输入拉框</a:t>
          </a:r>
          <a:endParaRPr lang="zh-CN" altLang="en-US" sz="2500" kern="1200" dirty="0">
            <a:latin typeface="微软雅黑" pitchFamily="34" charset="-122"/>
            <a:ea typeface="微软雅黑" pitchFamily="34" charset="-122"/>
          </a:endParaRPr>
        </a:p>
      </dsp:txBody>
      <dsp:txXfrm>
        <a:off x="38285" y="909857"/>
        <a:ext cx="5482926" cy="7076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34840-B1DA-48D3-89B5-73761CE89404}">
      <dsp:nvSpPr>
        <dsp:cNvPr id="0" name=""/>
        <dsp:cNvSpPr/>
      </dsp:nvSpPr>
      <dsp:spPr>
        <a:xfrm>
          <a:off x="0" y="5827"/>
          <a:ext cx="5559496" cy="851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判断哪些控件会相互影响</a:t>
          </a:r>
          <a:endParaRPr lang="zh-CN" altLang="en-US" sz="2800" kern="1200" dirty="0">
            <a:latin typeface="微软雅黑" pitchFamily="34" charset="-122"/>
            <a:ea typeface="微软雅黑" pitchFamily="34" charset="-122"/>
          </a:endParaRPr>
        </a:p>
      </dsp:txBody>
      <dsp:txXfrm>
        <a:off x="41579" y="47406"/>
        <a:ext cx="5476338" cy="76860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6/22/2016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6/22/2016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6/22/2016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6/22/2016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90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1060473"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18</a:t>
            </a:r>
            <a:r>
              <a:rPr lang="en-US" altLang="zh-CN" dirty="0" smtClean="0"/>
              <a:t/>
            </a:r>
            <a:br>
              <a:rPr lang="en-US" altLang="zh-CN" dirty="0" smtClean="0"/>
            </a:br>
            <a:r>
              <a:rPr lang="en-US" altLang="zh-CN" sz="5400" b="1" dirty="0" smtClean="0">
                <a:latin typeface="Arial Unicode MS" pitchFamily="34" charset="-122"/>
                <a:ea typeface="Arial Unicode MS" pitchFamily="34" charset="-122"/>
                <a:cs typeface="Arial Unicode MS" pitchFamily="34" charset="-122"/>
              </a:rPr>
              <a:t>VBA</a:t>
            </a:r>
            <a:r>
              <a:rPr lang="zh-CN" altLang="en-US" sz="5400" b="1" dirty="0" smtClean="0">
                <a:latin typeface="Arial Unicode MS" pitchFamily="34" charset="-122"/>
                <a:ea typeface="Arial Unicode MS" pitchFamily="34" charset="-122"/>
                <a:cs typeface="Arial Unicode MS" pitchFamily="34" charset="-122"/>
              </a:rPr>
              <a:t>字典</a:t>
            </a:r>
            <a:r>
              <a:rPr lang="zh-CN" altLang="en-US" sz="5400" b="1" dirty="0">
                <a:latin typeface="Arial Unicode MS" pitchFamily="34" charset="-122"/>
                <a:ea typeface="Arial Unicode MS" pitchFamily="34" charset="-122"/>
                <a:cs typeface="Arial Unicode MS" pitchFamily="34" charset="-122"/>
              </a:rPr>
              <a:t>与用户界面设计</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2461495803"/>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rPr>
              <a:t>使用</a:t>
            </a:r>
            <a:r>
              <a:rPr lang="en-US" altLang="zh-CN" dirty="0">
                <a:latin typeface="微软雅黑" panose="020B0503020204020204" pitchFamily="34" charset="-122"/>
              </a:rPr>
              <a:t>VBA</a:t>
            </a:r>
            <a:r>
              <a:rPr lang="zh-CN" altLang="en-US" dirty="0">
                <a:latin typeface="微软雅黑" panose="020B0503020204020204" pitchFamily="34" charset="-122"/>
              </a:rPr>
              <a:t>字典 去重复值</a:t>
            </a:r>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p>
        </p:txBody>
      </p:sp>
      <p:sp>
        <p:nvSpPr>
          <p:cNvPr id="3" name="灯片编号占位符 2"/>
          <p:cNvSpPr>
            <a:spLocks noGrp="1"/>
          </p:cNvSpPr>
          <p:nvPr>
            <p:ph type="sldNum" sz="quarter" idx="12"/>
          </p:nvPr>
        </p:nvSpPr>
        <p:spPr/>
        <p:txBody>
          <a:bodyPr/>
          <a:lstStyle/>
          <a:p>
            <a:fld id="{727B4C2D-45E2-4621-8491-2995EB46A674}" type="slidenum">
              <a:rPr lang="en-US" smtClean="0"/>
              <a:pPr/>
              <a:t>4</a:t>
            </a:fld>
            <a:endParaRPr lang="en-US" dirty="0"/>
          </a:p>
        </p:txBody>
      </p:sp>
      <p:sp>
        <p:nvSpPr>
          <p:cNvPr id="4" name="TextBox 3"/>
          <p:cNvSpPr txBox="1"/>
          <p:nvPr/>
        </p:nvSpPr>
        <p:spPr>
          <a:xfrm>
            <a:off x="601867" y="1273906"/>
            <a:ext cx="10213278" cy="4401680"/>
          </a:xfrm>
          <a:prstGeom prst="rect">
            <a:avLst/>
          </a:prstGeom>
          <a:noFill/>
        </p:spPr>
        <p:txBody>
          <a:bodyPr wrap="square" lIns="0" tIns="0" rIns="0" bIns="0" rtlCol="0">
            <a:noAutofit/>
          </a:bodyPr>
          <a:lstStyle/>
          <a:p>
            <a:pPr lvl="0">
              <a:lnSpc>
                <a:spcPct val="150000"/>
              </a:lnSpc>
            </a:pPr>
            <a:r>
              <a:rPr lang="zh-CN" altLang="en-US" b="1" spc="-70" dirty="0" smtClean="0">
                <a:gradFill>
                  <a:gsLst>
                    <a:gs pos="2917">
                      <a:schemeClr val="bg2"/>
                    </a:gs>
                    <a:gs pos="95000">
                      <a:schemeClr val="bg2"/>
                    </a:gs>
                  </a:gsLst>
                  <a:lin ang="5400000" scaled="0"/>
                </a:gradFill>
                <a:latin typeface="微软雅黑" pitchFamily="34" charset="-122"/>
                <a:ea typeface="微软雅黑" pitchFamily="34" charset="-122"/>
              </a:rPr>
              <a:t>方法</a:t>
            </a:r>
            <a:r>
              <a:rPr lang="en-US" altLang="zh-CN" b="1" spc="-70" dirty="0" smtClean="0">
                <a:gradFill>
                  <a:gsLst>
                    <a:gs pos="2917">
                      <a:schemeClr val="bg2"/>
                    </a:gs>
                    <a:gs pos="95000">
                      <a:schemeClr val="bg2"/>
                    </a:gs>
                  </a:gsLst>
                  <a:lin ang="5400000" scaled="0"/>
                </a:gradFill>
                <a:latin typeface="微软雅黑" pitchFamily="34" charset="-122"/>
                <a:ea typeface="微软雅黑" pitchFamily="34" charset="-122"/>
              </a:rPr>
              <a:t>1 </a:t>
            </a:r>
          </a:p>
          <a:p>
            <a:pPr lvl="0">
              <a:lnSpc>
                <a:spcPct val="150000"/>
              </a:lnSpc>
            </a:pP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工具</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引用</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浏览</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找到</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scrrun.dll-</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确定</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Dim </a:t>
            </a: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dic</a:t>
            </a: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 As New </a:t>
            </a:r>
            <a:r>
              <a:rPr lang="en-US" altLang="en-US" spc="-70" dirty="0" smtClean="0">
                <a:gradFill>
                  <a:gsLst>
                    <a:gs pos="2917">
                      <a:schemeClr val="bg2"/>
                    </a:gs>
                    <a:gs pos="95000">
                      <a:schemeClr val="bg2"/>
                    </a:gs>
                  </a:gsLst>
                  <a:lin ang="5400000" scaled="0"/>
                </a:gradFill>
                <a:latin typeface="微软雅黑" pitchFamily="34" charset="-122"/>
                <a:ea typeface="微软雅黑" pitchFamily="34" charset="-122"/>
              </a:rPr>
              <a:t>Dictionary</a:t>
            </a:r>
          </a:p>
          <a:p>
            <a:pPr lvl="0">
              <a:lnSpc>
                <a:spcPct val="150000"/>
              </a:lnSpc>
            </a:pPr>
            <a:endParaRPr lang="en-US" altLang="en-US" spc="-70" dirty="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zh-CN" altLang="en-US" b="1" spc="-70" dirty="0" smtClean="0">
                <a:gradFill>
                  <a:gsLst>
                    <a:gs pos="2917">
                      <a:schemeClr val="bg2"/>
                    </a:gs>
                    <a:gs pos="95000">
                      <a:schemeClr val="bg2"/>
                    </a:gs>
                  </a:gsLst>
                  <a:lin ang="5400000" scaled="0"/>
                </a:gradFill>
                <a:latin typeface="微软雅黑" pitchFamily="34" charset="-122"/>
                <a:ea typeface="微软雅黑" pitchFamily="34" charset="-122"/>
              </a:rPr>
              <a:t>方法</a:t>
            </a:r>
            <a:r>
              <a:rPr lang="en-US" altLang="zh-CN" b="1" spc="-70" dirty="0" smtClean="0">
                <a:gradFill>
                  <a:gsLst>
                    <a:gs pos="2917">
                      <a:schemeClr val="bg2"/>
                    </a:gs>
                    <a:gs pos="95000">
                      <a:schemeClr val="bg2"/>
                    </a:gs>
                  </a:gsLst>
                  <a:lin ang="5400000" scaled="0"/>
                </a:gradFill>
                <a:latin typeface="微软雅黑" pitchFamily="34" charset="-122"/>
                <a:ea typeface="微软雅黑" pitchFamily="34" charset="-122"/>
              </a:rPr>
              <a:t>2 </a:t>
            </a:r>
            <a:r>
              <a:rPr lang="zh-CN" altLang="en-US" b="1" spc="-70" dirty="0" smtClean="0">
                <a:gradFill>
                  <a:gsLst>
                    <a:gs pos="2917">
                      <a:schemeClr val="bg2"/>
                    </a:gs>
                    <a:gs pos="95000">
                      <a:schemeClr val="bg2"/>
                    </a:gs>
                  </a:gsLst>
                  <a:lin ang="5400000" scaled="0"/>
                </a:gradFill>
                <a:latin typeface="微软雅黑" pitchFamily="34" charset="-122"/>
                <a:ea typeface="微软雅黑" pitchFamily="34" charset="-122"/>
              </a:rPr>
              <a:t>（推荐）</a:t>
            </a:r>
            <a:endParaRPr lang="en-US" altLang="en-US" b="1" spc="-70" dirty="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en-US" altLang="en-US" spc="-70" dirty="0" smtClean="0">
                <a:gradFill>
                  <a:gsLst>
                    <a:gs pos="2917">
                      <a:schemeClr val="bg2"/>
                    </a:gs>
                    <a:gs pos="95000">
                      <a:schemeClr val="bg2"/>
                    </a:gs>
                  </a:gsLst>
                  <a:lin ang="5400000" scaled="0"/>
                </a:gradFill>
                <a:latin typeface="微软雅黑" pitchFamily="34" charset="-122"/>
                <a:ea typeface="微软雅黑" pitchFamily="34" charset="-122"/>
              </a:rPr>
              <a:t>Dim </a:t>
            </a:r>
            <a:r>
              <a:rPr lang="en-US" altLang="en-US" spc="-70" dirty="0" err="1" smtClean="0">
                <a:gradFill>
                  <a:gsLst>
                    <a:gs pos="2917">
                      <a:schemeClr val="bg2"/>
                    </a:gs>
                    <a:gs pos="95000">
                      <a:schemeClr val="bg2"/>
                    </a:gs>
                  </a:gsLst>
                  <a:lin ang="5400000" scaled="0"/>
                </a:gradFill>
                <a:latin typeface="微软雅黑" pitchFamily="34" charset="-122"/>
                <a:ea typeface="微软雅黑" pitchFamily="34" charset="-122"/>
              </a:rPr>
              <a:t>dic</a:t>
            </a:r>
            <a:endParaRPr lang="en-US" altLang="en-US" spc="-70" dirty="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Set </a:t>
            </a: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dic</a:t>
            </a: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CreateObject</a:t>
            </a: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a:t>
            </a: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Scripting.Dictionary</a:t>
            </a: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a:t>
            </a:r>
          </a:p>
          <a:p>
            <a:pPr lvl="0">
              <a:lnSpc>
                <a:spcPct val="150000"/>
              </a:lnSpc>
            </a:pPr>
            <a:r>
              <a:rPr lang="en-US" altLang="en-US" spc="-70" dirty="0" smtClean="0">
                <a:gradFill>
                  <a:gsLst>
                    <a:gs pos="2917">
                      <a:schemeClr val="bg2"/>
                    </a:gs>
                    <a:gs pos="95000">
                      <a:schemeClr val="bg2"/>
                    </a:gs>
                  </a:gsLst>
                  <a:lin ang="5400000" scaled="0"/>
                </a:gradFill>
                <a:latin typeface="微软雅黑" pitchFamily="34" charset="-122"/>
                <a:ea typeface="微软雅黑" pitchFamily="34" charset="-122"/>
              </a:rPr>
              <a:t>    </a:t>
            </a:r>
            <a:endParaRPr lang="en-US" altLang="en-US" spc="-70" dirty="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    </a:t>
            </a:r>
            <a:endParaRPr lang="zh-CN" altLang="en-US" sz="2400" dirty="0"/>
          </a:p>
        </p:txBody>
      </p:sp>
    </p:spTree>
    <p:extLst>
      <p:ext uri="{BB962C8B-B14F-4D97-AF65-F5344CB8AC3E}">
        <p14:creationId xmlns:p14="http://schemas.microsoft.com/office/powerpoint/2010/main" val="26825074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使用</a:t>
            </a:r>
            <a:r>
              <a:rPr lang="en-US" altLang="zh-CN" dirty="0">
                <a:latin typeface="微软雅黑" panose="020B0503020204020204" pitchFamily="34" charset="-122"/>
              </a:rPr>
              <a:t>VBA</a:t>
            </a:r>
            <a:r>
              <a:rPr lang="zh-CN" altLang="en-US" dirty="0">
                <a:latin typeface="微软雅黑" panose="020B0503020204020204" pitchFamily="34" charset="-122"/>
              </a:rPr>
              <a:t>字典</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4241154685"/>
              </p:ext>
            </p:extLst>
          </p:nvPr>
        </p:nvGraphicFramePr>
        <p:xfrm>
          <a:off x="6170308" y="630621"/>
          <a:ext cx="5559496" cy="1718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23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创建三级下拉列表</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460746119"/>
              </p:ext>
            </p:extLst>
          </p:nvPr>
        </p:nvGraphicFramePr>
        <p:xfrm>
          <a:off x="6123011" y="740979"/>
          <a:ext cx="5559496" cy="1671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574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销售界面中的控件逻辑</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261144106"/>
              </p:ext>
            </p:extLst>
          </p:nvPr>
        </p:nvGraphicFramePr>
        <p:xfrm>
          <a:off x="6091481" y="933855"/>
          <a:ext cx="5559496" cy="863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92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创建三级下拉列表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制作门店销售系统界面</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0753640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69" y="37379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7060174" cy="1661993"/>
          </a:xfrm>
          <a:prstGeom prst="rect">
            <a:avLst/>
          </a:prstGeom>
          <a:noFill/>
        </p:spPr>
        <p:txBody>
          <a:bodyPr wrap="square" lIns="0" tIns="0" rIns="0" bIns="0" rtlCol="0">
            <a:noAutofit/>
          </a:bodyPr>
          <a:lstStyle/>
          <a:p>
            <a:pPr lvl="0"/>
            <a:r>
              <a:rPr lang="zh-CN" altLang="en-US" sz="2400" dirty="0" smtClean="0">
                <a:latin typeface="微软雅黑" panose="020B0503020204020204" pitchFamily="34" charset="-122"/>
                <a:ea typeface="微软雅黑" panose="020B0503020204020204" pitchFamily="34" charset="-122"/>
              </a:rPr>
              <a:t>无</a:t>
            </a:r>
            <a:endParaRPr lang="en-US" altLang="en-US" sz="2400" dirty="0" smtClean="0">
              <a:latin typeface="微软雅黑" panose="020B0503020204020204" pitchFamily="34" charset="-122"/>
              <a:ea typeface="微软雅黑" panose="020B0503020204020204" pitchFamily="34" charset="-122"/>
            </a:endParaRPr>
          </a:p>
          <a:p>
            <a:pPr lvl="0"/>
            <a:endParaRPr lang="zh-CN" altLang="en-US" sz="2400" dirty="0"/>
          </a:p>
        </p:txBody>
      </p:sp>
      <p:sp>
        <p:nvSpPr>
          <p:cNvPr id="15" name="TextBox 14"/>
          <p:cNvSpPr txBox="1"/>
          <p:nvPr/>
        </p:nvSpPr>
        <p:spPr>
          <a:xfrm>
            <a:off x="1011770" y="4380276"/>
            <a:ext cx="9976019" cy="2077492"/>
          </a:xfrm>
          <a:prstGeom prst="rect">
            <a:avLst/>
          </a:prstGeom>
          <a:noFill/>
        </p:spPr>
        <p:txBody>
          <a:bodyPr wrap="square" lIns="0" tIns="0" rIns="0" bIns="0" rtlCol="0">
            <a:spAutoFit/>
          </a:bodyPr>
          <a:lstStyle/>
          <a:p>
            <a:pPr lvl="0">
              <a:lnSpc>
                <a:spcPct val="150000"/>
              </a:lnSpc>
            </a:pP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Dim </a:t>
            </a: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dic</a:t>
            </a:r>
            <a:endParaRPr lang="en-US" altLang="en-US" spc="-70" dirty="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Set </a:t>
            </a: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dic</a:t>
            </a: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 = </a:t>
            </a: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CreateObject</a:t>
            </a:r>
            <a:r>
              <a:rPr lang="en-US" altLang="en-US" spc="-70" dirty="0">
                <a:gradFill>
                  <a:gsLst>
                    <a:gs pos="2917">
                      <a:schemeClr val="bg2"/>
                    </a:gs>
                    <a:gs pos="95000">
                      <a:schemeClr val="bg2"/>
                    </a:gs>
                  </a:gsLst>
                  <a:lin ang="5400000" scaled="0"/>
                </a:gradFill>
                <a:latin typeface="微软雅黑" pitchFamily="34" charset="-122"/>
                <a:ea typeface="微软雅黑" pitchFamily="34" charset="-122"/>
              </a:rPr>
              <a:t>("</a:t>
            </a:r>
            <a:r>
              <a:rPr lang="en-US" altLang="en-US" spc="-70" dirty="0" err="1">
                <a:gradFill>
                  <a:gsLst>
                    <a:gs pos="2917">
                      <a:schemeClr val="bg2"/>
                    </a:gs>
                    <a:gs pos="95000">
                      <a:schemeClr val="bg2"/>
                    </a:gs>
                  </a:gsLst>
                  <a:lin ang="5400000" scaled="0"/>
                </a:gradFill>
                <a:latin typeface="微软雅黑" pitchFamily="34" charset="-122"/>
                <a:ea typeface="微软雅黑" pitchFamily="34" charset="-122"/>
              </a:rPr>
              <a:t>Scripting.Dictionary</a:t>
            </a:r>
            <a:r>
              <a:rPr lang="en-US" altLang="en-US" spc="-70" dirty="0" smtClean="0">
                <a:gradFill>
                  <a:gsLst>
                    <a:gs pos="2917">
                      <a:schemeClr val="bg2"/>
                    </a:gs>
                    <a:gs pos="95000">
                      <a:schemeClr val="bg2"/>
                    </a:gs>
                  </a:gsLst>
                  <a:lin ang="5400000" scaled="0"/>
                </a:gradFill>
                <a:latin typeface="微软雅黑" pitchFamily="34" charset="-122"/>
                <a:ea typeface="微软雅黑" pitchFamily="34" charset="-122"/>
              </a:rPr>
              <a:t>")</a:t>
            </a:r>
          </a:p>
          <a:p>
            <a:pPr lvl="0">
              <a:lnSpc>
                <a:spcPct val="150000"/>
              </a:lnSpc>
            </a:pPr>
            <a:r>
              <a:rPr lang="zh-CN" altLang="en-US" spc="-70" dirty="0">
                <a:gradFill>
                  <a:gsLst>
                    <a:gs pos="2917">
                      <a:schemeClr val="bg2"/>
                    </a:gs>
                    <a:gs pos="95000">
                      <a:schemeClr val="bg2"/>
                    </a:gs>
                  </a:gsLst>
                  <a:lin ang="5400000" scaled="0"/>
                </a:gradFill>
                <a:latin typeface="微软雅黑" pitchFamily="34" charset="-122"/>
                <a:ea typeface="微软雅黑" pitchFamily="34" charset="-122"/>
              </a:rPr>
              <a:t>用户</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界面中的控件</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逻辑</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lvl="0">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字典的两个好处</a:t>
            </a:r>
            <a:endParaRPr lang="en-US" altLang="en-US" spc="-70" dirty="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endParaRPr lang="en-US" altLang="zh-CN" spc="-70" dirty="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6063456" y="1888760"/>
            <a:ext cx="4617036" cy="1661993"/>
          </a:xfrm>
          <a:prstGeom prst="rect">
            <a:avLst/>
          </a:prstGeom>
          <a:noFill/>
        </p:spPr>
        <p:txBody>
          <a:bodyPr wrap="square" lIns="0" tIns="0" rIns="0" bIns="0" rtlCol="0">
            <a:noAutofit/>
          </a:bodyPr>
          <a:lstStyle/>
          <a:p>
            <a:pPr>
              <a:lnSpc>
                <a:spcPct val="150000"/>
              </a:lnSpc>
            </a:pP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6707453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414</Words>
  <Application>Microsoft Office PowerPoint</Application>
  <PresentationFormat>自定义</PresentationFormat>
  <Paragraphs>51</Paragraphs>
  <Slides>11</Slides>
  <Notes>2</Notes>
  <HiddenSlides>0</HiddenSlides>
  <MMClips>0</MMClips>
  <ScaleCrop>false</ScaleCrop>
  <HeadingPairs>
    <vt:vector size="4" baseType="variant">
      <vt:variant>
        <vt:lpstr>主题</vt:lpstr>
      </vt:variant>
      <vt:variant>
        <vt:i4>5</vt:i4>
      </vt:variant>
      <vt:variant>
        <vt:lpstr>幻灯片标题</vt:lpstr>
      </vt:variant>
      <vt:variant>
        <vt:i4>11</vt:i4>
      </vt:variant>
    </vt:vector>
  </HeadingPairs>
  <TitlesOfParts>
    <vt:vector size="16"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18 VBA字典与用户界面设计</vt:lpstr>
      <vt:lpstr>议程</vt:lpstr>
      <vt:lpstr>使用VBA字典 去重复值 </vt:lpstr>
      <vt:lpstr>PowerPoint 演示文稿</vt:lpstr>
      <vt:lpstr>PowerPoint 演示文稿</vt:lpstr>
      <vt:lpstr>PowerPoint 演示文稿</vt:lpstr>
      <vt:lpstr>课程小结</vt:lpstr>
      <vt:lpstr>课程小结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2016-06-22T10:35:29Z</dcterms:modified>
</cp:coreProperties>
</file>