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7"/>
  </p:notesMasterIdLst>
  <p:handoutMasterIdLst>
    <p:handoutMasterId r:id="rId18"/>
  </p:handoutMasterIdLst>
  <p:sldIdLst>
    <p:sldId id="1151" r:id="rId6"/>
    <p:sldId id="648" r:id="rId7"/>
    <p:sldId id="1119" r:id="rId8"/>
    <p:sldId id="1152" r:id="rId9"/>
    <p:sldId id="1153" r:id="rId10"/>
    <p:sldId id="1157" r:id="rId11"/>
    <p:sldId id="1156" r:id="rId12"/>
    <p:sldId id="1158" r:id="rId13"/>
    <p:sldId id="1159" r:id="rId14"/>
    <p:sldId id="1118" r:id="rId15"/>
    <p:sldId id="1106" r:id="rId16"/>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52"/>
            <p14:sldId id="1153"/>
            <p14:sldId id="1157"/>
            <p14:sldId id="1156"/>
            <p14:sldId id="1158"/>
            <p14:sldId id="1159"/>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完成纯</a:t>
          </a:r>
          <a:r>
            <a:rPr lang="en-US" altLang="zh-CN" dirty="0" smtClean="0">
              <a:latin typeface="微软雅黑" panose="020B0503020204020204" pitchFamily="34" charset="-122"/>
              <a:ea typeface="微软雅黑" panose="020B0503020204020204" pitchFamily="34" charset="-122"/>
            </a:rPr>
            <a:t>Excel</a:t>
          </a:r>
          <a:r>
            <a:rPr lang="zh-CN" altLang="en-US" dirty="0" smtClean="0">
              <a:latin typeface="微软雅黑" panose="020B0503020204020204" pitchFamily="34" charset="-122"/>
              <a:ea typeface="微软雅黑" panose="020B0503020204020204" pitchFamily="34" charset="-122"/>
            </a:rPr>
            <a:t>版销售工具的开发</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课程回顾</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将程序数据库迁移至</a:t>
          </a:r>
          <a:r>
            <a:rPr lang="en-US" altLang="zh-CN" dirty="0" smtClean="0">
              <a:latin typeface="微软雅黑" panose="020B0503020204020204" pitchFamily="34" charset="-122"/>
              <a:ea typeface="微软雅黑" panose="020B0503020204020204" pitchFamily="34" charset="-122"/>
            </a:rPr>
            <a:t>Access</a:t>
          </a:r>
          <a:r>
            <a:rPr lang="zh-CN" altLang="en-US" dirty="0" smtClean="0">
              <a:latin typeface="微软雅黑" panose="020B0503020204020204" pitchFamily="34" charset="-122"/>
              <a:ea typeface="微软雅黑" panose="020B0503020204020204" pitchFamily="34" charset="-122"/>
            </a:rPr>
            <a:t>数据库</a:t>
          </a:r>
          <a:endParaRPr lang="en-US" dirty="0">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zh-CN" altLang="en-US" dirty="0" smtClean="0">
              <a:latin typeface="微软雅黑" panose="020B0503020204020204" pitchFamily="34" charset="-122"/>
              <a:ea typeface="微软雅黑" panose="020B0503020204020204" pitchFamily="34" charset="-122"/>
            </a:rPr>
            <a:t>完成总计金额的计算</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zh-CN" altLang="en-US" dirty="0" smtClean="0">
              <a:latin typeface="微软雅黑" panose="020B0503020204020204" pitchFamily="34" charset="-122"/>
              <a:ea typeface="微软雅黑" panose="020B0503020204020204" pitchFamily="34" charset="-122"/>
            </a:rPr>
            <a:t>完成</a:t>
          </a:r>
          <a:r>
            <a:rPr lang="en-US" altLang="zh-CN" dirty="0" err="1" smtClean="0">
              <a:latin typeface="微软雅黑" panose="020B0503020204020204" pitchFamily="34" charset="-122"/>
              <a:ea typeface="微软雅黑" panose="020B0503020204020204" pitchFamily="34" charset="-122"/>
            </a:rPr>
            <a:t>ListBox</a:t>
          </a:r>
          <a:r>
            <a:rPr lang="zh-CN" altLang="en-US" dirty="0" smtClean="0">
              <a:latin typeface="微软雅黑" panose="020B0503020204020204" pitchFamily="34" charset="-122"/>
              <a:ea typeface="微软雅黑" panose="020B0503020204020204" pitchFamily="34" charset="-122"/>
            </a:rPr>
            <a:t>中数据的删除</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51F67FA-53C2-4A4E-961F-DCCB04C04E90}">
      <dgm:prSet/>
      <dgm:spPr/>
      <dgm:t>
        <a:bodyPr/>
        <a:lstStyle/>
        <a:p>
          <a:r>
            <a:rPr lang="zh-CN" altLang="en-US" dirty="0" smtClean="0">
              <a:latin typeface="微软雅黑" panose="020B0503020204020204" pitchFamily="34" charset="-122"/>
              <a:ea typeface="微软雅黑" panose="020B0503020204020204" pitchFamily="34" charset="-122"/>
            </a:rPr>
            <a:t>数据写入到销售流水表</a:t>
          </a:r>
          <a:endParaRPr lang="zh-CN" altLang="zh-CN" dirty="0" smtClean="0">
            <a:latin typeface="微软雅黑" panose="020B0503020204020204" pitchFamily="34" charset="-122"/>
            <a:ea typeface="微软雅黑" panose="020B0503020204020204" pitchFamily="34" charset="-122"/>
          </a:endParaRPr>
        </a:p>
      </dgm:t>
    </dgm:pt>
    <dgm:pt modelId="{8747AE41-78C5-4C72-9CF8-F775FE7ECE24}" type="parTrans" cxnId="{9FE5208A-D2CB-4740-ABD7-13D71BC8950F}">
      <dgm:prSet/>
      <dgm:spPr/>
      <dgm:t>
        <a:bodyPr/>
        <a:lstStyle/>
        <a:p>
          <a:endParaRPr lang="zh-CN" altLang="en-US"/>
        </a:p>
      </dgm:t>
    </dgm:pt>
    <dgm:pt modelId="{EA572D4F-7A13-4915-AB84-A4D9FC7E109A}" type="sibTrans" cxnId="{9FE5208A-D2CB-4740-ABD7-13D71BC8950F}">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3">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3">
        <dgm:presLayoutVars>
          <dgm:chMax val="0"/>
          <dgm:bulletEnabled val="1"/>
        </dgm:presLayoutVars>
      </dgm:prSet>
      <dgm:spPr/>
      <dgm:t>
        <a:bodyPr/>
        <a:lstStyle/>
        <a:p>
          <a:endParaRPr lang="zh-CN" altLang="en-US"/>
        </a:p>
      </dgm:t>
    </dgm:pt>
    <dgm:pt modelId="{2B619C02-5388-4B0E-81D4-CB9D1D89AF71}" type="pres">
      <dgm:prSet presAssocID="{22722E38-E165-43B7-BE4D-AD5BC9029E4A}" presName="spacer" presStyleCnt="0"/>
      <dgm:spPr/>
    </dgm:pt>
    <dgm:pt modelId="{3992DDAE-7C93-4309-A3F5-9BC6516017BA}" type="pres">
      <dgm:prSet presAssocID="{251F67FA-53C2-4A4E-961F-DCCB04C04E90}" presName="parentText" presStyleLbl="node1" presStyleIdx="2" presStyleCnt="3">
        <dgm:presLayoutVars>
          <dgm:chMax val="0"/>
          <dgm:bulletEnabled val="1"/>
        </dgm:presLayoutVars>
      </dgm:prSet>
      <dgm:spPr/>
      <dgm:t>
        <a:bodyPr/>
        <a:lstStyle/>
        <a:p>
          <a:endParaRPr lang="zh-CN" altLang="en-US"/>
        </a:p>
      </dgm:t>
    </dgm:pt>
  </dgm:ptLst>
  <dgm:cxnLst>
    <dgm:cxn modelId="{E412AA8C-F3F4-45F1-8914-7CD70C046DF8}" srcId="{09DA4DF5-5BC0-420D-9703-F13B6B52AC4F}" destId="{A034852A-2CDE-4980-8EEF-7E0A4B4F7B92}" srcOrd="1" destOrd="0" parTransId="{060A381F-9AE1-43B9-95C2-D5014759A750}" sibTransId="{22722E38-E165-43B7-BE4D-AD5BC9029E4A}"/>
    <dgm:cxn modelId="{9FE5208A-D2CB-4740-ABD7-13D71BC8950F}" srcId="{09DA4DF5-5BC0-420D-9703-F13B6B52AC4F}" destId="{251F67FA-53C2-4A4E-961F-DCCB04C04E90}" srcOrd="2" destOrd="0" parTransId="{8747AE41-78C5-4C72-9CF8-F775FE7ECE24}" sibTransId="{EA572D4F-7A13-4915-AB84-A4D9FC7E109A}"/>
    <dgm:cxn modelId="{CB36BB3C-897D-475D-92C0-FAF955D30480}" srcId="{09DA4DF5-5BC0-420D-9703-F13B6B52AC4F}" destId="{03EDA13D-8095-4CB2-912B-31AC7C707EC1}" srcOrd="0" destOrd="0" parTransId="{9609E9AB-B29B-4625-BC78-1DA8F9165885}" sibTransId="{50027ACD-D92B-49EB-B95C-4C09FC8C0B33}"/>
    <dgm:cxn modelId="{3B18C333-D1E4-47BE-93A8-00960E893FA9}" type="presOf" srcId="{09DA4DF5-5BC0-420D-9703-F13B6B52AC4F}" destId="{5232CA83-C17F-44AF-8C78-B892B8BE320D}" srcOrd="0" destOrd="0" presId="urn:microsoft.com/office/officeart/2005/8/layout/vList2"/>
    <dgm:cxn modelId="{F97B7E82-11D4-44A3-AB9E-E224FA178163}" type="presOf" srcId="{251F67FA-53C2-4A4E-961F-DCCB04C04E90}" destId="{3992DDAE-7C93-4309-A3F5-9BC6516017BA}" srcOrd="0" destOrd="0" presId="urn:microsoft.com/office/officeart/2005/8/layout/vList2"/>
    <dgm:cxn modelId="{B1D0C0B8-D9B5-4AA6-A370-4187645D2FD6}" type="presOf" srcId="{03EDA13D-8095-4CB2-912B-31AC7C707EC1}" destId="{250D647B-A3CF-4EFF-BF01-ACF17BBC89C1}" srcOrd="0" destOrd="0" presId="urn:microsoft.com/office/officeart/2005/8/layout/vList2"/>
    <dgm:cxn modelId="{CDC0D54A-8128-41AE-B8C0-C22341C23335}" type="presOf" srcId="{A034852A-2CDE-4980-8EEF-7E0A4B4F7B92}" destId="{1ABB9214-E165-4947-9F75-83116C6AD427}" srcOrd="0" destOrd="0" presId="urn:microsoft.com/office/officeart/2005/8/layout/vList2"/>
    <dgm:cxn modelId="{6BD94844-194A-45F0-9DAD-A8D4D209D9CA}" type="presParOf" srcId="{5232CA83-C17F-44AF-8C78-B892B8BE320D}" destId="{250D647B-A3CF-4EFF-BF01-ACF17BBC89C1}" srcOrd="0" destOrd="0" presId="urn:microsoft.com/office/officeart/2005/8/layout/vList2"/>
    <dgm:cxn modelId="{88BDED1C-AC62-4752-86EE-8A38C0C0DCB6}" type="presParOf" srcId="{5232CA83-C17F-44AF-8C78-B892B8BE320D}" destId="{C423E564-CAB4-4F2E-9E58-9ED22802CC3D}" srcOrd="1" destOrd="0" presId="urn:microsoft.com/office/officeart/2005/8/layout/vList2"/>
    <dgm:cxn modelId="{9D668F57-9B9D-4DFE-8139-5953EB489827}" type="presParOf" srcId="{5232CA83-C17F-44AF-8C78-B892B8BE320D}" destId="{1ABB9214-E165-4947-9F75-83116C6AD427}" srcOrd="2" destOrd="0" presId="urn:microsoft.com/office/officeart/2005/8/layout/vList2"/>
    <dgm:cxn modelId="{7BF0EF52-B3DE-4701-AC91-9E4B59EE1557}" type="presParOf" srcId="{5232CA83-C17F-44AF-8C78-B892B8BE320D}" destId="{2B619C02-5388-4B0E-81D4-CB9D1D89AF71}" srcOrd="3" destOrd="0" presId="urn:microsoft.com/office/officeart/2005/8/layout/vList2"/>
    <dgm:cxn modelId="{E0020686-1330-4958-9E80-DA7087455EDE}" type="presParOf" srcId="{5232CA83-C17F-44AF-8C78-B892B8BE320D}" destId="{3992DDAE-7C93-4309-A3F5-9BC6516017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zh-CN" altLang="en-US" dirty="0" smtClean="0">
              <a:latin typeface="微软雅黑" pitchFamily="34" charset="-122"/>
              <a:ea typeface="微软雅黑" pitchFamily="34" charset="-122"/>
            </a:rPr>
            <a:t>创建</a:t>
          </a:r>
          <a:r>
            <a:rPr lang="en-US" altLang="zh-CN" dirty="0" smtClean="0">
              <a:latin typeface="微软雅黑" pitchFamily="34" charset="-122"/>
              <a:ea typeface="微软雅黑" pitchFamily="34" charset="-122"/>
            </a:rPr>
            <a:t>Access</a:t>
          </a:r>
          <a:r>
            <a:rPr lang="zh-CN" altLang="en-US" dirty="0" smtClean="0">
              <a:latin typeface="微软雅黑" pitchFamily="34" charset="-122"/>
              <a:ea typeface="微软雅黑" pitchFamily="34" charset="-122"/>
            </a:rPr>
            <a:t>数据库</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Access</a:t>
          </a:r>
          <a:r>
            <a:rPr lang="zh-CN" altLang="en-US" dirty="0" smtClean="0">
              <a:latin typeface="微软雅黑" pitchFamily="34" charset="-122"/>
              <a:ea typeface="微软雅黑" pitchFamily="34" charset="-122"/>
            </a:rPr>
            <a:t>数据库中查询商品信息</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7D120C50-138B-476E-B464-F411A7FBD5FB}">
      <dgm:prSet/>
      <dgm:spPr/>
      <dgm:t>
        <a:bodyPr/>
        <a:lstStyle/>
        <a:p>
          <a:r>
            <a:rPr lang="zh-CN" altLang="en-US" dirty="0" smtClean="0">
              <a:latin typeface="微软雅黑" pitchFamily="34" charset="-122"/>
              <a:ea typeface="微软雅黑" pitchFamily="34" charset="-122"/>
            </a:rPr>
            <a:t>销售流水写入</a:t>
          </a:r>
          <a:r>
            <a:rPr lang="en-US" altLang="zh-CN" dirty="0" smtClean="0">
              <a:latin typeface="微软雅黑" pitchFamily="34" charset="-122"/>
              <a:ea typeface="微软雅黑" pitchFamily="34" charset="-122"/>
            </a:rPr>
            <a:t>Access</a:t>
          </a:r>
          <a:r>
            <a:rPr lang="zh-CN" altLang="en-US" dirty="0" smtClean="0">
              <a:latin typeface="微软雅黑" pitchFamily="34" charset="-122"/>
              <a:ea typeface="微软雅黑" pitchFamily="34" charset="-122"/>
            </a:rPr>
            <a:t>数据库</a:t>
          </a:r>
          <a:endParaRPr lang="zh-CN" altLang="en-US" dirty="0">
            <a:latin typeface="微软雅黑" pitchFamily="34" charset="-122"/>
            <a:ea typeface="微软雅黑" pitchFamily="34" charset="-122"/>
          </a:endParaRPr>
        </a:p>
      </dgm:t>
    </dgm:pt>
    <dgm:pt modelId="{511DFD35-145E-45C2-A923-BAF40B59B87A}" type="parTrans" cxnId="{A24D135D-A759-4B50-80B0-13744AE2ECF3}">
      <dgm:prSet/>
      <dgm:spPr/>
      <dgm:t>
        <a:bodyPr/>
        <a:lstStyle/>
        <a:p>
          <a:endParaRPr lang="zh-CN" altLang="en-US"/>
        </a:p>
      </dgm:t>
    </dgm:pt>
    <dgm:pt modelId="{6620306F-2D04-49A6-A8E0-77547C3911BC}" type="sibTrans" cxnId="{A24D135D-A759-4B50-80B0-13744AE2ECF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3">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3">
        <dgm:presLayoutVars>
          <dgm:chMax val="0"/>
          <dgm:bulletEnabled val="1"/>
        </dgm:presLayoutVars>
      </dgm:prSet>
      <dgm:spPr/>
      <dgm:t>
        <a:bodyPr/>
        <a:lstStyle/>
        <a:p>
          <a:endParaRPr lang="zh-CN" altLang="en-US"/>
        </a:p>
      </dgm:t>
    </dgm:pt>
    <dgm:pt modelId="{AEEBBA6D-6327-40CA-ADFA-44F5112B02D6}" type="pres">
      <dgm:prSet presAssocID="{D896A96F-BE8F-4E87-B0BE-52ED34EC86FE}" presName="spacer" presStyleCnt="0"/>
      <dgm:spPr/>
    </dgm:pt>
    <dgm:pt modelId="{9C776203-C140-427D-A86C-B3ABBF2BEDFB}" type="pres">
      <dgm:prSet presAssocID="{7D120C50-138B-476E-B464-F411A7FBD5FB}" presName="parentText" presStyleLbl="node1" presStyleIdx="2" presStyleCnt="3">
        <dgm:presLayoutVars>
          <dgm:chMax val="0"/>
          <dgm:bulletEnabled val="1"/>
        </dgm:presLayoutVars>
      </dgm:prSet>
      <dgm:spPr/>
      <dgm:t>
        <a:bodyPr/>
        <a:lstStyle/>
        <a:p>
          <a:endParaRPr lang="zh-CN" altLang="en-US"/>
        </a:p>
      </dgm:t>
    </dgm:pt>
  </dgm:ptLst>
  <dgm:cxnLst>
    <dgm:cxn modelId="{A24D135D-A759-4B50-80B0-13744AE2ECF3}" srcId="{09DA4DF5-5BC0-420D-9703-F13B6B52AC4F}" destId="{7D120C50-138B-476E-B464-F411A7FBD5FB}" srcOrd="2" destOrd="0" parTransId="{511DFD35-145E-45C2-A923-BAF40B59B87A}" sibTransId="{6620306F-2D04-49A6-A8E0-77547C3911BC}"/>
    <dgm:cxn modelId="{C7595333-856A-48E8-AA43-AB12F295BEB7}" type="presOf" srcId="{0B97A128-D428-41D5-A723-DB1295080AD2}" destId="{3EB34840-B1DA-48D3-89B5-73761CE89404}" srcOrd="0" destOrd="0" presId="urn:microsoft.com/office/officeart/2005/8/layout/vList2"/>
    <dgm:cxn modelId="{23BDB171-F115-4F83-8284-40F7B11D2DC0}" type="presOf" srcId="{2F7D009B-56BB-43CF-BD76-F2C9EEBD38E8}" destId="{1D7DFB5C-ED9C-4F7F-A162-CC4DA2312CC1}" srcOrd="0" destOrd="0" presId="urn:microsoft.com/office/officeart/2005/8/layout/vList2"/>
    <dgm:cxn modelId="{4E5956E1-C451-456F-9B0F-4FBAD1FCEFE3}" srcId="{09DA4DF5-5BC0-420D-9703-F13B6B52AC4F}" destId="{2F7D009B-56BB-43CF-BD76-F2C9EEBD38E8}" srcOrd="1" destOrd="0" parTransId="{89F04FB9-FA2B-40F5-B7D1-C5AC73028475}" sibTransId="{D896A96F-BE8F-4E87-B0BE-52ED34EC86FE}"/>
    <dgm:cxn modelId="{1D6D92AF-C074-486E-B320-36ED62DC8D71}" type="presOf" srcId="{7D120C50-138B-476E-B464-F411A7FBD5FB}" destId="{9C776203-C140-427D-A86C-B3ABBF2BEDFB}" srcOrd="0" destOrd="0" presId="urn:microsoft.com/office/officeart/2005/8/layout/vList2"/>
    <dgm:cxn modelId="{E127920A-49BB-47A4-950B-94749D791A84}" type="presOf" srcId="{09DA4DF5-5BC0-420D-9703-F13B6B52AC4F}" destId="{5232CA83-C17F-44AF-8C78-B892B8BE320D}"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0AAA0A12-C26E-4829-A54F-2451B0E24E0D}" type="presParOf" srcId="{5232CA83-C17F-44AF-8C78-B892B8BE320D}" destId="{3EB34840-B1DA-48D3-89B5-73761CE89404}" srcOrd="0" destOrd="0" presId="urn:microsoft.com/office/officeart/2005/8/layout/vList2"/>
    <dgm:cxn modelId="{2A1E9C14-C5CE-4E1C-931F-103C8B2D221D}" type="presParOf" srcId="{5232CA83-C17F-44AF-8C78-B892B8BE320D}" destId="{49A7994E-7F45-4CF9-8FF8-55E913853D8C}" srcOrd="1" destOrd="0" presId="urn:microsoft.com/office/officeart/2005/8/layout/vList2"/>
    <dgm:cxn modelId="{FC5FA53D-AEF2-4741-AE76-2B03E2041722}" type="presParOf" srcId="{5232CA83-C17F-44AF-8C78-B892B8BE320D}" destId="{1D7DFB5C-ED9C-4F7F-A162-CC4DA2312CC1}" srcOrd="2" destOrd="0" presId="urn:microsoft.com/office/officeart/2005/8/layout/vList2"/>
    <dgm:cxn modelId="{0772AF2D-60EB-419B-AC3E-4A6E41A1E08C}" type="presParOf" srcId="{5232CA83-C17F-44AF-8C78-B892B8BE320D}" destId="{AEEBBA6D-6327-40CA-ADFA-44F5112B02D6}" srcOrd="3" destOrd="0" presId="urn:microsoft.com/office/officeart/2005/8/layout/vList2"/>
    <dgm:cxn modelId="{E5CF7FB1-A586-4A54-ABD3-87ECEB42F107}" type="presParOf" srcId="{5232CA83-C17F-44AF-8C78-B892B8BE320D}" destId="{9C776203-C140-427D-A86C-B3ABBF2BED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zh-CN" altLang="en-US" dirty="0" smtClean="0">
              <a:latin typeface="微软雅黑" panose="020B0503020204020204" pitchFamily="34" charset="-122"/>
              <a:ea typeface="微软雅黑" panose="020B0503020204020204" pitchFamily="34" charset="-122"/>
            </a:rPr>
            <a:t>课程简介：什么是</a:t>
          </a:r>
          <a:r>
            <a:rPr lang="en-US" altLang="zh-CN" dirty="0" smtClean="0">
              <a:latin typeface="微软雅黑" panose="020B0503020204020204" pitchFamily="34" charset="-122"/>
              <a:ea typeface="微软雅黑" panose="020B0503020204020204" pitchFamily="34" charset="-122"/>
            </a:rPr>
            <a:t>VBA</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01 </a:t>
          </a:r>
          <a:r>
            <a:rPr lang="zh-CN" altLang="zh-CN" dirty="0" smtClean="0">
              <a:latin typeface="微软雅黑" panose="020B0503020204020204" pitchFamily="34" charset="-122"/>
              <a:ea typeface="微软雅黑" panose="020B0503020204020204" pitchFamily="34" charset="-122"/>
            </a:rPr>
            <a:t>第一次编写代码</a:t>
          </a:r>
          <a:r>
            <a:rPr lang="en-US" altLang="zh-CN" dirty="0" smtClean="0">
              <a:latin typeface="微软雅黑" panose="020B0503020204020204" pitchFamily="34" charset="-122"/>
              <a:ea typeface="微软雅黑" panose="020B0503020204020204" pitchFamily="34" charset="-122"/>
            </a:rPr>
            <a:t>-For</a:t>
          </a:r>
          <a:r>
            <a:rPr lang="zh-CN" altLang="zh-CN" dirty="0" smtClean="0">
              <a:latin typeface="微软雅黑" panose="020B0503020204020204" pitchFamily="34" charset="-122"/>
              <a:ea typeface="微软雅黑" panose="020B0503020204020204" pitchFamily="34" charset="-122"/>
            </a:rPr>
            <a:t>循环</a:t>
          </a: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51F67FA-53C2-4A4E-961F-DCCB04C04E90}">
      <dgm:prSet/>
      <dgm:spPr/>
      <dgm:t>
        <a:bodyPr/>
        <a:lstStyle/>
        <a:p>
          <a:r>
            <a:rPr lang="en-US" altLang="en-US" dirty="0" smtClean="0">
              <a:latin typeface="微软雅黑" panose="020B0503020204020204" pitchFamily="34" charset="-122"/>
              <a:ea typeface="微软雅黑" panose="020B0503020204020204" pitchFamily="34" charset="-122"/>
            </a:rPr>
            <a:t>02 IF</a:t>
          </a:r>
          <a:r>
            <a:rPr lang="zh-CN" altLang="en-US" dirty="0" smtClean="0">
              <a:latin typeface="微软雅黑" panose="020B0503020204020204" pitchFamily="34" charset="-122"/>
              <a:ea typeface="微软雅黑" panose="020B0503020204020204" pitchFamily="34" charset="-122"/>
            </a:rPr>
            <a:t>逻辑判断</a:t>
          </a:r>
          <a:endParaRPr lang="zh-CN" altLang="zh-CN" dirty="0" smtClean="0">
            <a:latin typeface="微软雅黑" panose="020B0503020204020204" pitchFamily="34" charset="-122"/>
            <a:ea typeface="微软雅黑" panose="020B0503020204020204" pitchFamily="34" charset="-122"/>
          </a:endParaRPr>
        </a:p>
      </dgm:t>
    </dgm:pt>
    <dgm:pt modelId="{8747AE41-78C5-4C72-9CF8-F775FE7ECE24}" type="parTrans" cxnId="{9FE5208A-D2CB-4740-ABD7-13D71BC8950F}">
      <dgm:prSet/>
      <dgm:spPr/>
      <dgm:t>
        <a:bodyPr/>
        <a:lstStyle/>
        <a:p>
          <a:endParaRPr lang="zh-CN" altLang="en-US"/>
        </a:p>
      </dgm:t>
    </dgm:pt>
    <dgm:pt modelId="{EA572D4F-7A13-4915-AB84-A4D9FC7E109A}" type="sibTrans" cxnId="{9FE5208A-D2CB-4740-ABD7-13D71BC8950F}">
      <dgm:prSet/>
      <dgm:spPr/>
      <dgm:t>
        <a:bodyPr/>
        <a:lstStyle/>
        <a:p>
          <a:endParaRPr lang="zh-CN" altLang="en-US"/>
        </a:p>
      </dgm:t>
    </dgm:pt>
    <dgm:pt modelId="{7051F1D8-4BAB-47B0-B16B-CB2CEF79582F}">
      <dgm:prSet/>
      <dgm:spPr/>
      <dgm:t>
        <a:bodyPr/>
        <a:lstStyle/>
        <a:p>
          <a:r>
            <a:rPr lang="en-US" altLang="zh-CN" dirty="0" smtClean="0">
              <a:latin typeface="微软雅黑" panose="020B0503020204020204" pitchFamily="34" charset="-122"/>
              <a:ea typeface="微软雅黑" panose="020B0503020204020204" pitchFamily="34" charset="-122"/>
            </a:rPr>
            <a:t>03 </a:t>
          </a:r>
          <a:r>
            <a:rPr lang="zh-CN" altLang="zh-CN" dirty="0" smtClean="0">
              <a:latin typeface="微软雅黑" panose="020B0503020204020204" pitchFamily="34" charset="-122"/>
              <a:ea typeface="微软雅黑" panose="020B0503020204020204" pitchFamily="34" charset="-122"/>
            </a:rPr>
            <a:t>操作工作表</a:t>
          </a:r>
        </a:p>
      </dgm:t>
    </dgm:pt>
    <dgm:pt modelId="{FFDF5D5F-E5BE-4D54-8F87-B00BEF0A135C}" type="parTrans" cxnId="{C7759910-ABF5-479B-A395-5304C078440F}">
      <dgm:prSet/>
      <dgm:spPr/>
      <dgm:t>
        <a:bodyPr/>
        <a:lstStyle/>
        <a:p>
          <a:endParaRPr lang="zh-CN" altLang="en-US"/>
        </a:p>
      </dgm:t>
    </dgm:pt>
    <dgm:pt modelId="{907FC13F-5B0E-45FD-99BA-D7EF06CF5EE6}" type="sibTrans" cxnId="{C7759910-ABF5-479B-A395-5304C078440F}">
      <dgm:prSet/>
      <dgm:spPr/>
      <dgm:t>
        <a:bodyPr/>
        <a:lstStyle/>
        <a:p>
          <a:endParaRPr lang="zh-CN" altLang="en-US"/>
        </a:p>
      </dgm:t>
    </dgm:pt>
    <dgm:pt modelId="{1F12C101-3CCA-4482-8865-F025D2ABFB50}">
      <dgm:prSet/>
      <dgm:spPr/>
      <dgm:t>
        <a:bodyPr/>
        <a:lstStyle/>
        <a:p>
          <a:r>
            <a:rPr lang="en-US" altLang="zh-CN" dirty="0" smtClean="0">
              <a:latin typeface="微软雅黑" panose="020B0503020204020204" pitchFamily="34" charset="-122"/>
              <a:ea typeface="微软雅黑" panose="020B0503020204020204" pitchFamily="34" charset="-122"/>
            </a:rPr>
            <a:t>04 </a:t>
          </a:r>
          <a:r>
            <a:rPr lang="zh-CN" altLang="zh-CN" dirty="0" smtClean="0">
              <a:latin typeface="微软雅黑" panose="020B0503020204020204" pitchFamily="34" charset="-122"/>
              <a:ea typeface="微软雅黑" panose="020B0503020204020204" pitchFamily="34" charset="-122"/>
            </a:rPr>
            <a:t>操作工作簿</a:t>
          </a:r>
        </a:p>
      </dgm:t>
    </dgm:pt>
    <dgm:pt modelId="{E37ADA46-E0BA-42AD-90CB-B8DDCC8E9AA2}" type="parTrans" cxnId="{27389371-5120-472E-8BB2-822913871AA0}">
      <dgm:prSet/>
      <dgm:spPr/>
      <dgm:t>
        <a:bodyPr/>
        <a:lstStyle/>
        <a:p>
          <a:endParaRPr lang="zh-CN" altLang="en-US"/>
        </a:p>
      </dgm:t>
    </dgm:pt>
    <dgm:pt modelId="{2FB8BF7C-CB60-4E67-9019-7A962798A591}" type="sibTrans" cxnId="{27389371-5120-472E-8BB2-822913871AA0}">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5">
        <dgm:presLayoutVars>
          <dgm:chMax val="0"/>
          <dgm:bulletEnabled val="1"/>
        </dgm:presLayoutVars>
      </dgm:prSet>
      <dgm:spPr/>
      <dgm:t>
        <a:bodyPr/>
        <a:lstStyle/>
        <a:p>
          <a:endParaRPr lang="zh-CN" altLang="en-US"/>
        </a:p>
      </dgm:t>
    </dgm:pt>
    <dgm:pt modelId="{2B619C02-5388-4B0E-81D4-CB9D1D89AF71}" type="pres">
      <dgm:prSet presAssocID="{22722E38-E165-43B7-BE4D-AD5BC9029E4A}" presName="spacer" presStyleCnt="0"/>
      <dgm:spPr/>
    </dgm:pt>
    <dgm:pt modelId="{3992DDAE-7C93-4309-A3F5-9BC6516017BA}" type="pres">
      <dgm:prSet presAssocID="{251F67FA-53C2-4A4E-961F-DCCB04C04E90}" presName="parentText" presStyleLbl="node1" presStyleIdx="2" presStyleCnt="5">
        <dgm:presLayoutVars>
          <dgm:chMax val="0"/>
          <dgm:bulletEnabled val="1"/>
        </dgm:presLayoutVars>
      </dgm:prSet>
      <dgm:spPr/>
      <dgm:t>
        <a:bodyPr/>
        <a:lstStyle/>
        <a:p>
          <a:endParaRPr lang="zh-CN" altLang="en-US"/>
        </a:p>
      </dgm:t>
    </dgm:pt>
    <dgm:pt modelId="{2EE3E5D5-2F1D-4622-B026-0AE39E030CA7}" type="pres">
      <dgm:prSet presAssocID="{EA572D4F-7A13-4915-AB84-A4D9FC7E109A}" presName="spacer" presStyleCnt="0"/>
      <dgm:spPr/>
    </dgm:pt>
    <dgm:pt modelId="{7A323A57-BD3A-4D85-B0E1-4425444B448D}" type="pres">
      <dgm:prSet presAssocID="{7051F1D8-4BAB-47B0-B16B-CB2CEF79582F}" presName="parentText" presStyleLbl="node1" presStyleIdx="3" presStyleCnt="5">
        <dgm:presLayoutVars>
          <dgm:chMax val="0"/>
          <dgm:bulletEnabled val="1"/>
        </dgm:presLayoutVars>
      </dgm:prSet>
      <dgm:spPr/>
      <dgm:t>
        <a:bodyPr/>
        <a:lstStyle/>
        <a:p>
          <a:endParaRPr lang="zh-CN" altLang="en-US"/>
        </a:p>
      </dgm:t>
    </dgm:pt>
    <dgm:pt modelId="{609A41D0-5D1D-4536-AD65-CC34305F9FD7}" type="pres">
      <dgm:prSet presAssocID="{907FC13F-5B0E-45FD-99BA-D7EF06CF5EE6}" presName="spacer" presStyleCnt="0"/>
      <dgm:spPr/>
    </dgm:pt>
    <dgm:pt modelId="{8D62BFD3-C678-45A5-BA9A-0403AA56B1B2}" type="pres">
      <dgm:prSet presAssocID="{1F12C101-3CCA-4482-8865-F025D2ABFB50}" presName="parentText" presStyleLbl="node1" presStyleIdx="4" presStyleCnt="5">
        <dgm:presLayoutVars>
          <dgm:chMax val="0"/>
          <dgm:bulletEnabled val="1"/>
        </dgm:presLayoutVars>
      </dgm:prSet>
      <dgm:spPr/>
      <dgm:t>
        <a:bodyPr/>
        <a:lstStyle/>
        <a:p>
          <a:endParaRPr lang="zh-CN" altLang="en-US"/>
        </a:p>
      </dgm:t>
    </dgm:pt>
  </dgm:ptLst>
  <dgm:cxnLst>
    <dgm:cxn modelId="{A6821DB3-4167-4AF8-893E-02441E6FC0F6}" type="presOf" srcId="{251F67FA-53C2-4A4E-961F-DCCB04C04E90}" destId="{3992DDAE-7C93-4309-A3F5-9BC6516017BA}" srcOrd="0" destOrd="0" presId="urn:microsoft.com/office/officeart/2005/8/layout/vList2"/>
    <dgm:cxn modelId="{C7759910-ABF5-479B-A395-5304C078440F}" srcId="{09DA4DF5-5BC0-420D-9703-F13B6B52AC4F}" destId="{7051F1D8-4BAB-47B0-B16B-CB2CEF79582F}" srcOrd="3" destOrd="0" parTransId="{FFDF5D5F-E5BE-4D54-8F87-B00BEF0A135C}" sibTransId="{907FC13F-5B0E-45FD-99BA-D7EF06CF5EE6}"/>
    <dgm:cxn modelId="{87875B2B-75BA-4DB0-B186-F904B53E75A8}" type="presOf" srcId="{03EDA13D-8095-4CB2-912B-31AC7C707EC1}" destId="{250D647B-A3CF-4EFF-BF01-ACF17BBC89C1}" srcOrd="0" destOrd="0" presId="urn:microsoft.com/office/officeart/2005/8/layout/vList2"/>
    <dgm:cxn modelId="{0F126558-EE81-4FCD-AB24-41FCD6E34D72}" type="presOf" srcId="{7051F1D8-4BAB-47B0-B16B-CB2CEF79582F}" destId="{7A323A57-BD3A-4D85-B0E1-4425444B448D}" srcOrd="0" destOrd="0" presId="urn:microsoft.com/office/officeart/2005/8/layout/vList2"/>
    <dgm:cxn modelId="{9FE5208A-D2CB-4740-ABD7-13D71BC8950F}" srcId="{09DA4DF5-5BC0-420D-9703-F13B6B52AC4F}" destId="{251F67FA-53C2-4A4E-961F-DCCB04C04E90}" srcOrd="2" destOrd="0" parTransId="{8747AE41-78C5-4C72-9CF8-F775FE7ECE24}" sibTransId="{EA572D4F-7A13-4915-AB84-A4D9FC7E109A}"/>
    <dgm:cxn modelId="{E412AA8C-F3F4-45F1-8914-7CD70C046DF8}" srcId="{09DA4DF5-5BC0-420D-9703-F13B6B52AC4F}" destId="{A034852A-2CDE-4980-8EEF-7E0A4B4F7B92}" srcOrd="1" destOrd="0" parTransId="{060A381F-9AE1-43B9-95C2-D5014759A750}" sibTransId="{22722E38-E165-43B7-BE4D-AD5BC9029E4A}"/>
    <dgm:cxn modelId="{43765AE9-470A-4384-8174-558046894CB6}" type="presOf" srcId="{1F12C101-3CCA-4482-8865-F025D2ABFB50}" destId="{8D62BFD3-C678-45A5-BA9A-0403AA56B1B2}" srcOrd="0" destOrd="0" presId="urn:microsoft.com/office/officeart/2005/8/layout/vList2"/>
    <dgm:cxn modelId="{27389371-5120-472E-8BB2-822913871AA0}" srcId="{09DA4DF5-5BC0-420D-9703-F13B6B52AC4F}" destId="{1F12C101-3CCA-4482-8865-F025D2ABFB50}" srcOrd="4" destOrd="0" parTransId="{E37ADA46-E0BA-42AD-90CB-B8DDCC8E9AA2}" sibTransId="{2FB8BF7C-CB60-4E67-9019-7A962798A591}"/>
    <dgm:cxn modelId="{32C98D2D-42E4-4356-8CDD-B4936B4A17D1}" type="presOf" srcId="{A034852A-2CDE-4980-8EEF-7E0A4B4F7B92}" destId="{1ABB9214-E165-4947-9F75-83116C6AD427}"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F4B5C116-9C93-4A13-93D5-E72D465713DF}" type="presOf" srcId="{09DA4DF5-5BC0-420D-9703-F13B6B52AC4F}" destId="{5232CA83-C17F-44AF-8C78-B892B8BE320D}" srcOrd="0" destOrd="0" presId="urn:microsoft.com/office/officeart/2005/8/layout/vList2"/>
    <dgm:cxn modelId="{8A51BD45-ED23-4A9F-9947-A75C3AD20ACF}" type="presParOf" srcId="{5232CA83-C17F-44AF-8C78-B892B8BE320D}" destId="{250D647B-A3CF-4EFF-BF01-ACF17BBC89C1}" srcOrd="0" destOrd="0" presId="urn:microsoft.com/office/officeart/2005/8/layout/vList2"/>
    <dgm:cxn modelId="{963E828E-F1E7-4945-BF31-E7F08A44129C}" type="presParOf" srcId="{5232CA83-C17F-44AF-8C78-B892B8BE320D}" destId="{C423E564-CAB4-4F2E-9E58-9ED22802CC3D}" srcOrd="1" destOrd="0" presId="urn:microsoft.com/office/officeart/2005/8/layout/vList2"/>
    <dgm:cxn modelId="{49B13319-313F-4AD7-9A38-F7142C498155}" type="presParOf" srcId="{5232CA83-C17F-44AF-8C78-B892B8BE320D}" destId="{1ABB9214-E165-4947-9F75-83116C6AD427}" srcOrd="2" destOrd="0" presId="urn:microsoft.com/office/officeart/2005/8/layout/vList2"/>
    <dgm:cxn modelId="{FF0C947B-8A25-45FB-BD71-6F224D00BA7A}" type="presParOf" srcId="{5232CA83-C17F-44AF-8C78-B892B8BE320D}" destId="{2B619C02-5388-4B0E-81D4-CB9D1D89AF71}" srcOrd="3" destOrd="0" presId="urn:microsoft.com/office/officeart/2005/8/layout/vList2"/>
    <dgm:cxn modelId="{22F3822B-EE32-495B-B2D8-00149C5A2451}" type="presParOf" srcId="{5232CA83-C17F-44AF-8C78-B892B8BE320D}" destId="{3992DDAE-7C93-4309-A3F5-9BC6516017BA}" srcOrd="4" destOrd="0" presId="urn:microsoft.com/office/officeart/2005/8/layout/vList2"/>
    <dgm:cxn modelId="{36FB1C6B-7709-4C77-BFF0-4715895B58FB}" type="presParOf" srcId="{5232CA83-C17F-44AF-8C78-B892B8BE320D}" destId="{2EE3E5D5-2F1D-4622-B026-0AE39E030CA7}" srcOrd="5" destOrd="0" presId="urn:microsoft.com/office/officeart/2005/8/layout/vList2"/>
    <dgm:cxn modelId="{68D57C4F-261E-4F11-8F63-4DFA5E65647F}" type="presParOf" srcId="{5232CA83-C17F-44AF-8C78-B892B8BE320D}" destId="{7A323A57-BD3A-4D85-B0E1-4425444B448D}" srcOrd="6" destOrd="0" presId="urn:microsoft.com/office/officeart/2005/8/layout/vList2"/>
    <dgm:cxn modelId="{405D7D2B-818B-4597-A5F6-E526FF648B6E}" type="presParOf" srcId="{5232CA83-C17F-44AF-8C78-B892B8BE320D}" destId="{609A41D0-5D1D-4536-AD65-CC34305F9FD7}" srcOrd="7" destOrd="0" presId="urn:microsoft.com/office/officeart/2005/8/layout/vList2"/>
    <dgm:cxn modelId="{7009CB9C-9A74-4BFE-B699-DAF208BC8761}" type="presParOf" srcId="{5232CA83-C17F-44AF-8C78-B892B8BE320D}" destId="{8D62BFD3-C678-45A5-BA9A-0403AA56B1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641B68-34FE-4414-8749-BACA9356D73C}">
      <dgm:prSet/>
      <dgm:spPr/>
      <dgm:t>
        <a:bodyPr/>
        <a:lstStyle/>
        <a:p>
          <a:r>
            <a:rPr lang="en-US" altLang="zh-CN" dirty="0" smtClean="0">
              <a:latin typeface="微软雅黑" panose="020B0503020204020204" pitchFamily="34" charset="-122"/>
              <a:ea typeface="微软雅黑" panose="020B0503020204020204" pitchFamily="34" charset="-122"/>
            </a:rPr>
            <a:t>09 </a:t>
          </a:r>
          <a:r>
            <a:rPr lang="zh-CN" altLang="zh-CN" dirty="0" smtClean="0">
              <a:latin typeface="微软雅黑" panose="020B0503020204020204" pitchFamily="34" charset="-122"/>
              <a:ea typeface="微软雅黑" panose="020B0503020204020204" pitchFamily="34" charset="-122"/>
            </a:rPr>
            <a:t>自定义函数和带参数的过程</a:t>
          </a:r>
        </a:p>
      </dgm:t>
    </dgm:pt>
    <dgm:pt modelId="{0D931476-8ABD-4C1B-A0B1-214C2D7C0FA5}" type="sibTrans" cxnId="{5EBBEF09-63E7-4312-8CFC-A3D17FBC1C6D}">
      <dgm:prSet/>
      <dgm:spPr/>
      <dgm:t>
        <a:bodyPr/>
        <a:lstStyle/>
        <a:p>
          <a:endParaRPr lang="zh-CN" altLang="en-US"/>
        </a:p>
      </dgm:t>
    </dgm:pt>
    <dgm:pt modelId="{5BB356CB-B5FE-4CCE-9ECB-68FBB65D3C3E}" type="parTrans" cxnId="{5EBBEF09-63E7-4312-8CFC-A3D17FBC1C6D}">
      <dgm:prSet/>
      <dgm:spPr/>
      <dgm:t>
        <a:bodyPr/>
        <a:lstStyle/>
        <a:p>
          <a:endParaRPr lang="zh-CN" altLang="en-US"/>
        </a:p>
      </dgm:t>
    </dgm:pt>
    <dgm:pt modelId="{66581C11-6FA3-42CE-A04E-C407870756E3}">
      <dgm:prSet/>
      <dgm:spPr/>
      <dgm:t>
        <a:bodyPr/>
        <a:lstStyle/>
        <a:p>
          <a:r>
            <a:rPr lang="en-US" altLang="zh-CN" dirty="0" smtClean="0">
              <a:latin typeface="微软雅黑" panose="020B0503020204020204" pitchFamily="34" charset="-122"/>
              <a:ea typeface="微软雅黑" panose="020B0503020204020204" pitchFamily="34" charset="-122"/>
            </a:rPr>
            <a:t>08 </a:t>
          </a:r>
          <a:r>
            <a:rPr lang="zh-CN" altLang="zh-CN"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VBA</a:t>
          </a:r>
          <a:r>
            <a:rPr lang="zh-CN" altLang="zh-CN" dirty="0" smtClean="0">
              <a:latin typeface="微软雅黑" panose="020B0503020204020204" pitchFamily="34" charset="-122"/>
              <a:ea typeface="微软雅黑" panose="020B0503020204020204" pitchFamily="34" charset="-122"/>
            </a:rPr>
            <a:t>中使用公式</a:t>
          </a:r>
        </a:p>
      </dgm:t>
    </dgm:pt>
    <dgm:pt modelId="{7E2A186F-6D0D-4219-8CB9-10C115D76BB3}" type="sibTrans" cxnId="{237E7E68-7807-414C-8ABB-7EE2B03B631C}">
      <dgm:prSet/>
      <dgm:spPr/>
      <dgm:t>
        <a:bodyPr/>
        <a:lstStyle/>
        <a:p>
          <a:endParaRPr lang="zh-CN" altLang="en-US"/>
        </a:p>
      </dgm:t>
    </dgm:pt>
    <dgm:pt modelId="{48E37C01-4814-4E06-AE5C-D3E13B262A7D}" type="parTrans" cxnId="{237E7E68-7807-414C-8ABB-7EE2B03B631C}">
      <dgm:prSet/>
      <dgm:spPr/>
      <dgm:t>
        <a:bodyPr/>
        <a:lstStyle/>
        <a:p>
          <a:endParaRPr lang="zh-CN" altLang="en-US"/>
        </a:p>
      </dgm:t>
    </dgm:pt>
    <dgm:pt modelId="{E4E08172-FF04-4524-91CA-56CEE74D5D81}">
      <dgm:prSet/>
      <dgm:spPr/>
      <dgm:t>
        <a:bodyPr/>
        <a:lstStyle/>
        <a:p>
          <a:r>
            <a:rPr lang="en-US" altLang="zh-CN" dirty="0" smtClean="0">
              <a:latin typeface="微软雅黑" panose="020B0503020204020204" pitchFamily="34" charset="-122"/>
              <a:ea typeface="微软雅黑" panose="020B0503020204020204" pitchFamily="34" charset="-122"/>
            </a:rPr>
            <a:t>07 VBA</a:t>
          </a:r>
          <a:r>
            <a:rPr lang="zh-CN" altLang="zh-CN" dirty="0" smtClean="0">
              <a:latin typeface="微软雅黑" panose="020B0503020204020204" pitchFamily="34" charset="-122"/>
              <a:ea typeface="微软雅黑" panose="020B0503020204020204" pitchFamily="34" charset="-122"/>
            </a:rPr>
            <a:t>事件与典型应用案例</a:t>
          </a:r>
        </a:p>
      </dgm:t>
    </dgm:pt>
    <dgm:pt modelId="{36F0797E-12F0-49FE-9915-026CCE550846}" type="sibTrans" cxnId="{84E02E27-00A4-43F3-8AB3-D7AA28A1B850}">
      <dgm:prSet/>
      <dgm:spPr/>
      <dgm:t>
        <a:bodyPr/>
        <a:lstStyle/>
        <a:p>
          <a:endParaRPr lang="zh-CN" altLang="en-US"/>
        </a:p>
      </dgm:t>
    </dgm:pt>
    <dgm:pt modelId="{B8761DEC-4964-40CE-BE0F-42711B932495}" type="parTrans" cxnId="{84E02E27-00A4-43F3-8AB3-D7AA28A1B850}">
      <dgm:prSet/>
      <dgm:spPr/>
      <dgm:t>
        <a:bodyPr/>
        <a:lstStyle/>
        <a:p>
          <a:endParaRPr lang="zh-CN" altLang="en-US"/>
        </a:p>
      </dgm:t>
    </dgm:pt>
    <dgm:pt modelId="{A1CB3D67-87CD-4B96-8FB9-5F610EB8DC29}">
      <dgm:prSet/>
      <dgm:spPr/>
      <dgm:t>
        <a:bodyPr/>
        <a:lstStyle/>
        <a:p>
          <a:r>
            <a:rPr lang="en-US" altLang="zh-CN" dirty="0" smtClean="0">
              <a:latin typeface="微软雅黑" panose="020B0503020204020204" pitchFamily="34" charset="-122"/>
              <a:ea typeface="微软雅黑" panose="020B0503020204020204" pitchFamily="34" charset="-122"/>
            </a:rPr>
            <a:t>06 </a:t>
          </a:r>
          <a:r>
            <a:rPr lang="zh-CN" altLang="zh-CN" dirty="0" smtClean="0">
              <a:latin typeface="微软雅黑" panose="020B0503020204020204" pitchFamily="34" charset="-122"/>
              <a:ea typeface="微软雅黑" panose="020B0503020204020204" pitchFamily="34" charset="-122"/>
            </a:rPr>
            <a:t>操作单元格对象</a:t>
          </a:r>
          <a:r>
            <a:rPr lang="en-US" altLang="zh-CN" dirty="0" smtClean="0">
              <a:latin typeface="微软雅黑" panose="020B0503020204020204" pitchFamily="34" charset="-122"/>
              <a:ea typeface="微软雅黑" panose="020B0503020204020204" pitchFamily="34" charset="-122"/>
            </a:rPr>
            <a:t> 2</a:t>
          </a:r>
          <a:endParaRPr lang="zh-CN" altLang="zh-CN" dirty="0" smtClean="0">
            <a:latin typeface="微软雅黑" panose="020B0503020204020204" pitchFamily="34" charset="-122"/>
            <a:ea typeface="微软雅黑" panose="020B0503020204020204" pitchFamily="34" charset="-122"/>
          </a:endParaRPr>
        </a:p>
      </dgm:t>
    </dgm:pt>
    <dgm:pt modelId="{DE595FC5-1590-4DF1-8003-4CD39C017A67}" type="sibTrans" cxnId="{0EC83E57-8542-4373-8AD1-3D195BB67262}">
      <dgm:prSet/>
      <dgm:spPr/>
      <dgm:t>
        <a:bodyPr/>
        <a:lstStyle/>
        <a:p>
          <a:endParaRPr lang="zh-CN" altLang="en-US"/>
        </a:p>
      </dgm:t>
    </dgm:pt>
    <dgm:pt modelId="{E1A35C57-9681-4832-8905-C09E882B44DD}" type="parTrans" cxnId="{0EC83E57-8542-4373-8AD1-3D195BB67262}">
      <dgm:prSet/>
      <dgm:spPr/>
      <dgm:t>
        <a:bodyPr/>
        <a:lstStyle/>
        <a:p>
          <a:endParaRPr lang="zh-CN" altLang="en-US"/>
        </a:p>
      </dgm:t>
    </dgm:pt>
    <dgm:pt modelId="{D9A89C9A-4CF5-4F0E-B756-FE5F31426623}">
      <dgm:prSet/>
      <dgm:spPr/>
      <dgm:t>
        <a:bodyPr/>
        <a:lstStyle/>
        <a:p>
          <a:r>
            <a:rPr lang="en-US" altLang="zh-CN" dirty="0" smtClean="0">
              <a:latin typeface="微软雅黑" panose="020B0503020204020204" pitchFamily="34" charset="-122"/>
              <a:ea typeface="微软雅黑" panose="020B0503020204020204" pitchFamily="34" charset="-122"/>
            </a:rPr>
            <a:t>05 </a:t>
          </a:r>
          <a:r>
            <a:rPr lang="zh-CN" altLang="zh-CN" dirty="0" smtClean="0">
              <a:latin typeface="微软雅黑" panose="020B0503020204020204" pitchFamily="34" charset="-122"/>
              <a:ea typeface="微软雅黑" panose="020B0503020204020204" pitchFamily="34" charset="-122"/>
            </a:rPr>
            <a:t>操作单元格对象</a:t>
          </a:r>
        </a:p>
      </dgm:t>
    </dgm:pt>
    <dgm:pt modelId="{CD0E3CE3-5DC6-4BF6-8222-6A1EFB74DEFF}" type="sibTrans" cxnId="{B949429B-BF6E-46E1-A38A-EA8CE1A4812A}">
      <dgm:prSet/>
      <dgm:spPr/>
      <dgm:t>
        <a:bodyPr/>
        <a:lstStyle/>
        <a:p>
          <a:endParaRPr lang="zh-CN" altLang="en-US"/>
        </a:p>
      </dgm:t>
    </dgm:pt>
    <dgm:pt modelId="{3752CB54-DF62-499E-8276-8735685D60ED}" type="parTrans" cxnId="{B949429B-BF6E-46E1-A38A-EA8CE1A4812A}">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76415260-113E-46F3-8D9A-344FDB25EA1F}" type="pres">
      <dgm:prSet presAssocID="{D9A89C9A-4CF5-4F0E-B756-FE5F31426623}" presName="parentText" presStyleLbl="node1" presStyleIdx="0" presStyleCnt="5">
        <dgm:presLayoutVars>
          <dgm:chMax val="0"/>
          <dgm:bulletEnabled val="1"/>
        </dgm:presLayoutVars>
      </dgm:prSet>
      <dgm:spPr/>
      <dgm:t>
        <a:bodyPr/>
        <a:lstStyle/>
        <a:p>
          <a:endParaRPr lang="zh-CN" altLang="en-US"/>
        </a:p>
      </dgm:t>
    </dgm:pt>
    <dgm:pt modelId="{B4646733-FC15-4DD5-A3A5-195FB3082681}" type="pres">
      <dgm:prSet presAssocID="{CD0E3CE3-5DC6-4BF6-8222-6A1EFB74DEFF}" presName="spacer" presStyleCnt="0"/>
      <dgm:spPr/>
    </dgm:pt>
    <dgm:pt modelId="{5DC9015F-06A6-4659-9423-55460CF7862A}" type="pres">
      <dgm:prSet presAssocID="{A1CB3D67-87CD-4B96-8FB9-5F610EB8DC29}" presName="parentText" presStyleLbl="node1" presStyleIdx="1" presStyleCnt="5">
        <dgm:presLayoutVars>
          <dgm:chMax val="0"/>
          <dgm:bulletEnabled val="1"/>
        </dgm:presLayoutVars>
      </dgm:prSet>
      <dgm:spPr/>
      <dgm:t>
        <a:bodyPr/>
        <a:lstStyle/>
        <a:p>
          <a:endParaRPr lang="zh-CN" altLang="en-US"/>
        </a:p>
      </dgm:t>
    </dgm:pt>
    <dgm:pt modelId="{D6700B86-537B-4CE6-AC9C-6139FFB5ADE9}" type="pres">
      <dgm:prSet presAssocID="{DE595FC5-1590-4DF1-8003-4CD39C017A67}" presName="spacer" presStyleCnt="0"/>
      <dgm:spPr/>
    </dgm:pt>
    <dgm:pt modelId="{CE5E23E2-828E-4278-BBEE-159951E5F1FA}" type="pres">
      <dgm:prSet presAssocID="{E4E08172-FF04-4524-91CA-56CEE74D5D81}" presName="parentText" presStyleLbl="node1" presStyleIdx="2" presStyleCnt="5">
        <dgm:presLayoutVars>
          <dgm:chMax val="0"/>
          <dgm:bulletEnabled val="1"/>
        </dgm:presLayoutVars>
      </dgm:prSet>
      <dgm:spPr/>
      <dgm:t>
        <a:bodyPr/>
        <a:lstStyle/>
        <a:p>
          <a:endParaRPr lang="zh-CN" altLang="en-US"/>
        </a:p>
      </dgm:t>
    </dgm:pt>
    <dgm:pt modelId="{850FC04F-A381-476C-9268-268A648DC0A2}" type="pres">
      <dgm:prSet presAssocID="{36F0797E-12F0-49FE-9915-026CCE550846}" presName="spacer" presStyleCnt="0"/>
      <dgm:spPr/>
    </dgm:pt>
    <dgm:pt modelId="{CF5A865C-7D19-4B53-997D-F9922D12C461}" type="pres">
      <dgm:prSet presAssocID="{66581C11-6FA3-42CE-A04E-C407870756E3}" presName="parentText" presStyleLbl="node1" presStyleIdx="3" presStyleCnt="5">
        <dgm:presLayoutVars>
          <dgm:chMax val="0"/>
          <dgm:bulletEnabled val="1"/>
        </dgm:presLayoutVars>
      </dgm:prSet>
      <dgm:spPr/>
      <dgm:t>
        <a:bodyPr/>
        <a:lstStyle/>
        <a:p>
          <a:endParaRPr lang="zh-CN" altLang="en-US"/>
        </a:p>
      </dgm:t>
    </dgm:pt>
    <dgm:pt modelId="{79AE613C-EB2D-4583-BF48-5E4EDFC24AC8}" type="pres">
      <dgm:prSet presAssocID="{7E2A186F-6D0D-4219-8CB9-10C115D76BB3}" presName="spacer" presStyleCnt="0"/>
      <dgm:spPr/>
    </dgm:pt>
    <dgm:pt modelId="{ACCEA8A0-133B-4E33-A20A-76037C0DFA0C}" type="pres">
      <dgm:prSet presAssocID="{ED641B68-34FE-4414-8749-BACA9356D73C}" presName="parentText" presStyleLbl="node1" presStyleIdx="4" presStyleCnt="5">
        <dgm:presLayoutVars>
          <dgm:chMax val="0"/>
          <dgm:bulletEnabled val="1"/>
        </dgm:presLayoutVars>
      </dgm:prSet>
      <dgm:spPr/>
      <dgm:t>
        <a:bodyPr/>
        <a:lstStyle/>
        <a:p>
          <a:endParaRPr lang="zh-CN" altLang="en-US"/>
        </a:p>
      </dgm:t>
    </dgm:pt>
  </dgm:ptLst>
  <dgm:cxnLst>
    <dgm:cxn modelId="{5EBBEF09-63E7-4312-8CFC-A3D17FBC1C6D}" srcId="{09DA4DF5-5BC0-420D-9703-F13B6B52AC4F}" destId="{ED641B68-34FE-4414-8749-BACA9356D73C}" srcOrd="4" destOrd="0" parTransId="{5BB356CB-B5FE-4CCE-9ECB-68FBB65D3C3E}" sibTransId="{0D931476-8ABD-4C1B-A0B1-214C2D7C0FA5}"/>
    <dgm:cxn modelId="{84E02E27-00A4-43F3-8AB3-D7AA28A1B850}" srcId="{09DA4DF5-5BC0-420D-9703-F13B6B52AC4F}" destId="{E4E08172-FF04-4524-91CA-56CEE74D5D81}" srcOrd="2" destOrd="0" parTransId="{B8761DEC-4964-40CE-BE0F-42711B932495}" sibTransId="{36F0797E-12F0-49FE-9915-026CCE550846}"/>
    <dgm:cxn modelId="{0EC83E57-8542-4373-8AD1-3D195BB67262}" srcId="{09DA4DF5-5BC0-420D-9703-F13B6B52AC4F}" destId="{A1CB3D67-87CD-4B96-8FB9-5F610EB8DC29}" srcOrd="1" destOrd="0" parTransId="{E1A35C57-9681-4832-8905-C09E882B44DD}" sibTransId="{DE595FC5-1590-4DF1-8003-4CD39C017A67}"/>
    <dgm:cxn modelId="{38768375-65C5-4EE2-B156-43C72B361F39}" type="presOf" srcId="{09DA4DF5-5BC0-420D-9703-F13B6B52AC4F}" destId="{5232CA83-C17F-44AF-8C78-B892B8BE320D}" srcOrd="0" destOrd="0" presId="urn:microsoft.com/office/officeart/2005/8/layout/vList2"/>
    <dgm:cxn modelId="{286A11F1-4852-471D-BF90-3CE6049ACC95}" type="presOf" srcId="{ED641B68-34FE-4414-8749-BACA9356D73C}" destId="{ACCEA8A0-133B-4E33-A20A-76037C0DFA0C}" srcOrd="0" destOrd="0" presId="urn:microsoft.com/office/officeart/2005/8/layout/vList2"/>
    <dgm:cxn modelId="{CE5F9B7F-1978-416C-9E85-82D933002D06}" type="presOf" srcId="{A1CB3D67-87CD-4B96-8FB9-5F610EB8DC29}" destId="{5DC9015F-06A6-4659-9423-55460CF7862A}" srcOrd="0" destOrd="0" presId="urn:microsoft.com/office/officeart/2005/8/layout/vList2"/>
    <dgm:cxn modelId="{DDA86A55-0D62-40FE-8742-4BB7C1FF6EBD}" type="presOf" srcId="{66581C11-6FA3-42CE-A04E-C407870756E3}" destId="{CF5A865C-7D19-4B53-997D-F9922D12C461}" srcOrd="0" destOrd="0" presId="urn:microsoft.com/office/officeart/2005/8/layout/vList2"/>
    <dgm:cxn modelId="{B0BA3DFF-7C2F-45BA-95CD-D6F2E9F96C11}" type="presOf" srcId="{D9A89C9A-4CF5-4F0E-B756-FE5F31426623}" destId="{76415260-113E-46F3-8D9A-344FDB25EA1F}" srcOrd="0" destOrd="0" presId="urn:microsoft.com/office/officeart/2005/8/layout/vList2"/>
    <dgm:cxn modelId="{237E7E68-7807-414C-8ABB-7EE2B03B631C}" srcId="{09DA4DF5-5BC0-420D-9703-F13B6B52AC4F}" destId="{66581C11-6FA3-42CE-A04E-C407870756E3}" srcOrd="3" destOrd="0" parTransId="{48E37C01-4814-4E06-AE5C-D3E13B262A7D}" sibTransId="{7E2A186F-6D0D-4219-8CB9-10C115D76BB3}"/>
    <dgm:cxn modelId="{B949429B-BF6E-46E1-A38A-EA8CE1A4812A}" srcId="{09DA4DF5-5BC0-420D-9703-F13B6B52AC4F}" destId="{D9A89C9A-4CF5-4F0E-B756-FE5F31426623}" srcOrd="0" destOrd="0" parTransId="{3752CB54-DF62-499E-8276-8735685D60ED}" sibTransId="{CD0E3CE3-5DC6-4BF6-8222-6A1EFB74DEFF}"/>
    <dgm:cxn modelId="{A201EF2F-C1B9-48B4-875D-5D2F75508177}" type="presOf" srcId="{E4E08172-FF04-4524-91CA-56CEE74D5D81}" destId="{CE5E23E2-828E-4278-BBEE-159951E5F1FA}" srcOrd="0" destOrd="0" presId="urn:microsoft.com/office/officeart/2005/8/layout/vList2"/>
    <dgm:cxn modelId="{040CCD1C-79DC-4150-B690-8D7C286B27AB}" type="presParOf" srcId="{5232CA83-C17F-44AF-8C78-B892B8BE320D}" destId="{76415260-113E-46F3-8D9A-344FDB25EA1F}" srcOrd="0" destOrd="0" presId="urn:microsoft.com/office/officeart/2005/8/layout/vList2"/>
    <dgm:cxn modelId="{E46D4B60-860C-461B-9F05-21C188224D3D}" type="presParOf" srcId="{5232CA83-C17F-44AF-8C78-B892B8BE320D}" destId="{B4646733-FC15-4DD5-A3A5-195FB3082681}" srcOrd="1" destOrd="0" presId="urn:microsoft.com/office/officeart/2005/8/layout/vList2"/>
    <dgm:cxn modelId="{31DA4851-195F-4DE9-A589-191D5CB14D9C}" type="presParOf" srcId="{5232CA83-C17F-44AF-8C78-B892B8BE320D}" destId="{5DC9015F-06A6-4659-9423-55460CF7862A}" srcOrd="2" destOrd="0" presId="urn:microsoft.com/office/officeart/2005/8/layout/vList2"/>
    <dgm:cxn modelId="{58F8D275-A866-4865-B5A3-A07D2B3F2314}" type="presParOf" srcId="{5232CA83-C17F-44AF-8C78-B892B8BE320D}" destId="{D6700B86-537B-4CE6-AC9C-6139FFB5ADE9}" srcOrd="3" destOrd="0" presId="urn:microsoft.com/office/officeart/2005/8/layout/vList2"/>
    <dgm:cxn modelId="{C6BF2D96-DDEA-44A8-8F23-BABCF29D5CB1}" type="presParOf" srcId="{5232CA83-C17F-44AF-8C78-B892B8BE320D}" destId="{CE5E23E2-828E-4278-BBEE-159951E5F1FA}" srcOrd="4" destOrd="0" presId="urn:microsoft.com/office/officeart/2005/8/layout/vList2"/>
    <dgm:cxn modelId="{41E6D6F5-FA27-460E-B4CB-0D1874CB2BA0}" type="presParOf" srcId="{5232CA83-C17F-44AF-8C78-B892B8BE320D}" destId="{850FC04F-A381-476C-9268-268A648DC0A2}" srcOrd="5" destOrd="0" presId="urn:microsoft.com/office/officeart/2005/8/layout/vList2"/>
    <dgm:cxn modelId="{D78A6899-D77F-4A1C-9DC7-2FB2D823E6B1}" type="presParOf" srcId="{5232CA83-C17F-44AF-8C78-B892B8BE320D}" destId="{CF5A865C-7D19-4B53-997D-F9922D12C461}" srcOrd="6" destOrd="0" presId="urn:microsoft.com/office/officeart/2005/8/layout/vList2"/>
    <dgm:cxn modelId="{FFF68667-92BC-46CE-B79C-143FC90CC39A}" type="presParOf" srcId="{5232CA83-C17F-44AF-8C78-B892B8BE320D}" destId="{79AE613C-EB2D-4583-BF48-5E4EDFC24AC8}" srcOrd="7" destOrd="0" presId="urn:microsoft.com/office/officeart/2005/8/layout/vList2"/>
    <dgm:cxn modelId="{3B55BE91-B404-4386-A741-6115561F1215}" type="presParOf" srcId="{5232CA83-C17F-44AF-8C78-B892B8BE320D}" destId="{ACCEA8A0-133B-4E33-A20A-76037C0DFA0C}"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10 </a:t>
          </a:r>
          <a:r>
            <a:rPr lang="zh-CN" altLang="zh-CN"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DIR</a:t>
          </a:r>
          <a:r>
            <a:rPr lang="zh-CN" altLang="zh-CN" dirty="0" smtClean="0">
              <a:latin typeface="微软雅黑" panose="020B0503020204020204" pitchFamily="34" charset="-122"/>
              <a:ea typeface="微软雅黑" panose="020B0503020204020204" pitchFamily="34" charset="-122"/>
            </a:rPr>
            <a:t>函数多文件合并</a:t>
          </a: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11 </a:t>
          </a:r>
          <a:r>
            <a:rPr lang="zh-CN" altLang="zh-CN" dirty="0" smtClean="0">
              <a:latin typeface="微软雅黑" panose="020B0503020204020204" pitchFamily="34" charset="-122"/>
              <a:ea typeface="微软雅黑" panose="020B0503020204020204" pitchFamily="34" charset="-122"/>
            </a:rPr>
            <a:t>使用数组</a:t>
          </a: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51F67FA-53C2-4A4E-961F-DCCB04C04E90}">
      <dgm:prSet/>
      <dgm:spPr/>
      <dgm:t>
        <a:bodyPr/>
        <a:lstStyle/>
        <a:p>
          <a:r>
            <a:rPr lang="en-US" altLang="en-US" dirty="0" smtClean="0">
              <a:latin typeface="微软雅黑" panose="020B0503020204020204" pitchFamily="34" charset="-122"/>
              <a:ea typeface="微软雅黑" panose="020B0503020204020204" pitchFamily="34" charset="-122"/>
            </a:rPr>
            <a:t>12 </a:t>
          </a:r>
          <a:r>
            <a:rPr lang="zh-CN" altLang="en-US" dirty="0" smtClean="0">
              <a:latin typeface="微软雅黑" panose="020B0503020204020204" pitchFamily="34" charset="-122"/>
              <a:ea typeface="微软雅黑" panose="020B0503020204020204" pitchFamily="34" charset="-122"/>
            </a:rPr>
            <a:t>使用</a:t>
          </a:r>
          <a:r>
            <a:rPr lang="en-US" altLang="en-US" dirty="0" smtClean="0">
              <a:latin typeface="微软雅黑" panose="020B0503020204020204" pitchFamily="34" charset="-122"/>
              <a:ea typeface="微软雅黑" panose="020B0503020204020204" pitchFamily="34" charset="-122"/>
            </a:rPr>
            <a:t>ActiveX</a:t>
          </a:r>
          <a:r>
            <a:rPr lang="zh-CN" altLang="en-US" dirty="0" smtClean="0">
              <a:latin typeface="微软雅黑" panose="020B0503020204020204" pitchFamily="34" charset="-122"/>
              <a:ea typeface="微软雅黑" panose="020B0503020204020204" pitchFamily="34" charset="-122"/>
            </a:rPr>
            <a:t>控件</a:t>
          </a:r>
          <a:endParaRPr lang="zh-CN" altLang="zh-CN" dirty="0" smtClean="0">
            <a:latin typeface="微软雅黑" panose="020B0503020204020204" pitchFamily="34" charset="-122"/>
            <a:ea typeface="微软雅黑" panose="020B0503020204020204" pitchFamily="34" charset="-122"/>
          </a:endParaRPr>
        </a:p>
      </dgm:t>
    </dgm:pt>
    <dgm:pt modelId="{8747AE41-78C5-4C72-9CF8-F775FE7ECE24}" type="parTrans" cxnId="{9FE5208A-D2CB-4740-ABD7-13D71BC8950F}">
      <dgm:prSet/>
      <dgm:spPr/>
      <dgm:t>
        <a:bodyPr/>
        <a:lstStyle/>
        <a:p>
          <a:endParaRPr lang="zh-CN" altLang="en-US"/>
        </a:p>
      </dgm:t>
    </dgm:pt>
    <dgm:pt modelId="{EA572D4F-7A13-4915-AB84-A4D9FC7E109A}" type="sibTrans" cxnId="{9FE5208A-D2CB-4740-ABD7-13D71BC8950F}">
      <dgm:prSet/>
      <dgm:spPr/>
      <dgm:t>
        <a:bodyPr/>
        <a:lstStyle/>
        <a:p>
          <a:endParaRPr lang="zh-CN" altLang="en-US"/>
        </a:p>
      </dgm:t>
    </dgm:pt>
    <dgm:pt modelId="{1F12C101-3CCA-4482-8865-F025D2ABFB50}">
      <dgm:prSet/>
      <dgm:spPr/>
      <dgm:t>
        <a:bodyPr/>
        <a:lstStyle/>
        <a:p>
          <a:r>
            <a:rPr lang="en-US" altLang="zh-CN" dirty="0" smtClean="0">
              <a:latin typeface="微软雅黑" panose="020B0503020204020204" pitchFamily="34" charset="-122"/>
              <a:ea typeface="微软雅黑" panose="020B0503020204020204" pitchFamily="34" charset="-122"/>
            </a:rPr>
            <a:t>13 </a:t>
          </a:r>
          <a:r>
            <a:rPr lang="zh-CN" altLang="zh-CN" dirty="0" smtClean="0">
              <a:latin typeface="微软雅黑" panose="020B0503020204020204" pitchFamily="34" charset="-122"/>
              <a:ea typeface="微软雅黑" panose="020B0503020204020204" pitchFamily="34" charset="-122"/>
            </a:rPr>
            <a:t>窗体与控件</a:t>
          </a:r>
        </a:p>
      </dgm:t>
    </dgm:pt>
    <dgm:pt modelId="{E37ADA46-E0BA-42AD-90CB-B8DDCC8E9AA2}" type="parTrans" cxnId="{27389371-5120-472E-8BB2-822913871AA0}">
      <dgm:prSet/>
      <dgm:spPr/>
      <dgm:t>
        <a:bodyPr/>
        <a:lstStyle/>
        <a:p>
          <a:endParaRPr lang="zh-CN" altLang="en-US"/>
        </a:p>
      </dgm:t>
    </dgm:pt>
    <dgm:pt modelId="{2FB8BF7C-CB60-4E67-9019-7A962798A591}" type="sibTrans" cxnId="{27389371-5120-472E-8BB2-822913871AA0}">
      <dgm:prSet/>
      <dgm:spPr/>
      <dgm:t>
        <a:bodyPr/>
        <a:lstStyle/>
        <a:p>
          <a:endParaRPr lang="zh-CN" altLang="en-US"/>
        </a:p>
      </dgm:t>
    </dgm:pt>
    <dgm:pt modelId="{A0481C5C-6AE5-4623-94D1-5B2627D16BBF}">
      <dgm:prSet/>
      <dgm:spPr/>
      <dgm:t>
        <a:bodyPr/>
        <a:lstStyle/>
        <a:p>
          <a:r>
            <a:rPr lang="en-US" altLang="zh-CN" dirty="0" smtClean="0">
              <a:latin typeface="微软雅黑" panose="020B0503020204020204" pitchFamily="34" charset="-122"/>
              <a:ea typeface="微软雅黑" panose="020B0503020204020204" pitchFamily="34" charset="-122"/>
            </a:rPr>
            <a:t>14 VBA</a:t>
          </a:r>
          <a:r>
            <a:rPr lang="zh-CN" altLang="zh-CN" dirty="0" smtClean="0">
              <a:latin typeface="微软雅黑" panose="020B0503020204020204" pitchFamily="34" charset="-122"/>
              <a:ea typeface="微软雅黑" panose="020B0503020204020204" pitchFamily="34" charset="-122"/>
            </a:rPr>
            <a:t>中的用户信息交互</a:t>
          </a:r>
        </a:p>
      </dgm:t>
    </dgm:pt>
    <dgm:pt modelId="{D83D9C2D-90CB-4154-8B52-41C64A7984C3}" type="parTrans" cxnId="{3D03BF79-A1F8-4127-AD81-796FDE238234}">
      <dgm:prSet/>
      <dgm:spPr/>
      <dgm:t>
        <a:bodyPr/>
        <a:lstStyle/>
        <a:p>
          <a:endParaRPr lang="zh-CN" altLang="en-US"/>
        </a:p>
      </dgm:t>
    </dgm:pt>
    <dgm:pt modelId="{BB3A7D76-D830-4A01-B853-5C4CAB0097DB}" type="sibTrans" cxnId="{3D03BF79-A1F8-4127-AD81-796FDE23823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5">
        <dgm:presLayoutVars>
          <dgm:chMax val="0"/>
          <dgm:bulletEnabled val="1"/>
        </dgm:presLayoutVars>
      </dgm:prSet>
      <dgm:spPr/>
      <dgm:t>
        <a:bodyPr/>
        <a:lstStyle/>
        <a:p>
          <a:endParaRPr lang="zh-CN" altLang="en-US"/>
        </a:p>
      </dgm:t>
    </dgm:pt>
    <dgm:pt modelId="{2B619C02-5388-4B0E-81D4-CB9D1D89AF71}" type="pres">
      <dgm:prSet presAssocID="{22722E38-E165-43B7-BE4D-AD5BC9029E4A}" presName="spacer" presStyleCnt="0"/>
      <dgm:spPr/>
    </dgm:pt>
    <dgm:pt modelId="{3992DDAE-7C93-4309-A3F5-9BC6516017BA}" type="pres">
      <dgm:prSet presAssocID="{251F67FA-53C2-4A4E-961F-DCCB04C04E90}" presName="parentText" presStyleLbl="node1" presStyleIdx="2" presStyleCnt="5">
        <dgm:presLayoutVars>
          <dgm:chMax val="0"/>
          <dgm:bulletEnabled val="1"/>
        </dgm:presLayoutVars>
      </dgm:prSet>
      <dgm:spPr/>
      <dgm:t>
        <a:bodyPr/>
        <a:lstStyle/>
        <a:p>
          <a:endParaRPr lang="zh-CN" altLang="en-US"/>
        </a:p>
      </dgm:t>
    </dgm:pt>
    <dgm:pt modelId="{2EE3E5D5-2F1D-4622-B026-0AE39E030CA7}" type="pres">
      <dgm:prSet presAssocID="{EA572D4F-7A13-4915-AB84-A4D9FC7E109A}" presName="spacer" presStyleCnt="0"/>
      <dgm:spPr/>
    </dgm:pt>
    <dgm:pt modelId="{8D62BFD3-C678-45A5-BA9A-0403AA56B1B2}" type="pres">
      <dgm:prSet presAssocID="{1F12C101-3CCA-4482-8865-F025D2ABFB50}" presName="parentText" presStyleLbl="node1" presStyleIdx="3" presStyleCnt="5">
        <dgm:presLayoutVars>
          <dgm:chMax val="0"/>
          <dgm:bulletEnabled val="1"/>
        </dgm:presLayoutVars>
      </dgm:prSet>
      <dgm:spPr/>
      <dgm:t>
        <a:bodyPr/>
        <a:lstStyle/>
        <a:p>
          <a:endParaRPr lang="zh-CN" altLang="en-US"/>
        </a:p>
      </dgm:t>
    </dgm:pt>
    <dgm:pt modelId="{E8BFA295-4F02-4C32-BC96-FA91AAB65785}" type="pres">
      <dgm:prSet presAssocID="{2FB8BF7C-CB60-4E67-9019-7A962798A591}" presName="spacer" presStyleCnt="0"/>
      <dgm:spPr/>
    </dgm:pt>
    <dgm:pt modelId="{58BF1ACE-01D4-4BD8-9035-F0D009240223}" type="pres">
      <dgm:prSet presAssocID="{A0481C5C-6AE5-4623-94D1-5B2627D16BBF}" presName="parentText" presStyleLbl="node1" presStyleIdx="4" presStyleCnt="5">
        <dgm:presLayoutVars>
          <dgm:chMax val="0"/>
          <dgm:bulletEnabled val="1"/>
        </dgm:presLayoutVars>
      </dgm:prSet>
      <dgm:spPr/>
      <dgm:t>
        <a:bodyPr/>
        <a:lstStyle/>
        <a:p>
          <a:endParaRPr lang="zh-CN" altLang="en-US"/>
        </a:p>
      </dgm:t>
    </dgm:pt>
  </dgm:ptLst>
  <dgm:cxnLst>
    <dgm:cxn modelId="{AF853208-AE07-416C-9E03-04F72AC28699}" type="presOf" srcId="{09DA4DF5-5BC0-420D-9703-F13B6B52AC4F}" destId="{5232CA83-C17F-44AF-8C78-B892B8BE320D}" srcOrd="0" destOrd="0" presId="urn:microsoft.com/office/officeart/2005/8/layout/vList2"/>
    <dgm:cxn modelId="{1DD23B9D-7830-4A62-B9C0-8E4E2E664314}" type="presOf" srcId="{03EDA13D-8095-4CB2-912B-31AC7C707EC1}" destId="{250D647B-A3CF-4EFF-BF01-ACF17BBC89C1}"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6766C939-A294-4F5D-9718-83CB789A03A3}" type="presOf" srcId="{A034852A-2CDE-4980-8EEF-7E0A4B4F7B92}" destId="{1ABB9214-E165-4947-9F75-83116C6AD427}" srcOrd="0" destOrd="0" presId="urn:microsoft.com/office/officeart/2005/8/layout/vList2"/>
    <dgm:cxn modelId="{9FE5208A-D2CB-4740-ABD7-13D71BC8950F}" srcId="{09DA4DF5-5BC0-420D-9703-F13B6B52AC4F}" destId="{251F67FA-53C2-4A4E-961F-DCCB04C04E90}" srcOrd="2" destOrd="0" parTransId="{8747AE41-78C5-4C72-9CF8-F775FE7ECE24}" sibTransId="{EA572D4F-7A13-4915-AB84-A4D9FC7E109A}"/>
    <dgm:cxn modelId="{6410CFD4-BCA5-48D8-82D9-88DF797BD203}" type="presOf" srcId="{A0481C5C-6AE5-4623-94D1-5B2627D16BBF}" destId="{58BF1ACE-01D4-4BD8-9035-F0D009240223}"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FE1BD1B3-4D32-46DA-A171-7A7112D431ED}" type="presOf" srcId="{1F12C101-3CCA-4482-8865-F025D2ABFB50}" destId="{8D62BFD3-C678-45A5-BA9A-0403AA56B1B2}" srcOrd="0" destOrd="0" presId="urn:microsoft.com/office/officeart/2005/8/layout/vList2"/>
    <dgm:cxn modelId="{27389371-5120-472E-8BB2-822913871AA0}" srcId="{09DA4DF5-5BC0-420D-9703-F13B6B52AC4F}" destId="{1F12C101-3CCA-4482-8865-F025D2ABFB50}" srcOrd="3" destOrd="0" parTransId="{E37ADA46-E0BA-42AD-90CB-B8DDCC8E9AA2}" sibTransId="{2FB8BF7C-CB60-4E67-9019-7A962798A591}"/>
    <dgm:cxn modelId="{E437B563-420C-4055-AFB2-3E234F8DE854}" type="presOf" srcId="{251F67FA-53C2-4A4E-961F-DCCB04C04E90}" destId="{3992DDAE-7C93-4309-A3F5-9BC6516017BA}" srcOrd="0" destOrd="0" presId="urn:microsoft.com/office/officeart/2005/8/layout/vList2"/>
    <dgm:cxn modelId="{3D03BF79-A1F8-4127-AD81-796FDE238234}" srcId="{09DA4DF5-5BC0-420D-9703-F13B6B52AC4F}" destId="{A0481C5C-6AE5-4623-94D1-5B2627D16BBF}" srcOrd="4" destOrd="0" parTransId="{D83D9C2D-90CB-4154-8B52-41C64A7984C3}" sibTransId="{BB3A7D76-D830-4A01-B853-5C4CAB0097DB}"/>
    <dgm:cxn modelId="{613A5FC0-D686-424D-BF96-D4767C20D0A5}" type="presParOf" srcId="{5232CA83-C17F-44AF-8C78-B892B8BE320D}" destId="{250D647B-A3CF-4EFF-BF01-ACF17BBC89C1}" srcOrd="0" destOrd="0" presId="urn:microsoft.com/office/officeart/2005/8/layout/vList2"/>
    <dgm:cxn modelId="{D0EE357D-C101-4E75-9443-B24DA2B2B865}" type="presParOf" srcId="{5232CA83-C17F-44AF-8C78-B892B8BE320D}" destId="{C423E564-CAB4-4F2E-9E58-9ED22802CC3D}" srcOrd="1" destOrd="0" presId="urn:microsoft.com/office/officeart/2005/8/layout/vList2"/>
    <dgm:cxn modelId="{CDADF66B-ECE4-45C1-B972-1F78597C7D05}" type="presParOf" srcId="{5232CA83-C17F-44AF-8C78-B892B8BE320D}" destId="{1ABB9214-E165-4947-9F75-83116C6AD427}" srcOrd="2" destOrd="0" presId="urn:microsoft.com/office/officeart/2005/8/layout/vList2"/>
    <dgm:cxn modelId="{154AAAE7-B111-421D-81DF-404ADCEB71C9}" type="presParOf" srcId="{5232CA83-C17F-44AF-8C78-B892B8BE320D}" destId="{2B619C02-5388-4B0E-81D4-CB9D1D89AF71}" srcOrd="3" destOrd="0" presId="urn:microsoft.com/office/officeart/2005/8/layout/vList2"/>
    <dgm:cxn modelId="{DCECEFDB-3650-4A80-B5DA-38C6D8EBD0CC}" type="presParOf" srcId="{5232CA83-C17F-44AF-8C78-B892B8BE320D}" destId="{3992DDAE-7C93-4309-A3F5-9BC6516017BA}" srcOrd="4" destOrd="0" presId="urn:microsoft.com/office/officeart/2005/8/layout/vList2"/>
    <dgm:cxn modelId="{B882D585-734C-45F9-8E06-727D04B07D5E}" type="presParOf" srcId="{5232CA83-C17F-44AF-8C78-B892B8BE320D}" destId="{2EE3E5D5-2F1D-4622-B026-0AE39E030CA7}" srcOrd="5" destOrd="0" presId="urn:microsoft.com/office/officeart/2005/8/layout/vList2"/>
    <dgm:cxn modelId="{D017CCF8-40FB-45EF-980E-9C4373BDC14E}" type="presParOf" srcId="{5232CA83-C17F-44AF-8C78-B892B8BE320D}" destId="{8D62BFD3-C678-45A5-BA9A-0403AA56B1B2}" srcOrd="6" destOrd="0" presId="urn:microsoft.com/office/officeart/2005/8/layout/vList2"/>
    <dgm:cxn modelId="{0C55509C-EA1A-41B0-B2A5-2E7DCC338A63}" type="presParOf" srcId="{5232CA83-C17F-44AF-8C78-B892B8BE320D}" destId="{E8BFA295-4F02-4C32-BC96-FA91AAB65785}" srcOrd="7" destOrd="0" presId="urn:microsoft.com/office/officeart/2005/8/layout/vList2"/>
    <dgm:cxn modelId="{F726B170-1CD3-4ED1-896C-140903633B21}" type="presParOf" srcId="{5232CA83-C17F-44AF-8C78-B892B8BE320D}" destId="{58BF1ACE-01D4-4BD8-9035-F0D00924022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641B68-34FE-4414-8749-BACA9356D73C}">
      <dgm:prSet/>
      <dgm:spPr/>
      <dgm:t>
        <a:bodyPr/>
        <a:lstStyle/>
        <a:p>
          <a:r>
            <a:rPr lang="en-US" altLang="zh-CN" dirty="0" smtClean="0">
              <a:latin typeface="微软雅黑" panose="020B0503020204020204" pitchFamily="34" charset="-122"/>
              <a:ea typeface="微软雅黑" panose="020B0503020204020204" pitchFamily="34" charset="-122"/>
            </a:rPr>
            <a:t>19 </a:t>
          </a:r>
          <a:r>
            <a:rPr lang="en-US" altLang="zh-CN" dirty="0" err="1" smtClean="0">
              <a:latin typeface="微软雅黑" panose="020B0503020204020204" pitchFamily="34" charset="-122"/>
              <a:ea typeface="微软雅黑" panose="020B0503020204020204" pitchFamily="34" charset="-122"/>
            </a:rPr>
            <a:t>Excel+Access</a:t>
          </a:r>
          <a:r>
            <a:rPr lang="zh-CN" altLang="en-US" dirty="0" smtClean="0">
              <a:latin typeface="微软雅黑" panose="020B0503020204020204" pitchFamily="34" charset="-122"/>
              <a:ea typeface="微软雅黑" panose="020B0503020204020204" pitchFamily="34" charset="-122"/>
            </a:rPr>
            <a:t>系统开发</a:t>
          </a:r>
          <a:endParaRPr lang="zh-CN" altLang="zh-CN" dirty="0" smtClean="0">
            <a:latin typeface="微软雅黑" panose="020B0503020204020204" pitchFamily="34" charset="-122"/>
            <a:ea typeface="微软雅黑" panose="020B0503020204020204" pitchFamily="34" charset="-122"/>
          </a:endParaRPr>
        </a:p>
      </dgm:t>
    </dgm:pt>
    <dgm:pt modelId="{0D931476-8ABD-4C1B-A0B1-214C2D7C0FA5}" type="sibTrans" cxnId="{5EBBEF09-63E7-4312-8CFC-A3D17FBC1C6D}">
      <dgm:prSet/>
      <dgm:spPr/>
      <dgm:t>
        <a:bodyPr/>
        <a:lstStyle/>
        <a:p>
          <a:endParaRPr lang="zh-CN" altLang="en-US"/>
        </a:p>
      </dgm:t>
    </dgm:pt>
    <dgm:pt modelId="{5BB356CB-B5FE-4CCE-9ECB-68FBB65D3C3E}" type="parTrans" cxnId="{5EBBEF09-63E7-4312-8CFC-A3D17FBC1C6D}">
      <dgm:prSet/>
      <dgm:spPr/>
      <dgm:t>
        <a:bodyPr/>
        <a:lstStyle/>
        <a:p>
          <a:endParaRPr lang="zh-CN" altLang="en-US"/>
        </a:p>
      </dgm:t>
    </dgm:pt>
    <dgm:pt modelId="{66581C11-6FA3-42CE-A04E-C407870756E3}">
      <dgm:prSet/>
      <dgm:spPr/>
      <dgm:t>
        <a:bodyPr/>
        <a:lstStyle/>
        <a:p>
          <a:r>
            <a:rPr lang="en-US" altLang="zh-CN" dirty="0" smtClean="0">
              <a:latin typeface="微软雅黑" panose="020B0503020204020204" pitchFamily="34" charset="-122"/>
              <a:ea typeface="微软雅黑" panose="020B0503020204020204" pitchFamily="34" charset="-122"/>
            </a:rPr>
            <a:t>18 </a:t>
          </a:r>
          <a:r>
            <a:rPr lang="zh-CN" altLang="zh-CN" dirty="0" smtClean="0">
              <a:latin typeface="微软雅黑" panose="020B0503020204020204" pitchFamily="34" charset="-122"/>
              <a:ea typeface="微软雅黑" panose="020B0503020204020204" pitchFamily="34" charset="-122"/>
            </a:rPr>
            <a:t>字典与用户界面设计</a:t>
          </a:r>
        </a:p>
      </dgm:t>
    </dgm:pt>
    <dgm:pt modelId="{7E2A186F-6D0D-4219-8CB9-10C115D76BB3}" type="sibTrans" cxnId="{237E7E68-7807-414C-8ABB-7EE2B03B631C}">
      <dgm:prSet/>
      <dgm:spPr/>
      <dgm:t>
        <a:bodyPr/>
        <a:lstStyle/>
        <a:p>
          <a:endParaRPr lang="zh-CN" altLang="en-US"/>
        </a:p>
      </dgm:t>
    </dgm:pt>
    <dgm:pt modelId="{48E37C01-4814-4E06-AE5C-D3E13B262A7D}" type="parTrans" cxnId="{237E7E68-7807-414C-8ABB-7EE2B03B631C}">
      <dgm:prSet/>
      <dgm:spPr/>
      <dgm:t>
        <a:bodyPr/>
        <a:lstStyle/>
        <a:p>
          <a:endParaRPr lang="zh-CN" altLang="en-US"/>
        </a:p>
      </dgm:t>
    </dgm:pt>
    <dgm:pt modelId="{E4E08172-FF04-4524-91CA-56CEE74D5D81}">
      <dgm:prSet/>
      <dgm:spPr/>
      <dgm:t>
        <a:bodyPr/>
        <a:lstStyle/>
        <a:p>
          <a:r>
            <a:rPr lang="en-US" altLang="zh-CN" dirty="0" smtClean="0">
              <a:latin typeface="微软雅黑" panose="020B0503020204020204" pitchFamily="34" charset="-122"/>
              <a:ea typeface="微软雅黑" panose="020B0503020204020204" pitchFamily="34" charset="-122"/>
            </a:rPr>
            <a:t>17 </a:t>
          </a:r>
          <a:r>
            <a:rPr lang="zh-CN" altLang="zh-CN" dirty="0" smtClean="0">
              <a:latin typeface="微软雅黑" panose="020B0503020204020204" pitchFamily="34" charset="-122"/>
              <a:ea typeface="微软雅黑" panose="020B0503020204020204" pitchFamily="34" charset="-122"/>
            </a:rPr>
            <a:t>触“类”旁通</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：类模块</a:t>
          </a:r>
        </a:p>
      </dgm:t>
    </dgm:pt>
    <dgm:pt modelId="{36F0797E-12F0-49FE-9915-026CCE550846}" type="sibTrans" cxnId="{84E02E27-00A4-43F3-8AB3-D7AA28A1B850}">
      <dgm:prSet/>
      <dgm:spPr/>
      <dgm:t>
        <a:bodyPr/>
        <a:lstStyle/>
        <a:p>
          <a:endParaRPr lang="zh-CN" altLang="en-US"/>
        </a:p>
      </dgm:t>
    </dgm:pt>
    <dgm:pt modelId="{B8761DEC-4964-40CE-BE0F-42711B932495}" type="parTrans" cxnId="{84E02E27-00A4-43F3-8AB3-D7AA28A1B850}">
      <dgm:prSet/>
      <dgm:spPr/>
      <dgm:t>
        <a:bodyPr/>
        <a:lstStyle/>
        <a:p>
          <a:endParaRPr lang="zh-CN" altLang="en-US"/>
        </a:p>
      </dgm:t>
    </dgm:pt>
    <dgm:pt modelId="{A1CB3D67-87CD-4B96-8FB9-5F610EB8DC29}">
      <dgm:prSet/>
      <dgm:spPr/>
      <dgm:t>
        <a:bodyPr/>
        <a:lstStyle/>
        <a:p>
          <a:r>
            <a:rPr lang="en-US" altLang="zh-CN" dirty="0" smtClean="0">
              <a:latin typeface="微软雅黑" panose="020B0503020204020204" pitchFamily="34" charset="-122"/>
              <a:ea typeface="微软雅黑" panose="020B0503020204020204" pitchFamily="34" charset="-122"/>
            </a:rPr>
            <a:t>16 </a:t>
          </a:r>
          <a:r>
            <a:rPr lang="zh-CN" altLang="en-US" dirty="0" smtClean="0">
              <a:latin typeface="微软雅黑" panose="020B0503020204020204" pitchFamily="34" charset="-122"/>
              <a:ea typeface="微软雅黑" panose="020B0503020204020204" pitchFamily="34" charset="-122"/>
            </a:rPr>
            <a:t>触类旁通：</a:t>
          </a:r>
          <a:r>
            <a:rPr lang="zh-CN" altLang="zh-CN" dirty="0" smtClean="0">
              <a:latin typeface="微软雅黑" panose="020B0503020204020204" pitchFamily="34" charset="-122"/>
              <a:ea typeface="微软雅黑" panose="020B0503020204020204" pitchFamily="34" charset="-122"/>
            </a:rPr>
            <a:t>图形</a:t>
          </a:r>
          <a:r>
            <a:rPr lang="zh-CN" altLang="en-US" dirty="0" smtClean="0">
              <a:latin typeface="微软雅黑" panose="020B0503020204020204" pitchFamily="34" charset="-122"/>
              <a:ea typeface="微软雅黑" panose="020B0503020204020204" pitchFamily="34" charset="-122"/>
            </a:rPr>
            <a:t>对象</a:t>
          </a:r>
          <a:endParaRPr lang="zh-CN" altLang="zh-CN" dirty="0" smtClean="0">
            <a:latin typeface="微软雅黑" panose="020B0503020204020204" pitchFamily="34" charset="-122"/>
            <a:ea typeface="微软雅黑" panose="020B0503020204020204" pitchFamily="34" charset="-122"/>
          </a:endParaRPr>
        </a:p>
      </dgm:t>
    </dgm:pt>
    <dgm:pt modelId="{DE595FC5-1590-4DF1-8003-4CD39C017A67}" type="sibTrans" cxnId="{0EC83E57-8542-4373-8AD1-3D195BB67262}">
      <dgm:prSet/>
      <dgm:spPr/>
      <dgm:t>
        <a:bodyPr/>
        <a:lstStyle/>
        <a:p>
          <a:endParaRPr lang="zh-CN" altLang="en-US"/>
        </a:p>
      </dgm:t>
    </dgm:pt>
    <dgm:pt modelId="{E1A35C57-9681-4832-8905-C09E882B44DD}" type="parTrans" cxnId="{0EC83E57-8542-4373-8AD1-3D195BB67262}">
      <dgm:prSet/>
      <dgm:spPr/>
      <dgm:t>
        <a:bodyPr/>
        <a:lstStyle/>
        <a:p>
          <a:endParaRPr lang="zh-CN" altLang="en-US"/>
        </a:p>
      </dgm:t>
    </dgm:pt>
    <dgm:pt modelId="{D9A89C9A-4CF5-4F0E-B756-FE5F31426623}">
      <dgm:prSet/>
      <dgm:spPr/>
      <dgm:t>
        <a:bodyPr/>
        <a:lstStyle/>
        <a:p>
          <a:r>
            <a:rPr lang="en-US" altLang="zh-CN" dirty="0" smtClean="0">
              <a:latin typeface="微软雅黑" panose="020B0503020204020204" pitchFamily="34" charset="-122"/>
              <a:ea typeface="微软雅黑" panose="020B0503020204020204" pitchFamily="34" charset="-122"/>
            </a:rPr>
            <a:t>15 </a:t>
          </a:r>
          <a:r>
            <a:rPr lang="zh-CN" altLang="zh-CN"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a:t>
          </a:r>
          <a:r>
            <a:rPr lang="zh-CN" altLang="zh-CN" dirty="0" smtClean="0">
              <a:latin typeface="微软雅黑" panose="020B0503020204020204" pitchFamily="34" charset="-122"/>
              <a:ea typeface="微软雅黑" panose="020B0503020204020204" pitchFamily="34" charset="-122"/>
            </a:rPr>
            <a:t>操作外部数据</a:t>
          </a:r>
        </a:p>
      </dgm:t>
    </dgm:pt>
    <dgm:pt modelId="{CD0E3CE3-5DC6-4BF6-8222-6A1EFB74DEFF}" type="sibTrans" cxnId="{B949429B-BF6E-46E1-A38A-EA8CE1A4812A}">
      <dgm:prSet/>
      <dgm:spPr/>
      <dgm:t>
        <a:bodyPr/>
        <a:lstStyle/>
        <a:p>
          <a:endParaRPr lang="zh-CN" altLang="en-US"/>
        </a:p>
      </dgm:t>
    </dgm:pt>
    <dgm:pt modelId="{3752CB54-DF62-499E-8276-8735685D60ED}" type="parTrans" cxnId="{B949429B-BF6E-46E1-A38A-EA8CE1A4812A}">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76415260-113E-46F3-8D9A-344FDB25EA1F}" type="pres">
      <dgm:prSet presAssocID="{D9A89C9A-4CF5-4F0E-B756-FE5F31426623}" presName="parentText" presStyleLbl="node1" presStyleIdx="0" presStyleCnt="5">
        <dgm:presLayoutVars>
          <dgm:chMax val="0"/>
          <dgm:bulletEnabled val="1"/>
        </dgm:presLayoutVars>
      </dgm:prSet>
      <dgm:spPr/>
      <dgm:t>
        <a:bodyPr/>
        <a:lstStyle/>
        <a:p>
          <a:endParaRPr lang="zh-CN" altLang="en-US"/>
        </a:p>
      </dgm:t>
    </dgm:pt>
    <dgm:pt modelId="{B4646733-FC15-4DD5-A3A5-195FB3082681}" type="pres">
      <dgm:prSet presAssocID="{CD0E3CE3-5DC6-4BF6-8222-6A1EFB74DEFF}" presName="spacer" presStyleCnt="0"/>
      <dgm:spPr/>
    </dgm:pt>
    <dgm:pt modelId="{5DC9015F-06A6-4659-9423-55460CF7862A}" type="pres">
      <dgm:prSet presAssocID="{A1CB3D67-87CD-4B96-8FB9-5F610EB8DC29}" presName="parentText" presStyleLbl="node1" presStyleIdx="1" presStyleCnt="5">
        <dgm:presLayoutVars>
          <dgm:chMax val="0"/>
          <dgm:bulletEnabled val="1"/>
        </dgm:presLayoutVars>
      </dgm:prSet>
      <dgm:spPr/>
      <dgm:t>
        <a:bodyPr/>
        <a:lstStyle/>
        <a:p>
          <a:endParaRPr lang="zh-CN" altLang="en-US"/>
        </a:p>
      </dgm:t>
    </dgm:pt>
    <dgm:pt modelId="{D6700B86-537B-4CE6-AC9C-6139FFB5ADE9}" type="pres">
      <dgm:prSet presAssocID="{DE595FC5-1590-4DF1-8003-4CD39C017A67}" presName="spacer" presStyleCnt="0"/>
      <dgm:spPr/>
    </dgm:pt>
    <dgm:pt modelId="{CE5E23E2-828E-4278-BBEE-159951E5F1FA}" type="pres">
      <dgm:prSet presAssocID="{E4E08172-FF04-4524-91CA-56CEE74D5D81}" presName="parentText" presStyleLbl="node1" presStyleIdx="2" presStyleCnt="5">
        <dgm:presLayoutVars>
          <dgm:chMax val="0"/>
          <dgm:bulletEnabled val="1"/>
        </dgm:presLayoutVars>
      </dgm:prSet>
      <dgm:spPr/>
      <dgm:t>
        <a:bodyPr/>
        <a:lstStyle/>
        <a:p>
          <a:endParaRPr lang="zh-CN" altLang="en-US"/>
        </a:p>
      </dgm:t>
    </dgm:pt>
    <dgm:pt modelId="{850FC04F-A381-476C-9268-268A648DC0A2}" type="pres">
      <dgm:prSet presAssocID="{36F0797E-12F0-49FE-9915-026CCE550846}" presName="spacer" presStyleCnt="0"/>
      <dgm:spPr/>
    </dgm:pt>
    <dgm:pt modelId="{CF5A865C-7D19-4B53-997D-F9922D12C461}" type="pres">
      <dgm:prSet presAssocID="{66581C11-6FA3-42CE-A04E-C407870756E3}" presName="parentText" presStyleLbl="node1" presStyleIdx="3" presStyleCnt="5">
        <dgm:presLayoutVars>
          <dgm:chMax val="0"/>
          <dgm:bulletEnabled val="1"/>
        </dgm:presLayoutVars>
      </dgm:prSet>
      <dgm:spPr/>
      <dgm:t>
        <a:bodyPr/>
        <a:lstStyle/>
        <a:p>
          <a:endParaRPr lang="zh-CN" altLang="en-US"/>
        </a:p>
      </dgm:t>
    </dgm:pt>
    <dgm:pt modelId="{79AE613C-EB2D-4583-BF48-5E4EDFC24AC8}" type="pres">
      <dgm:prSet presAssocID="{7E2A186F-6D0D-4219-8CB9-10C115D76BB3}" presName="spacer" presStyleCnt="0"/>
      <dgm:spPr/>
    </dgm:pt>
    <dgm:pt modelId="{ACCEA8A0-133B-4E33-A20A-76037C0DFA0C}" type="pres">
      <dgm:prSet presAssocID="{ED641B68-34FE-4414-8749-BACA9356D73C}" presName="parentText" presStyleLbl="node1" presStyleIdx="4" presStyleCnt="5">
        <dgm:presLayoutVars>
          <dgm:chMax val="0"/>
          <dgm:bulletEnabled val="1"/>
        </dgm:presLayoutVars>
      </dgm:prSet>
      <dgm:spPr/>
      <dgm:t>
        <a:bodyPr/>
        <a:lstStyle/>
        <a:p>
          <a:endParaRPr lang="zh-CN" altLang="en-US"/>
        </a:p>
      </dgm:t>
    </dgm:pt>
  </dgm:ptLst>
  <dgm:cxnLst>
    <dgm:cxn modelId="{5EBBEF09-63E7-4312-8CFC-A3D17FBC1C6D}" srcId="{09DA4DF5-5BC0-420D-9703-F13B6B52AC4F}" destId="{ED641B68-34FE-4414-8749-BACA9356D73C}" srcOrd="4" destOrd="0" parTransId="{5BB356CB-B5FE-4CCE-9ECB-68FBB65D3C3E}" sibTransId="{0D931476-8ABD-4C1B-A0B1-214C2D7C0FA5}"/>
    <dgm:cxn modelId="{84E02E27-00A4-43F3-8AB3-D7AA28A1B850}" srcId="{09DA4DF5-5BC0-420D-9703-F13B6B52AC4F}" destId="{E4E08172-FF04-4524-91CA-56CEE74D5D81}" srcOrd="2" destOrd="0" parTransId="{B8761DEC-4964-40CE-BE0F-42711B932495}" sibTransId="{36F0797E-12F0-49FE-9915-026CCE550846}"/>
    <dgm:cxn modelId="{0EC83E57-8542-4373-8AD1-3D195BB67262}" srcId="{09DA4DF5-5BC0-420D-9703-F13B6B52AC4F}" destId="{A1CB3D67-87CD-4B96-8FB9-5F610EB8DC29}" srcOrd="1" destOrd="0" parTransId="{E1A35C57-9681-4832-8905-C09E882B44DD}" sibTransId="{DE595FC5-1590-4DF1-8003-4CD39C017A67}"/>
    <dgm:cxn modelId="{768A27B2-EAC8-4F7C-B6F5-02A5F77BE311}" type="presOf" srcId="{ED641B68-34FE-4414-8749-BACA9356D73C}" destId="{ACCEA8A0-133B-4E33-A20A-76037C0DFA0C}" srcOrd="0" destOrd="0" presId="urn:microsoft.com/office/officeart/2005/8/layout/vList2"/>
    <dgm:cxn modelId="{F50B52D1-46C3-4CE9-A726-E64D9F0E3A30}" type="presOf" srcId="{E4E08172-FF04-4524-91CA-56CEE74D5D81}" destId="{CE5E23E2-828E-4278-BBEE-159951E5F1FA}" srcOrd="0" destOrd="0" presId="urn:microsoft.com/office/officeart/2005/8/layout/vList2"/>
    <dgm:cxn modelId="{50283E6E-F7D1-4514-942F-C636FD09EB2B}" type="presOf" srcId="{A1CB3D67-87CD-4B96-8FB9-5F610EB8DC29}" destId="{5DC9015F-06A6-4659-9423-55460CF7862A}" srcOrd="0" destOrd="0" presId="urn:microsoft.com/office/officeart/2005/8/layout/vList2"/>
    <dgm:cxn modelId="{7439B865-17CF-48B5-B536-F9C1F7D52618}" type="presOf" srcId="{09DA4DF5-5BC0-420D-9703-F13B6B52AC4F}" destId="{5232CA83-C17F-44AF-8C78-B892B8BE320D}" srcOrd="0" destOrd="0" presId="urn:microsoft.com/office/officeart/2005/8/layout/vList2"/>
    <dgm:cxn modelId="{3B70FBCE-4CAE-45E9-A7A0-C0D056C37F9F}" type="presOf" srcId="{66581C11-6FA3-42CE-A04E-C407870756E3}" destId="{CF5A865C-7D19-4B53-997D-F9922D12C461}" srcOrd="0" destOrd="0" presId="urn:microsoft.com/office/officeart/2005/8/layout/vList2"/>
    <dgm:cxn modelId="{54A2E7D1-3BC3-4472-8EB1-0519C994BAB9}" type="presOf" srcId="{D9A89C9A-4CF5-4F0E-B756-FE5F31426623}" destId="{76415260-113E-46F3-8D9A-344FDB25EA1F}" srcOrd="0" destOrd="0" presId="urn:microsoft.com/office/officeart/2005/8/layout/vList2"/>
    <dgm:cxn modelId="{237E7E68-7807-414C-8ABB-7EE2B03B631C}" srcId="{09DA4DF5-5BC0-420D-9703-F13B6B52AC4F}" destId="{66581C11-6FA3-42CE-A04E-C407870756E3}" srcOrd="3" destOrd="0" parTransId="{48E37C01-4814-4E06-AE5C-D3E13B262A7D}" sibTransId="{7E2A186F-6D0D-4219-8CB9-10C115D76BB3}"/>
    <dgm:cxn modelId="{B949429B-BF6E-46E1-A38A-EA8CE1A4812A}" srcId="{09DA4DF5-5BC0-420D-9703-F13B6B52AC4F}" destId="{D9A89C9A-4CF5-4F0E-B756-FE5F31426623}" srcOrd="0" destOrd="0" parTransId="{3752CB54-DF62-499E-8276-8735685D60ED}" sibTransId="{CD0E3CE3-5DC6-4BF6-8222-6A1EFB74DEFF}"/>
    <dgm:cxn modelId="{4FCF902D-6573-45C5-AAF7-CAB3F354B7EA}" type="presParOf" srcId="{5232CA83-C17F-44AF-8C78-B892B8BE320D}" destId="{76415260-113E-46F3-8D9A-344FDB25EA1F}" srcOrd="0" destOrd="0" presId="urn:microsoft.com/office/officeart/2005/8/layout/vList2"/>
    <dgm:cxn modelId="{F6BAC18F-DA05-44D9-9B3D-C9B56479B195}" type="presParOf" srcId="{5232CA83-C17F-44AF-8C78-B892B8BE320D}" destId="{B4646733-FC15-4DD5-A3A5-195FB3082681}" srcOrd="1" destOrd="0" presId="urn:microsoft.com/office/officeart/2005/8/layout/vList2"/>
    <dgm:cxn modelId="{827DD9FB-4CAE-4722-8D3E-A84302E67870}" type="presParOf" srcId="{5232CA83-C17F-44AF-8C78-B892B8BE320D}" destId="{5DC9015F-06A6-4659-9423-55460CF7862A}" srcOrd="2" destOrd="0" presId="urn:microsoft.com/office/officeart/2005/8/layout/vList2"/>
    <dgm:cxn modelId="{D6457150-3E96-4549-B94F-967F1172195B}" type="presParOf" srcId="{5232CA83-C17F-44AF-8C78-B892B8BE320D}" destId="{D6700B86-537B-4CE6-AC9C-6139FFB5ADE9}" srcOrd="3" destOrd="0" presId="urn:microsoft.com/office/officeart/2005/8/layout/vList2"/>
    <dgm:cxn modelId="{6B956E23-68A2-45E4-96A1-FF5A68B61409}" type="presParOf" srcId="{5232CA83-C17F-44AF-8C78-B892B8BE320D}" destId="{CE5E23E2-828E-4278-BBEE-159951E5F1FA}" srcOrd="4" destOrd="0" presId="urn:microsoft.com/office/officeart/2005/8/layout/vList2"/>
    <dgm:cxn modelId="{BB034566-C4B0-4E8B-A375-0CEFE122C259}" type="presParOf" srcId="{5232CA83-C17F-44AF-8C78-B892B8BE320D}" destId="{850FC04F-A381-476C-9268-268A648DC0A2}" srcOrd="5" destOrd="0" presId="urn:microsoft.com/office/officeart/2005/8/layout/vList2"/>
    <dgm:cxn modelId="{553497C1-1B87-499D-BA34-97805AF2C0BD}" type="presParOf" srcId="{5232CA83-C17F-44AF-8C78-B892B8BE320D}" destId="{CF5A865C-7D19-4B53-997D-F9922D12C461}" srcOrd="6" destOrd="0" presId="urn:microsoft.com/office/officeart/2005/8/layout/vList2"/>
    <dgm:cxn modelId="{F786DD84-5F97-4CD0-9D81-36CE74CF76D5}" type="presParOf" srcId="{5232CA83-C17F-44AF-8C78-B892B8BE320D}" destId="{79AE613C-EB2D-4583-BF48-5E4EDFC24AC8}" srcOrd="7" destOrd="0" presId="urn:microsoft.com/office/officeart/2005/8/layout/vList2"/>
    <dgm:cxn modelId="{4F1BCB58-0076-405B-86BA-5F835B38ADDC}" type="presParOf" srcId="{5232CA83-C17F-44AF-8C78-B892B8BE320D}" destId="{ACCEA8A0-133B-4E33-A20A-76037C0DFA0C}"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完成纯</a:t>
          </a:r>
          <a:r>
            <a:rPr lang="en-US" altLang="zh-CN" sz="2500" kern="1200" dirty="0" smtClean="0">
              <a:latin typeface="微软雅黑" panose="020B0503020204020204" pitchFamily="34" charset="-122"/>
              <a:ea typeface="微软雅黑" panose="020B0503020204020204" pitchFamily="34" charset="-122"/>
            </a:rPr>
            <a:t>Excel</a:t>
          </a:r>
          <a:r>
            <a:rPr lang="zh-CN" altLang="en-US" sz="2500" kern="1200" dirty="0" smtClean="0">
              <a:latin typeface="微软雅黑" panose="020B0503020204020204" pitchFamily="34" charset="-122"/>
              <a:ea typeface="微软雅黑" panose="020B0503020204020204" pitchFamily="34" charset="-122"/>
            </a:rPr>
            <a:t>版销售工具的开发</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将程序数据库迁移至</a:t>
          </a:r>
          <a:r>
            <a:rPr lang="en-US" altLang="zh-CN" sz="2500" kern="1200" dirty="0" smtClean="0">
              <a:latin typeface="微软雅黑" panose="020B0503020204020204" pitchFamily="34" charset="-122"/>
              <a:ea typeface="微软雅黑" panose="020B0503020204020204" pitchFamily="34" charset="-122"/>
            </a:rPr>
            <a:t>Access</a:t>
          </a:r>
          <a:r>
            <a:rPr lang="zh-CN" altLang="en-US" sz="2500" kern="1200" dirty="0" smtClean="0">
              <a:latin typeface="微软雅黑" panose="020B0503020204020204" pitchFamily="34" charset="-122"/>
              <a:ea typeface="微软雅黑" panose="020B0503020204020204" pitchFamily="34" charset="-122"/>
            </a:rPr>
            <a:t>数据库</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anose="020B0503020204020204" pitchFamily="34" charset="-122"/>
              <a:ea typeface="微软雅黑" panose="020B0503020204020204" pitchFamily="34" charset="-122"/>
            </a:rPr>
            <a:t>VBA</a:t>
          </a:r>
          <a:r>
            <a:rPr lang="zh-CN" altLang="en-US" sz="2500" kern="1200" dirty="0" smtClean="0">
              <a:latin typeface="微软雅黑" panose="020B0503020204020204" pitchFamily="34" charset="-122"/>
              <a:ea typeface="微软雅黑" panose="020B0503020204020204" pitchFamily="34" charset="-122"/>
            </a:rPr>
            <a:t>课程回顾</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7599"/>
          <a:ext cx="5559496" cy="7528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完成总计金额的计算</a:t>
          </a:r>
          <a:endParaRPr lang="zh-CN" altLang="zh-CN" sz="2400" kern="1200" dirty="0" smtClean="0">
            <a:latin typeface="微软雅黑" panose="020B0503020204020204" pitchFamily="34" charset="-122"/>
            <a:ea typeface="微软雅黑" panose="020B0503020204020204" pitchFamily="34" charset="-122"/>
          </a:endParaRPr>
        </a:p>
      </dsp:txBody>
      <dsp:txXfrm>
        <a:off x="36753" y="44352"/>
        <a:ext cx="5485990" cy="679389"/>
      </dsp:txXfrm>
    </dsp:sp>
    <dsp:sp modelId="{1ABB9214-E165-4947-9F75-83116C6AD427}">
      <dsp:nvSpPr>
        <dsp:cNvPr id="0" name=""/>
        <dsp:cNvSpPr/>
      </dsp:nvSpPr>
      <dsp:spPr>
        <a:xfrm>
          <a:off x="0" y="829614"/>
          <a:ext cx="5559496" cy="7528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完成</a:t>
          </a:r>
          <a:r>
            <a:rPr lang="en-US" altLang="zh-CN" sz="2400" kern="1200" dirty="0" err="1" smtClean="0">
              <a:latin typeface="微软雅黑" panose="020B0503020204020204" pitchFamily="34" charset="-122"/>
              <a:ea typeface="微软雅黑" panose="020B0503020204020204" pitchFamily="34" charset="-122"/>
            </a:rPr>
            <a:t>ListBox</a:t>
          </a:r>
          <a:r>
            <a:rPr lang="zh-CN" altLang="en-US" sz="2400" kern="1200" dirty="0" smtClean="0">
              <a:latin typeface="微软雅黑" panose="020B0503020204020204" pitchFamily="34" charset="-122"/>
              <a:ea typeface="微软雅黑" panose="020B0503020204020204" pitchFamily="34" charset="-122"/>
            </a:rPr>
            <a:t>中数据的删除</a:t>
          </a:r>
          <a:endParaRPr lang="zh-CN" altLang="zh-CN" sz="2400" kern="1200" dirty="0" smtClean="0">
            <a:latin typeface="微软雅黑" panose="020B0503020204020204" pitchFamily="34" charset="-122"/>
            <a:ea typeface="微软雅黑" panose="020B0503020204020204" pitchFamily="34" charset="-122"/>
          </a:endParaRPr>
        </a:p>
      </dsp:txBody>
      <dsp:txXfrm>
        <a:off x="36753" y="866367"/>
        <a:ext cx="5485990" cy="679389"/>
      </dsp:txXfrm>
    </dsp:sp>
    <dsp:sp modelId="{3992DDAE-7C93-4309-A3F5-9BC6516017BA}">
      <dsp:nvSpPr>
        <dsp:cNvPr id="0" name=""/>
        <dsp:cNvSpPr/>
      </dsp:nvSpPr>
      <dsp:spPr>
        <a:xfrm>
          <a:off x="0" y="1651629"/>
          <a:ext cx="5559496" cy="7528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数据写入到销售流水表</a:t>
          </a:r>
          <a:endParaRPr lang="zh-CN" altLang="zh-CN" sz="2400" kern="1200" dirty="0" smtClean="0">
            <a:latin typeface="微软雅黑" panose="020B0503020204020204" pitchFamily="34" charset="-122"/>
            <a:ea typeface="微软雅黑" panose="020B0503020204020204" pitchFamily="34" charset="-122"/>
          </a:endParaRPr>
        </a:p>
      </dsp:txBody>
      <dsp:txXfrm>
        <a:off x="36753" y="1688382"/>
        <a:ext cx="5485990" cy="679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26004"/>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创建</a:t>
          </a:r>
          <a:r>
            <a:rPr lang="en-US" altLang="zh-CN" sz="2300" kern="1200" dirty="0" smtClean="0">
              <a:latin typeface="微软雅黑" pitchFamily="34" charset="-122"/>
              <a:ea typeface="微软雅黑" pitchFamily="34" charset="-122"/>
            </a:rPr>
            <a:t>Access</a:t>
          </a:r>
          <a:r>
            <a:rPr lang="zh-CN" altLang="en-US" sz="2300" kern="1200" dirty="0" smtClean="0">
              <a:latin typeface="微软雅黑" pitchFamily="34" charset="-122"/>
              <a:ea typeface="微软雅黑" pitchFamily="34" charset="-122"/>
            </a:rPr>
            <a:t>数据库</a:t>
          </a:r>
          <a:endParaRPr lang="zh-CN" altLang="en-US" sz="2300" kern="1200" dirty="0">
            <a:latin typeface="微软雅黑" pitchFamily="34" charset="-122"/>
            <a:ea typeface="微软雅黑" pitchFamily="34" charset="-122"/>
          </a:endParaRPr>
        </a:p>
      </dsp:txBody>
      <dsp:txXfrm>
        <a:off x="35222" y="61226"/>
        <a:ext cx="5489052" cy="651080"/>
      </dsp:txXfrm>
    </dsp:sp>
    <dsp:sp modelId="{1D7DFB5C-ED9C-4F7F-A162-CC4DA2312CC1}">
      <dsp:nvSpPr>
        <dsp:cNvPr id="0" name=""/>
        <dsp:cNvSpPr/>
      </dsp:nvSpPr>
      <dsp:spPr>
        <a:xfrm>
          <a:off x="0" y="813768"/>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在</a:t>
          </a:r>
          <a:r>
            <a:rPr lang="en-US" altLang="zh-CN" sz="2300" kern="1200" dirty="0" smtClean="0">
              <a:latin typeface="微软雅黑" pitchFamily="34" charset="-122"/>
              <a:ea typeface="微软雅黑" pitchFamily="34" charset="-122"/>
            </a:rPr>
            <a:t>Access</a:t>
          </a:r>
          <a:r>
            <a:rPr lang="zh-CN" altLang="en-US" sz="2300" kern="1200" dirty="0" smtClean="0">
              <a:latin typeface="微软雅黑" pitchFamily="34" charset="-122"/>
              <a:ea typeface="微软雅黑" pitchFamily="34" charset="-122"/>
            </a:rPr>
            <a:t>数据库中查询商品信息</a:t>
          </a:r>
          <a:endParaRPr lang="zh-CN" altLang="en-US" sz="2300" kern="1200" dirty="0">
            <a:latin typeface="微软雅黑" pitchFamily="34" charset="-122"/>
            <a:ea typeface="微软雅黑" pitchFamily="34" charset="-122"/>
          </a:endParaRPr>
        </a:p>
      </dsp:txBody>
      <dsp:txXfrm>
        <a:off x="35222" y="848990"/>
        <a:ext cx="5489052" cy="651080"/>
      </dsp:txXfrm>
    </dsp:sp>
    <dsp:sp modelId="{9C776203-C140-427D-A86C-B3ABBF2BEDFB}">
      <dsp:nvSpPr>
        <dsp:cNvPr id="0" name=""/>
        <dsp:cNvSpPr/>
      </dsp:nvSpPr>
      <dsp:spPr>
        <a:xfrm>
          <a:off x="0" y="1601533"/>
          <a:ext cx="5559496" cy="72152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销售流水写入</a:t>
          </a:r>
          <a:r>
            <a:rPr lang="en-US" altLang="zh-CN" sz="2300" kern="1200" dirty="0" smtClean="0">
              <a:latin typeface="微软雅黑" pitchFamily="34" charset="-122"/>
              <a:ea typeface="微软雅黑" pitchFamily="34" charset="-122"/>
            </a:rPr>
            <a:t>Access</a:t>
          </a:r>
          <a:r>
            <a:rPr lang="zh-CN" altLang="en-US" sz="2300" kern="1200" dirty="0" smtClean="0">
              <a:latin typeface="微软雅黑" pitchFamily="34" charset="-122"/>
              <a:ea typeface="微软雅黑" pitchFamily="34" charset="-122"/>
            </a:rPr>
            <a:t>数据库</a:t>
          </a:r>
          <a:endParaRPr lang="zh-CN" altLang="en-US" sz="2300" kern="1200" dirty="0">
            <a:latin typeface="微软雅黑" pitchFamily="34" charset="-122"/>
            <a:ea typeface="微软雅黑" pitchFamily="34" charset="-122"/>
          </a:endParaRPr>
        </a:p>
      </dsp:txBody>
      <dsp:txXfrm>
        <a:off x="35222" y="1636755"/>
        <a:ext cx="5489052" cy="65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课程简介：什么是</a:t>
          </a:r>
          <a:r>
            <a:rPr lang="en-US" altLang="zh-CN" sz="2100" kern="1200" dirty="0" smtClean="0">
              <a:latin typeface="微软雅黑" panose="020B0503020204020204" pitchFamily="34" charset="-122"/>
              <a:ea typeface="微软雅黑" panose="020B0503020204020204" pitchFamily="34" charset="-122"/>
            </a:rPr>
            <a:t>VBA</a:t>
          </a:r>
          <a:endParaRPr lang="zh-CN" altLang="zh-CN" sz="2100" kern="1200" dirty="0" smtClean="0">
            <a:latin typeface="微软雅黑" panose="020B0503020204020204" pitchFamily="34" charset="-122"/>
            <a:ea typeface="微软雅黑" panose="020B0503020204020204" pitchFamily="34" charset="-122"/>
          </a:endParaRPr>
        </a:p>
      </dsp:txBody>
      <dsp:txXfrm>
        <a:off x="32159" y="61509"/>
        <a:ext cx="4123319" cy="594465"/>
      </dsp:txXfrm>
    </dsp:sp>
    <dsp:sp modelId="{1ABB9214-E165-4947-9F75-83116C6AD427}">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01 </a:t>
          </a:r>
          <a:r>
            <a:rPr lang="zh-CN" altLang="zh-CN" sz="2100" kern="1200" dirty="0" smtClean="0">
              <a:latin typeface="微软雅黑" panose="020B0503020204020204" pitchFamily="34" charset="-122"/>
              <a:ea typeface="微软雅黑" panose="020B0503020204020204" pitchFamily="34" charset="-122"/>
            </a:rPr>
            <a:t>第一次编写代码</a:t>
          </a:r>
          <a:r>
            <a:rPr lang="en-US" altLang="zh-CN" sz="2100" kern="1200" dirty="0" smtClean="0">
              <a:latin typeface="微软雅黑" panose="020B0503020204020204" pitchFamily="34" charset="-122"/>
              <a:ea typeface="微软雅黑" panose="020B0503020204020204" pitchFamily="34" charset="-122"/>
            </a:rPr>
            <a:t>-For</a:t>
          </a:r>
          <a:r>
            <a:rPr lang="zh-CN" altLang="zh-CN" sz="2100" kern="1200" dirty="0" smtClean="0">
              <a:latin typeface="微软雅黑" panose="020B0503020204020204" pitchFamily="34" charset="-122"/>
              <a:ea typeface="微软雅黑" panose="020B0503020204020204" pitchFamily="34" charset="-122"/>
            </a:rPr>
            <a:t>循环</a:t>
          </a:r>
        </a:p>
      </dsp:txBody>
      <dsp:txXfrm>
        <a:off x="32159" y="780772"/>
        <a:ext cx="4123319" cy="594465"/>
      </dsp:txXfrm>
    </dsp:sp>
    <dsp:sp modelId="{3992DDAE-7C93-4309-A3F5-9BC6516017B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anose="020B0503020204020204" pitchFamily="34" charset="-122"/>
              <a:ea typeface="微软雅黑" panose="020B0503020204020204" pitchFamily="34" charset="-122"/>
            </a:rPr>
            <a:t>02 IF</a:t>
          </a:r>
          <a:r>
            <a:rPr lang="zh-CN" altLang="en-US" sz="2100" kern="1200" dirty="0" smtClean="0">
              <a:latin typeface="微软雅黑" panose="020B0503020204020204" pitchFamily="34" charset="-122"/>
              <a:ea typeface="微软雅黑" panose="020B0503020204020204" pitchFamily="34" charset="-122"/>
            </a:rPr>
            <a:t>逻辑判断</a:t>
          </a:r>
          <a:endParaRPr lang="zh-CN" altLang="zh-CN" sz="2100" kern="1200" dirty="0" smtClean="0">
            <a:latin typeface="微软雅黑" panose="020B0503020204020204" pitchFamily="34" charset="-122"/>
            <a:ea typeface="微软雅黑" panose="020B0503020204020204" pitchFamily="34" charset="-122"/>
          </a:endParaRPr>
        </a:p>
      </dsp:txBody>
      <dsp:txXfrm>
        <a:off x="32159" y="1500035"/>
        <a:ext cx="4123319" cy="594465"/>
      </dsp:txXfrm>
    </dsp:sp>
    <dsp:sp modelId="{7A323A57-BD3A-4D85-B0E1-4425444B448D}">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03 </a:t>
          </a:r>
          <a:r>
            <a:rPr lang="zh-CN" altLang="zh-CN" sz="2100" kern="1200" dirty="0" smtClean="0">
              <a:latin typeface="微软雅黑" panose="020B0503020204020204" pitchFamily="34" charset="-122"/>
              <a:ea typeface="微软雅黑" panose="020B0503020204020204" pitchFamily="34" charset="-122"/>
            </a:rPr>
            <a:t>操作工作表</a:t>
          </a:r>
        </a:p>
      </dsp:txBody>
      <dsp:txXfrm>
        <a:off x="32159" y="2219299"/>
        <a:ext cx="4123319" cy="594465"/>
      </dsp:txXfrm>
    </dsp:sp>
    <dsp:sp modelId="{8D62BFD3-C678-45A5-BA9A-0403AA56B1B2}">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04 </a:t>
          </a:r>
          <a:r>
            <a:rPr lang="zh-CN" altLang="zh-CN" sz="2100" kern="1200" dirty="0" smtClean="0">
              <a:latin typeface="微软雅黑" panose="020B0503020204020204" pitchFamily="34" charset="-122"/>
              <a:ea typeface="微软雅黑" panose="020B0503020204020204" pitchFamily="34" charset="-122"/>
            </a:rPr>
            <a:t>操作工作簿</a:t>
          </a:r>
        </a:p>
      </dsp:txBody>
      <dsp:txXfrm>
        <a:off x="32159" y="2938562"/>
        <a:ext cx="4123319" cy="5944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15260-113E-46F3-8D9A-344FDB25EA1F}">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05 </a:t>
          </a:r>
          <a:r>
            <a:rPr lang="zh-CN" altLang="zh-CN" sz="2100" kern="1200" dirty="0" smtClean="0">
              <a:latin typeface="微软雅黑" panose="020B0503020204020204" pitchFamily="34" charset="-122"/>
              <a:ea typeface="微软雅黑" panose="020B0503020204020204" pitchFamily="34" charset="-122"/>
            </a:rPr>
            <a:t>操作单元格对象</a:t>
          </a:r>
        </a:p>
      </dsp:txBody>
      <dsp:txXfrm>
        <a:off x="32159" y="61509"/>
        <a:ext cx="4123319" cy="594465"/>
      </dsp:txXfrm>
    </dsp:sp>
    <dsp:sp modelId="{5DC9015F-06A6-4659-9423-55460CF7862A}">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06 </a:t>
          </a:r>
          <a:r>
            <a:rPr lang="zh-CN" altLang="zh-CN" sz="2100" kern="1200" dirty="0" smtClean="0">
              <a:latin typeface="微软雅黑" panose="020B0503020204020204" pitchFamily="34" charset="-122"/>
              <a:ea typeface="微软雅黑" panose="020B0503020204020204" pitchFamily="34" charset="-122"/>
            </a:rPr>
            <a:t>操作单元格对象</a:t>
          </a:r>
          <a:r>
            <a:rPr lang="en-US" altLang="zh-CN" sz="2100" kern="1200" dirty="0" smtClean="0">
              <a:latin typeface="微软雅黑" panose="020B0503020204020204" pitchFamily="34" charset="-122"/>
              <a:ea typeface="微软雅黑" panose="020B0503020204020204" pitchFamily="34" charset="-122"/>
            </a:rPr>
            <a:t> 2</a:t>
          </a:r>
          <a:endParaRPr lang="zh-CN" altLang="zh-CN" sz="2100" kern="1200" dirty="0" smtClean="0">
            <a:latin typeface="微软雅黑" panose="020B0503020204020204" pitchFamily="34" charset="-122"/>
            <a:ea typeface="微软雅黑" panose="020B0503020204020204" pitchFamily="34" charset="-122"/>
          </a:endParaRPr>
        </a:p>
      </dsp:txBody>
      <dsp:txXfrm>
        <a:off x="32159" y="780772"/>
        <a:ext cx="4123319" cy="594465"/>
      </dsp:txXfrm>
    </dsp:sp>
    <dsp:sp modelId="{CE5E23E2-828E-4278-BBEE-159951E5F1F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07 VBA</a:t>
          </a:r>
          <a:r>
            <a:rPr lang="zh-CN" altLang="zh-CN" sz="2100" kern="1200" dirty="0" smtClean="0">
              <a:latin typeface="微软雅黑" panose="020B0503020204020204" pitchFamily="34" charset="-122"/>
              <a:ea typeface="微软雅黑" panose="020B0503020204020204" pitchFamily="34" charset="-122"/>
            </a:rPr>
            <a:t>事件与典型应用案例</a:t>
          </a:r>
        </a:p>
      </dsp:txBody>
      <dsp:txXfrm>
        <a:off x="32159" y="1500035"/>
        <a:ext cx="4123319" cy="594465"/>
      </dsp:txXfrm>
    </dsp:sp>
    <dsp:sp modelId="{CF5A865C-7D19-4B53-997D-F9922D12C461}">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08 </a:t>
          </a:r>
          <a:r>
            <a:rPr lang="zh-CN" altLang="zh-CN" sz="2100" kern="1200" dirty="0" smtClean="0">
              <a:latin typeface="微软雅黑" panose="020B0503020204020204" pitchFamily="34" charset="-122"/>
              <a:ea typeface="微软雅黑" panose="020B0503020204020204" pitchFamily="34" charset="-122"/>
            </a:rPr>
            <a:t>在</a:t>
          </a:r>
          <a:r>
            <a:rPr lang="en-US" altLang="zh-CN" sz="2100" kern="1200" dirty="0" smtClean="0">
              <a:latin typeface="微软雅黑" panose="020B0503020204020204" pitchFamily="34" charset="-122"/>
              <a:ea typeface="微软雅黑" panose="020B0503020204020204" pitchFamily="34" charset="-122"/>
            </a:rPr>
            <a:t>VBA</a:t>
          </a:r>
          <a:r>
            <a:rPr lang="zh-CN" altLang="zh-CN" sz="2100" kern="1200" dirty="0" smtClean="0">
              <a:latin typeface="微软雅黑" panose="020B0503020204020204" pitchFamily="34" charset="-122"/>
              <a:ea typeface="微软雅黑" panose="020B0503020204020204" pitchFamily="34" charset="-122"/>
            </a:rPr>
            <a:t>中使用公式</a:t>
          </a:r>
        </a:p>
      </dsp:txBody>
      <dsp:txXfrm>
        <a:off x="32159" y="2219299"/>
        <a:ext cx="4123319" cy="594465"/>
      </dsp:txXfrm>
    </dsp:sp>
    <dsp:sp modelId="{ACCEA8A0-133B-4E33-A20A-76037C0DFA0C}">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09 </a:t>
          </a:r>
          <a:r>
            <a:rPr lang="zh-CN" altLang="zh-CN" sz="2100" kern="1200" dirty="0" smtClean="0">
              <a:latin typeface="微软雅黑" panose="020B0503020204020204" pitchFamily="34" charset="-122"/>
              <a:ea typeface="微软雅黑" panose="020B0503020204020204" pitchFamily="34" charset="-122"/>
            </a:rPr>
            <a:t>自定义函数和带参数的过程</a:t>
          </a:r>
        </a:p>
      </dsp:txBody>
      <dsp:txXfrm>
        <a:off x="32159" y="2938562"/>
        <a:ext cx="4123319" cy="5944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10 </a:t>
          </a:r>
          <a:r>
            <a:rPr lang="zh-CN" altLang="zh-CN" sz="2100" kern="1200" dirty="0" smtClean="0">
              <a:latin typeface="微软雅黑" panose="020B0503020204020204" pitchFamily="34" charset="-122"/>
              <a:ea typeface="微软雅黑" panose="020B0503020204020204" pitchFamily="34" charset="-122"/>
            </a:rPr>
            <a:t>使用</a:t>
          </a:r>
          <a:r>
            <a:rPr lang="en-US" altLang="zh-CN" sz="2100" kern="1200" dirty="0" smtClean="0">
              <a:latin typeface="微软雅黑" panose="020B0503020204020204" pitchFamily="34" charset="-122"/>
              <a:ea typeface="微软雅黑" panose="020B0503020204020204" pitchFamily="34" charset="-122"/>
            </a:rPr>
            <a:t>DIR</a:t>
          </a:r>
          <a:r>
            <a:rPr lang="zh-CN" altLang="zh-CN" sz="2100" kern="1200" dirty="0" smtClean="0">
              <a:latin typeface="微软雅黑" panose="020B0503020204020204" pitchFamily="34" charset="-122"/>
              <a:ea typeface="微软雅黑" panose="020B0503020204020204" pitchFamily="34" charset="-122"/>
            </a:rPr>
            <a:t>函数多文件合并</a:t>
          </a:r>
        </a:p>
      </dsp:txBody>
      <dsp:txXfrm>
        <a:off x="32159" y="61509"/>
        <a:ext cx="4123319" cy="594465"/>
      </dsp:txXfrm>
    </dsp:sp>
    <dsp:sp modelId="{1ABB9214-E165-4947-9F75-83116C6AD427}">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11 </a:t>
          </a:r>
          <a:r>
            <a:rPr lang="zh-CN" altLang="zh-CN" sz="2100" kern="1200" dirty="0" smtClean="0">
              <a:latin typeface="微软雅黑" panose="020B0503020204020204" pitchFamily="34" charset="-122"/>
              <a:ea typeface="微软雅黑" panose="020B0503020204020204" pitchFamily="34" charset="-122"/>
            </a:rPr>
            <a:t>使用数组</a:t>
          </a:r>
        </a:p>
      </dsp:txBody>
      <dsp:txXfrm>
        <a:off x="32159" y="780772"/>
        <a:ext cx="4123319" cy="594465"/>
      </dsp:txXfrm>
    </dsp:sp>
    <dsp:sp modelId="{3992DDAE-7C93-4309-A3F5-9BC6516017B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smtClean="0">
              <a:latin typeface="微软雅黑" panose="020B0503020204020204" pitchFamily="34" charset="-122"/>
              <a:ea typeface="微软雅黑" panose="020B0503020204020204" pitchFamily="34" charset="-122"/>
            </a:rPr>
            <a:t>12 </a:t>
          </a:r>
          <a:r>
            <a:rPr lang="zh-CN" altLang="en-US" sz="2100" kern="1200" dirty="0" smtClean="0">
              <a:latin typeface="微软雅黑" panose="020B0503020204020204" pitchFamily="34" charset="-122"/>
              <a:ea typeface="微软雅黑" panose="020B0503020204020204" pitchFamily="34" charset="-122"/>
            </a:rPr>
            <a:t>使用</a:t>
          </a:r>
          <a:r>
            <a:rPr lang="en-US" altLang="en-US" sz="2100" kern="1200" dirty="0" smtClean="0">
              <a:latin typeface="微软雅黑" panose="020B0503020204020204" pitchFamily="34" charset="-122"/>
              <a:ea typeface="微软雅黑" panose="020B0503020204020204" pitchFamily="34" charset="-122"/>
            </a:rPr>
            <a:t>ActiveX</a:t>
          </a:r>
          <a:r>
            <a:rPr lang="zh-CN" altLang="en-US" sz="2100" kern="1200" dirty="0" smtClean="0">
              <a:latin typeface="微软雅黑" panose="020B0503020204020204" pitchFamily="34" charset="-122"/>
              <a:ea typeface="微软雅黑" panose="020B0503020204020204" pitchFamily="34" charset="-122"/>
            </a:rPr>
            <a:t>控件</a:t>
          </a:r>
          <a:endParaRPr lang="zh-CN" altLang="zh-CN" sz="2100" kern="1200" dirty="0" smtClean="0">
            <a:latin typeface="微软雅黑" panose="020B0503020204020204" pitchFamily="34" charset="-122"/>
            <a:ea typeface="微软雅黑" panose="020B0503020204020204" pitchFamily="34" charset="-122"/>
          </a:endParaRPr>
        </a:p>
      </dsp:txBody>
      <dsp:txXfrm>
        <a:off x="32159" y="1500035"/>
        <a:ext cx="4123319" cy="594465"/>
      </dsp:txXfrm>
    </dsp:sp>
    <dsp:sp modelId="{8D62BFD3-C678-45A5-BA9A-0403AA56B1B2}">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13 </a:t>
          </a:r>
          <a:r>
            <a:rPr lang="zh-CN" altLang="zh-CN" sz="2100" kern="1200" dirty="0" smtClean="0">
              <a:latin typeface="微软雅黑" panose="020B0503020204020204" pitchFamily="34" charset="-122"/>
              <a:ea typeface="微软雅黑" panose="020B0503020204020204" pitchFamily="34" charset="-122"/>
            </a:rPr>
            <a:t>窗体与控件</a:t>
          </a:r>
        </a:p>
      </dsp:txBody>
      <dsp:txXfrm>
        <a:off x="32159" y="2219299"/>
        <a:ext cx="4123319" cy="594465"/>
      </dsp:txXfrm>
    </dsp:sp>
    <dsp:sp modelId="{58BF1ACE-01D4-4BD8-9035-F0D009240223}">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14 VBA</a:t>
          </a:r>
          <a:r>
            <a:rPr lang="zh-CN" altLang="zh-CN" sz="2100" kern="1200" dirty="0" smtClean="0">
              <a:latin typeface="微软雅黑" panose="020B0503020204020204" pitchFamily="34" charset="-122"/>
              <a:ea typeface="微软雅黑" panose="020B0503020204020204" pitchFamily="34" charset="-122"/>
            </a:rPr>
            <a:t>中的用户信息交互</a:t>
          </a:r>
        </a:p>
      </dsp:txBody>
      <dsp:txXfrm>
        <a:off x="32159" y="2938562"/>
        <a:ext cx="4123319" cy="594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15260-113E-46F3-8D9A-344FDB25EA1F}">
      <dsp:nvSpPr>
        <dsp:cNvPr id="0" name=""/>
        <dsp:cNvSpPr/>
      </dsp:nvSpPr>
      <dsp:spPr>
        <a:xfrm>
          <a:off x="0" y="2935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15 </a:t>
          </a:r>
          <a:r>
            <a:rPr lang="zh-CN" altLang="zh-CN" sz="2100" kern="1200" dirty="0" smtClean="0">
              <a:latin typeface="微软雅黑" panose="020B0503020204020204" pitchFamily="34" charset="-122"/>
              <a:ea typeface="微软雅黑" panose="020B0503020204020204" pitchFamily="34" charset="-122"/>
            </a:rPr>
            <a:t>使用</a:t>
          </a:r>
          <a:r>
            <a:rPr lang="en-US" altLang="zh-CN" sz="2100" kern="1200" dirty="0" smtClean="0">
              <a:latin typeface="微软雅黑" panose="020B0503020204020204" pitchFamily="34" charset="-122"/>
              <a:ea typeface="微软雅黑" panose="020B0503020204020204" pitchFamily="34" charset="-122"/>
            </a:rPr>
            <a:t>ADO</a:t>
          </a:r>
          <a:r>
            <a:rPr lang="zh-CN" altLang="zh-CN" sz="2100" kern="1200" dirty="0" smtClean="0">
              <a:latin typeface="微软雅黑" panose="020B0503020204020204" pitchFamily="34" charset="-122"/>
              <a:ea typeface="微软雅黑" panose="020B0503020204020204" pitchFamily="34" charset="-122"/>
            </a:rPr>
            <a:t>操作外部数据</a:t>
          </a:r>
        </a:p>
      </dsp:txBody>
      <dsp:txXfrm>
        <a:off x="32159" y="61509"/>
        <a:ext cx="4123319" cy="594465"/>
      </dsp:txXfrm>
    </dsp:sp>
    <dsp:sp modelId="{5DC9015F-06A6-4659-9423-55460CF7862A}">
      <dsp:nvSpPr>
        <dsp:cNvPr id="0" name=""/>
        <dsp:cNvSpPr/>
      </dsp:nvSpPr>
      <dsp:spPr>
        <a:xfrm>
          <a:off x="0" y="74861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16 </a:t>
          </a:r>
          <a:r>
            <a:rPr lang="zh-CN" altLang="en-US" sz="2100" kern="1200" dirty="0" smtClean="0">
              <a:latin typeface="微软雅黑" panose="020B0503020204020204" pitchFamily="34" charset="-122"/>
              <a:ea typeface="微软雅黑" panose="020B0503020204020204" pitchFamily="34" charset="-122"/>
            </a:rPr>
            <a:t>触类旁通：</a:t>
          </a:r>
          <a:r>
            <a:rPr lang="zh-CN" altLang="zh-CN" sz="2100" kern="1200" dirty="0" smtClean="0">
              <a:latin typeface="微软雅黑" panose="020B0503020204020204" pitchFamily="34" charset="-122"/>
              <a:ea typeface="微软雅黑" panose="020B0503020204020204" pitchFamily="34" charset="-122"/>
            </a:rPr>
            <a:t>图形</a:t>
          </a:r>
          <a:r>
            <a:rPr lang="zh-CN" altLang="en-US" sz="2100" kern="1200" dirty="0" smtClean="0">
              <a:latin typeface="微软雅黑" panose="020B0503020204020204" pitchFamily="34" charset="-122"/>
              <a:ea typeface="微软雅黑" panose="020B0503020204020204" pitchFamily="34" charset="-122"/>
            </a:rPr>
            <a:t>对象</a:t>
          </a:r>
          <a:endParaRPr lang="zh-CN" altLang="zh-CN" sz="2100" kern="1200" dirty="0" smtClean="0">
            <a:latin typeface="微软雅黑" panose="020B0503020204020204" pitchFamily="34" charset="-122"/>
            <a:ea typeface="微软雅黑" panose="020B0503020204020204" pitchFamily="34" charset="-122"/>
          </a:endParaRPr>
        </a:p>
      </dsp:txBody>
      <dsp:txXfrm>
        <a:off x="32159" y="780772"/>
        <a:ext cx="4123319" cy="594465"/>
      </dsp:txXfrm>
    </dsp:sp>
    <dsp:sp modelId="{CE5E23E2-828E-4278-BBEE-159951E5F1FA}">
      <dsp:nvSpPr>
        <dsp:cNvPr id="0" name=""/>
        <dsp:cNvSpPr/>
      </dsp:nvSpPr>
      <dsp:spPr>
        <a:xfrm>
          <a:off x="0" y="1467876"/>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17 </a:t>
          </a:r>
          <a:r>
            <a:rPr lang="zh-CN" altLang="zh-CN" sz="2100" kern="1200" dirty="0" smtClean="0">
              <a:latin typeface="微软雅黑" panose="020B0503020204020204" pitchFamily="34" charset="-122"/>
              <a:ea typeface="微软雅黑" panose="020B0503020204020204" pitchFamily="34" charset="-122"/>
            </a:rPr>
            <a:t>触“类”旁通</a:t>
          </a:r>
          <a:r>
            <a:rPr lang="en-US" altLang="zh-CN" sz="2100" kern="1200" dirty="0" smtClean="0">
              <a:latin typeface="微软雅黑" panose="020B0503020204020204" pitchFamily="34" charset="-122"/>
              <a:ea typeface="微软雅黑" panose="020B0503020204020204" pitchFamily="34" charset="-122"/>
            </a:rPr>
            <a:t>2</a:t>
          </a:r>
          <a:r>
            <a:rPr lang="zh-CN" altLang="zh-CN" sz="2100" kern="1200" dirty="0" smtClean="0">
              <a:latin typeface="微软雅黑" panose="020B0503020204020204" pitchFamily="34" charset="-122"/>
              <a:ea typeface="微软雅黑" panose="020B0503020204020204" pitchFamily="34" charset="-122"/>
            </a:rPr>
            <a:t>：类模块</a:t>
          </a:r>
        </a:p>
      </dsp:txBody>
      <dsp:txXfrm>
        <a:off x="32159" y="1500035"/>
        <a:ext cx="4123319" cy="594465"/>
      </dsp:txXfrm>
    </dsp:sp>
    <dsp:sp modelId="{CF5A865C-7D19-4B53-997D-F9922D12C461}">
      <dsp:nvSpPr>
        <dsp:cNvPr id="0" name=""/>
        <dsp:cNvSpPr/>
      </dsp:nvSpPr>
      <dsp:spPr>
        <a:xfrm>
          <a:off x="0" y="2187140"/>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18 </a:t>
          </a:r>
          <a:r>
            <a:rPr lang="zh-CN" altLang="zh-CN" sz="2100" kern="1200" dirty="0" smtClean="0">
              <a:latin typeface="微软雅黑" panose="020B0503020204020204" pitchFamily="34" charset="-122"/>
              <a:ea typeface="微软雅黑" panose="020B0503020204020204" pitchFamily="34" charset="-122"/>
            </a:rPr>
            <a:t>字典与用户界面设计</a:t>
          </a:r>
        </a:p>
      </dsp:txBody>
      <dsp:txXfrm>
        <a:off x="32159" y="2219299"/>
        <a:ext cx="4123319" cy="594465"/>
      </dsp:txXfrm>
    </dsp:sp>
    <dsp:sp modelId="{ACCEA8A0-133B-4E33-A20A-76037C0DFA0C}">
      <dsp:nvSpPr>
        <dsp:cNvPr id="0" name=""/>
        <dsp:cNvSpPr/>
      </dsp:nvSpPr>
      <dsp:spPr>
        <a:xfrm>
          <a:off x="0" y="2906403"/>
          <a:ext cx="418763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19 </a:t>
          </a:r>
          <a:r>
            <a:rPr lang="en-US" altLang="zh-CN" sz="2100" kern="1200" dirty="0" err="1" smtClean="0">
              <a:latin typeface="微软雅黑" panose="020B0503020204020204" pitchFamily="34" charset="-122"/>
              <a:ea typeface="微软雅黑" panose="020B0503020204020204" pitchFamily="34" charset="-122"/>
            </a:rPr>
            <a:t>Excel+Access</a:t>
          </a:r>
          <a:r>
            <a:rPr lang="zh-CN" altLang="en-US" sz="2100" kern="1200" dirty="0" smtClean="0">
              <a:latin typeface="微软雅黑" panose="020B0503020204020204" pitchFamily="34" charset="-122"/>
              <a:ea typeface="微软雅黑" panose="020B0503020204020204" pitchFamily="34" charset="-122"/>
            </a:rPr>
            <a:t>系统开发</a:t>
          </a:r>
          <a:endParaRPr lang="zh-CN" altLang="zh-CN" sz="2100" kern="1200" dirty="0" smtClean="0">
            <a:latin typeface="微软雅黑" panose="020B0503020204020204" pitchFamily="34" charset="-122"/>
            <a:ea typeface="微软雅黑" panose="020B0503020204020204" pitchFamily="34" charset="-122"/>
          </a:endParaRPr>
        </a:p>
      </dsp:txBody>
      <dsp:txXfrm>
        <a:off x="32159" y="2938562"/>
        <a:ext cx="4123319"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6/23/2016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6/23/2016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6/23/2016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6/23/2016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1060473"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19</a:t>
            </a:r>
            <a:r>
              <a:rPr lang="en-US" altLang="zh-CN" dirty="0" smtClean="0"/>
              <a:t/>
            </a:r>
            <a:br>
              <a:rPr lang="en-US" altLang="zh-CN" dirty="0" smtClean="0"/>
            </a:br>
            <a:r>
              <a:rPr lang="en-US" altLang="zh-CN" sz="5400" b="1" dirty="0" err="1">
                <a:latin typeface="Arial Unicode MS" pitchFamily="34" charset="-122"/>
                <a:ea typeface="Arial Unicode MS" pitchFamily="34" charset="-122"/>
                <a:cs typeface="Arial Unicode MS" pitchFamily="34" charset="-122"/>
              </a:rPr>
              <a:t>Excel+Access</a:t>
            </a:r>
            <a:r>
              <a:rPr lang="zh-CN" altLang="en-US" sz="5400" b="1" dirty="0">
                <a:latin typeface="Arial Unicode MS" pitchFamily="34" charset="-122"/>
                <a:ea typeface="Arial Unicode MS" pitchFamily="34" charset="-122"/>
                <a:cs typeface="Arial Unicode MS" pitchFamily="34" charset="-122"/>
              </a:rPr>
              <a:t>系统开发</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671445921"/>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完成纯</a:t>
            </a:r>
            <a:r>
              <a:rPr lang="en-US" altLang="zh-CN" dirty="0">
                <a:latin typeface="微软雅黑" panose="020B0503020204020204" pitchFamily="34" charset="-122"/>
              </a:rPr>
              <a:t>Excel</a:t>
            </a:r>
            <a:r>
              <a:rPr lang="zh-CN" altLang="en-US" dirty="0">
                <a:latin typeface="微软雅黑" panose="020B0503020204020204" pitchFamily="34" charset="-122"/>
              </a:rPr>
              <a:t>版销售工具的开发</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16111851"/>
              </p:ext>
            </p:extLst>
          </p:nvPr>
        </p:nvGraphicFramePr>
        <p:xfrm>
          <a:off x="6170308" y="630621"/>
          <a:ext cx="5559496" cy="2412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23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将程序数据库迁移至</a:t>
            </a:r>
            <a:r>
              <a:rPr lang="en-US" altLang="zh-CN" dirty="0">
                <a:latin typeface="微软雅黑" panose="020B0503020204020204" pitchFamily="34" charset="-122"/>
              </a:rPr>
              <a:t>Access</a:t>
            </a:r>
            <a:r>
              <a:rPr lang="zh-CN" altLang="en-US" dirty="0">
                <a:latin typeface="微软雅黑" panose="020B0503020204020204" pitchFamily="34" charset="-122"/>
              </a:rPr>
              <a:t>数据库</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00569626"/>
              </p:ext>
            </p:extLst>
          </p:nvPr>
        </p:nvGraphicFramePr>
        <p:xfrm>
          <a:off x="6123011" y="740979"/>
          <a:ext cx="5559496" cy="234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57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完成门店销售工具的创建</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Access</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数据库</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075364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68" y="2908422"/>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7060174" cy="649487"/>
          </a:xfrm>
          <a:prstGeom prst="rect">
            <a:avLst/>
          </a:prstGeom>
          <a:noFill/>
        </p:spPr>
        <p:txBody>
          <a:bodyPr wrap="square" lIns="0" tIns="0" rIns="0" bIns="0" rtlCol="0">
            <a:noAutofit/>
          </a:bodyPr>
          <a:lstStyle/>
          <a:p>
            <a:pPr lvl="0"/>
            <a:r>
              <a:rPr lang="en-US" altLang="zh-CN" sz="2400" dirty="0">
                <a:solidFill>
                  <a:schemeClr val="bg2"/>
                </a:solidFill>
                <a:latin typeface="微软雅黑" panose="020B0503020204020204" pitchFamily="34" charset="-122"/>
                <a:ea typeface="微软雅黑" panose="020B0503020204020204" pitchFamily="34" charset="-122"/>
              </a:rPr>
              <a:t>Me.ListBox1.Selected (i)</a:t>
            </a:r>
            <a:endParaRPr lang="zh-CN" altLang="en-US" sz="2400" dirty="0">
              <a:solidFill>
                <a:schemeClr val="bg2"/>
              </a:solidFill>
            </a:endParaRPr>
          </a:p>
        </p:txBody>
      </p:sp>
      <p:sp>
        <p:nvSpPr>
          <p:cNvPr id="15" name="TextBox 14"/>
          <p:cNvSpPr txBox="1"/>
          <p:nvPr/>
        </p:nvSpPr>
        <p:spPr>
          <a:xfrm>
            <a:off x="1011769" y="3550753"/>
            <a:ext cx="9976019" cy="1246495"/>
          </a:xfrm>
          <a:prstGeom prst="rect">
            <a:avLst/>
          </a:prstGeom>
          <a:noFill/>
        </p:spPr>
        <p:txBody>
          <a:bodyPr wrap="square" lIns="0" tIns="0" rIns="0" bIns="0" rtlCol="0">
            <a:spAutoFit/>
          </a:bodyPr>
          <a:lstStyle/>
          <a:p>
            <a:pPr lvl="0">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在</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SQL</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语句中使用变量</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err="1" smtClean="0">
                <a:gradFill>
                  <a:gsLst>
                    <a:gs pos="2917">
                      <a:schemeClr val="bg2"/>
                    </a:gs>
                    <a:gs pos="95000">
                      <a:schemeClr val="bg2"/>
                    </a:gs>
                  </a:gsLst>
                  <a:lin ang="5400000" scaled="0"/>
                </a:gradFill>
                <a:latin typeface="微软雅黑" pitchFamily="34" charset="-122"/>
                <a:ea typeface="微软雅黑" pitchFamily="34" charset="-122"/>
              </a:rPr>
              <a:t>E</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xcel+Access</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软件架构</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E</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xcel+Access</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软件</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架构的优势</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70745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latin typeface="微软雅黑" panose="020B0503020204020204" pitchFamily="34" charset="-122"/>
              </a:rPr>
              <a:t>VBA</a:t>
            </a:r>
            <a:r>
              <a:rPr lang="zh-CN" altLang="en-US" dirty="0">
                <a:latin typeface="微软雅黑" panose="020B0503020204020204" pitchFamily="34" charset="-122"/>
              </a:rPr>
              <a:t>课程</a:t>
            </a:r>
            <a:r>
              <a:rPr lang="zh-CN" altLang="en-US" dirty="0" smtClean="0">
                <a:latin typeface="微软雅黑" panose="020B0503020204020204" pitchFamily="34" charset="-122"/>
              </a:rPr>
              <a:t>回顾</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4" name="图示 3"/>
          <p:cNvGraphicFramePr/>
          <p:nvPr>
            <p:extLst>
              <p:ext uri="{D42A27DB-BD31-4B8C-83A1-F6EECF244321}">
                <p14:modId xmlns:p14="http://schemas.microsoft.com/office/powerpoint/2010/main" val="2172775874"/>
              </p:ext>
            </p:extLst>
          </p:nvPr>
        </p:nvGraphicFramePr>
        <p:xfrm>
          <a:off x="1156874" y="1749973"/>
          <a:ext cx="4187637" cy="359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000829721"/>
              </p:ext>
            </p:extLst>
          </p:nvPr>
        </p:nvGraphicFramePr>
        <p:xfrm>
          <a:off x="6296433" y="1702675"/>
          <a:ext cx="4187637" cy="3594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80880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latin typeface="微软雅黑" panose="020B0503020204020204" pitchFamily="34" charset="-122"/>
              </a:rPr>
              <a:t>VBA</a:t>
            </a:r>
            <a:r>
              <a:rPr lang="zh-CN" altLang="en-US" dirty="0">
                <a:latin typeface="微软雅黑" panose="020B0503020204020204" pitchFamily="34" charset="-122"/>
              </a:rPr>
              <a:t>课程</a:t>
            </a:r>
            <a:r>
              <a:rPr lang="zh-CN" altLang="en-US" dirty="0" smtClean="0">
                <a:latin typeface="微软雅黑" panose="020B0503020204020204" pitchFamily="34" charset="-122"/>
              </a:rPr>
              <a:t>回顾</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9</a:t>
            </a:fld>
            <a:endParaRPr lang="en-US" dirty="0"/>
          </a:p>
        </p:txBody>
      </p:sp>
      <p:graphicFrame>
        <p:nvGraphicFramePr>
          <p:cNvPr id="5" name="图示 4"/>
          <p:cNvGraphicFramePr/>
          <p:nvPr>
            <p:extLst>
              <p:ext uri="{D42A27DB-BD31-4B8C-83A1-F6EECF244321}">
                <p14:modId xmlns:p14="http://schemas.microsoft.com/office/powerpoint/2010/main" val="2916216410"/>
              </p:ext>
            </p:extLst>
          </p:nvPr>
        </p:nvGraphicFramePr>
        <p:xfrm>
          <a:off x="1156874" y="1749973"/>
          <a:ext cx="4187637" cy="3594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3523382440"/>
              </p:ext>
            </p:extLst>
          </p:nvPr>
        </p:nvGraphicFramePr>
        <p:xfrm>
          <a:off x="6296433" y="1702675"/>
          <a:ext cx="4187637" cy="3594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47943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Words>
  <Application>Microsoft Office PowerPoint</Application>
  <PresentationFormat>自定义</PresentationFormat>
  <Paragraphs>63</Paragraphs>
  <Slides>11</Slides>
  <Notes>2</Notes>
  <HiddenSlides>0</HiddenSlides>
  <MMClips>0</MMClips>
  <ScaleCrop>false</ScaleCrop>
  <HeadingPairs>
    <vt:vector size="4" baseType="variant">
      <vt:variant>
        <vt:lpstr>主题</vt:lpstr>
      </vt:variant>
      <vt:variant>
        <vt:i4>5</vt:i4>
      </vt:variant>
      <vt:variant>
        <vt:lpstr>幻灯片标题</vt:lpstr>
      </vt:variant>
      <vt:variant>
        <vt:i4>11</vt:i4>
      </vt:variant>
    </vt:vector>
  </HeadingPairs>
  <TitlesOfParts>
    <vt:vector size="16"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19 Excel+Access系统开发</vt:lpstr>
      <vt:lpstr>议程</vt:lpstr>
      <vt:lpstr>PowerPoint 演示文稿</vt:lpstr>
      <vt:lpstr>PowerPoint 演示文稿</vt:lpstr>
      <vt:lpstr>课程小结</vt:lpstr>
      <vt:lpstr>课程小结</vt:lpstr>
      <vt:lpstr>VBA课程回顾</vt:lpstr>
      <vt:lpstr>VBA课程回顾</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2016-06-23T10:39:24Z</dcterms:modified>
</cp:coreProperties>
</file>