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046" r:id="rId2"/>
    <p:sldMasterId id="2147484232" r:id="rId3"/>
    <p:sldMasterId id="2147484250" r:id="rId4"/>
    <p:sldMasterId id="2147484264" r:id="rId5"/>
  </p:sldMasterIdLst>
  <p:notesMasterIdLst>
    <p:notesMasterId r:id="rId16"/>
  </p:notesMasterIdLst>
  <p:handoutMasterIdLst>
    <p:handoutMasterId r:id="rId17"/>
  </p:handoutMasterIdLst>
  <p:sldIdLst>
    <p:sldId id="1129" r:id="rId6"/>
    <p:sldId id="648" r:id="rId7"/>
    <p:sldId id="1119" r:id="rId8"/>
    <p:sldId id="1120" r:id="rId9"/>
    <p:sldId id="1127" r:id="rId10"/>
    <p:sldId id="1128" r:id="rId11"/>
    <p:sldId id="1125" r:id="rId12"/>
    <p:sldId id="1126" r:id="rId13"/>
    <p:sldId id="1118" r:id="rId14"/>
    <p:sldId id="1106" r:id="rId15"/>
  </p:sldIdLst>
  <p:sldSz cx="12188825" cy="6858000"/>
  <p:notesSz cx="7010400" cy="92964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C5C8CDB-7375-4A1A-9616-8B000A3016D1}">
          <p14:sldIdLst>
            <p14:sldId id="1129"/>
            <p14:sldId id="648"/>
            <p14:sldId id="1119"/>
            <p14:sldId id="1120"/>
            <p14:sldId id="1127"/>
            <p14:sldId id="1128"/>
            <p14:sldId id="1125"/>
            <p14:sldId id="1126"/>
            <p14:sldId id="1118"/>
            <p14:sldId id="1106"/>
          </p14:sldIdLst>
        </p14:section>
      </p14:sectionLst>
    </p:ext>
    <p:ext uri="{EFAFB233-063F-42B5-8137-9DF3F51BA10A}">
      <p15:sldGuideLst xmlns:p15="http://schemas.microsoft.com/office/powerpoint/2012/main" xmlns="">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guide id="3" orient="horz" pos="2928">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88EE"/>
    <a:srgbClr val="FFFF99"/>
    <a:srgbClr val="0072C6"/>
    <a:srgbClr val="2D82FF"/>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84780" autoAdjust="0"/>
  </p:normalViewPr>
  <p:slideViewPr>
    <p:cSldViewPr snapToGrid="0">
      <p:cViewPr varScale="1">
        <p:scale>
          <a:sx n="60" d="100"/>
          <a:sy n="60" d="100"/>
        </p:scale>
        <p:origin x="-1092" y="-78"/>
      </p:cViewPr>
      <p:guideLst>
        <p:guide orient="horz" pos="2328"/>
        <p:guide orient="horz" pos="3000"/>
        <p:guide orient="horz" pos="4200"/>
        <p:guide orient="horz" pos="2376"/>
        <p:guide orient="horz" pos="2952"/>
        <p:guide orient="horz" pos="2040"/>
        <p:guide orient="horz" pos="2880"/>
        <p:guide orient="horz" pos="3942"/>
        <p:guide orient="horz" pos="3648"/>
        <p:guide orient="horz" pos="4104"/>
        <p:guide orient="horz" pos="3696"/>
        <p:guide pos="311"/>
        <p:guide pos="7559"/>
        <p:guide pos="3911"/>
        <p:guide pos="2111"/>
        <p:guide pos="2759"/>
        <p:guide pos="7229"/>
        <p:guide pos="149"/>
        <p:guide pos="1967"/>
      </p:guideLst>
    </p:cSldViewPr>
  </p:slideViewPr>
  <p:notesTextViewPr>
    <p:cViewPr>
      <p:scale>
        <a:sx n="75" d="100"/>
        <a:sy n="75" d="100"/>
      </p:scale>
      <p:origin x="0" y="0"/>
    </p:cViewPr>
  </p:notesTextViewPr>
  <p:sorterViewPr>
    <p:cViewPr>
      <p:scale>
        <a:sx n="180" d="100"/>
        <a:sy n="180" d="100"/>
      </p:scale>
      <p:origin x="0" y="-32406"/>
    </p:cViewPr>
  </p:sorterViewPr>
  <p:notesViewPr>
    <p:cSldViewPr snapToGrid="0" showGuides="1">
      <p:cViewPr varScale="1">
        <p:scale>
          <a:sx n="88" d="100"/>
          <a:sy n="88" d="100"/>
        </p:scale>
        <p:origin x="3774" y="66"/>
      </p:cViewPr>
      <p:guideLst>
        <p:guide orient="horz" pos="2880"/>
        <p:guide orient="horz" pos="2928"/>
        <p:guide pos="2160"/>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66F7CD-5C02-4D59-AB56-2CAC8D173266}"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4E6641FE-B5F4-4A19-BC20-253655F34A22}">
      <dgm:prSet phldrT="[文本]"/>
      <dgm:spPr/>
      <dgm:t>
        <a:bodyPr/>
        <a:lstStyle/>
        <a:p>
          <a:r>
            <a:rPr lang="en-US" altLang="zh-CN" dirty="0" smtClean="0">
              <a:latin typeface="微软雅黑" panose="020B0503020204020204" pitchFamily="34" charset="-122"/>
              <a:ea typeface="微软雅黑" panose="020B0503020204020204" pitchFamily="34" charset="-122"/>
            </a:rPr>
            <a:t>Range </a:t>
          </a:r>
          <a:r>
            <a:rPr lang="zh-CN" altLang="en-US" dirty="0" smtClean="0">
              <a:latin typeface="微软雅黑" panose="020B0503020204020204" pitchFamily="34" charset="-122"/>
              <a:ea typeface="微软雅黑" panose="020B0503020204020204" pitchFamily="34" charset="-122"/>
            </a:rPr>
            <a:t>单元格对象</a:t>
          </a:r>
          <a:endParaRPr lang="en-US" dirty="0">
            <a:latin typeface="微软雅黑" panose="020B0503020204020204" pitchFamily="34" charset="-122"/>
            <a:ea typeface="微软雅黑" panose="020B0503020204020204" pitchFamily="34" charset="-122"/>
          </a:endParaRPr>
        </a:p>
      </dgm:t>
    </dgm:pt>
    <dgm:pt modelId="{74C827AC-F6FD-47D6-BF33-7485CD00516E}" type="parTrans" cxnId="{51270ACC-9462-46D9-B4A4-23F16FB997C8}">
      <dgm:prSet/>
      <dgm:spPr/>
      <dgm:t>
        <a:bodyPr/>
        <a:lstStyle/>
        <a:p>
          <a:endParaRPr lang="en-US">
            <a:latin typeface="微软雅黑" panose="020B0503020204020204" pitchFamily="34" charset="-122"/>
            <a:ea typeface="微软雅黑" panose="020B0503020204020204" pitchFamily="34" charset="-122"/>
          </a:endParaRPr>
        </a:p>
      </dgm:t>
    </dgm:pt>
    <dgm:pt modelId="{88FE1D54-FA3C-4E4D-8F43-65C9564CC64B}" type="sibTrans" cxnId="{51270ACC-9462-46D9-B4A4-23F16FB997C8}">
      <dgm:prSet/>
      <dgm:spPr/>
      <dgm:t>
        <a:bodyPr/>
        <a:lstStyle/>
        <a:p>
          <a:endParaRPr lang="en-US">
            <a:latin typeface="微软雅黑" panose="020B0503020204020204" pitchFamily="34" charset="-122"/>
            <a:ea typeface="微软雅黑" panose="020B0503020204020204" pitchFamily="34" charset="-122"/>
          </a:endParaRPr>
        </a:p>
      </dgm:t>
    </dgm:pt>
    <dgm:pt modelId="{DD82D004-AE8A-4961-B842-7D381142C71F}">
      <dgm:prSet phldrT="[文本]"/>
      <dgm:spPr/>
      <dgm:t>
        <a:bodyPr/>
        <a:lstStyle/>
        <a:p>
          <a:r>
            <a:rPr lang="en-US" altLang="zh-CN" dirty="0" smtClean="0">
              <a:latin typeface="微软雅黑" panose="020B0503020204020204" pitchFamily="34" charset="-122"/>
              <a:ea typeface="微软雅黑" panose="020B0503020204020204" pitchFamily="34" charset="-122"/>
            </a:rPr>
            <a:t>IF</a:t>
          </a:r>
          <a:r>
            <a:rPr lang="zh-CN" altLang="en-US" dirty="0" smtClean="0">
              <a:latin typeface="微软雅黑" panose="020B0503020204020204" pitchFamily="34" charset="-122"/>
              <a:ea typeface="微软雅黑" panose="020B0503020204020204" pitchFamily="34" charset="-122"/>
            </a:rPr>
            <a:t>函数过程控制</a:t>
          </a:r>
          <a:endParaRPr lang="en-US" dirty="0">
            <a:latin typeface="微软雅黑" panose="020B0503020204020204" pitchFamily="34" charset="-122"/>
            <a:ea typeface="微软雅黑" panose="020B0503020204020204" pitchFamily="34" charset="-122"/>
          </a:endParaRPr>
        </a:p>
      </dgm:t>
    </dgm:pt>
    <dgm:pt modelId="{9C9CFC7A-917B-4DD3-9E8C-0430120558F1}" type="parTrans" cxnId="{B59DAA97-E7B8-4983-A8F6-0057E3402FF4}">
      <dgm:prSet/>
      <dgm:spPr/>
      <dgm:t>
        <a:bodyPr/>
        <a:lstStyle/>
        <a:p>
          <a:endParaRPr lang="en-US">
            <a:latin typeface="微软雅黑" panose="020B0503020204020204" pitchFamily="34" charset="-122"/>
            <a:ea typeface="微软雅黑" panose="020B0503020204020204" pitchFamily="34" charset="-122"/>
          </a:endParaRPr>
        </a:p>
      </dgm:t>
    </dgm:pt>
    <dgm:pt modelId="{BF52B89A-CBAA-4B66-AD02-D27B4D868B8B}" type="sibTrans" cxnId="{B59DAA97-E7B8-4983-A8F6-0057E3402FF4}">
      <dgm:prSet/>
      <dgm:spPr/>
      <dgm:t>
        <a:bodyPr/>
        <a:lstStyle/>
        <a:p>
          <a:endParaRPr lang="en-US">
            <a:latin typeface="微软雅黑" panose="020B0503020204020204" pitchFamily="34" charset="-122"/>
            <a:ea typeface="微软雅黑" panose="020B0503020204020204" pitchFamily="34" charset="-122"/>
          </a:endParaRPr>
        </a:p>
      </dgm:t>
    </dgm:pt>
    <dgm:pt modelId="{A1E08C71-A193-4985-A4A9-CF006FE25564}">
      <dgm:prSet phldrT="[文本]"/>
      <dgm:spPr/>
      <dgm:t>
        <a:bodyPr/>
        <a:lstStyle/>
        <a:p>
          <a:r>
            <a:rPr lang="zh-CN" altLang="en-US" dirty="0" smtClean="0">
              <a:latin typeface="微软雅黑" panose="020B0503020204020204" pitchFamily="34" charset="-122"/>
              <a:ea typeface="微软雅黑" panose="020B0503020204020204" pitchFamily="34" charset="-122"/>
            </a:rPr>
            <a:t>用</a:t>
          </a:r>
          <a:r>
            <a:rPr lang="en-US" altLang="zh-CN" dirty="0" smtClean="0">
              <a:latin typeface="微软雅黑" panose="020B0503020204020204" pitchFamily="34" charset="-122"/>
              <a:ea typeface="微软雅黑" panose="020B0503020204020204" pitchFamily="34" charset="-122"/>
            </a:rPr>
            <a:t>IF</a:t>
          </a:r>
          <a:r>
            <a:rPr lang="zh-CN" altLang="en-US" dirty="0" smtClean="0">
              <a:latin typeface="微软雅黑" panose="020B0503020204020204" pitchFamily="34" charset="-122"/>
              <a:ea typeface="微软雅黑" panose="020B0503020204020204" pitchFamily="34" charset="-122"/>
            </a:rPr>
            <a:t>退出</a:t>
          </a:r>
          <a:r>
            <a:rPr lang="en-US" altLang="zh-CN" dirty="0" smtClean="0">
              <a:latin typeface="微软雅黑" panose="020B0503020204020204" pitchFamily="34" charset="-122"/>
              <a:ea typeface="微软雅黑" panose="020B0503020204020204" pitchFamily="34" charset="-122"/>
            </a:rPr>
            <a:t>For</a:t>
          </a:r>
          <a:r>
            <a:rPr lang="zh-CN" altLang="en-US" dirty="0" smtClean="0">
              <a:latin typeface="微软雅黑" panose="020B0503020204020204" pitchFamily="34" charset="-122"/>
              <a:ea typeface="微软雅黑" panose="020B0503020204020204" pitchFamily="34" charset="-122"/>
            </a:rPr>
            <a:t>循环</a:t>
          </a:r>
          <a:endParaRPr lang="en-US" dirty="0">
            <a:latin typeface="微软雅黑" panose="020B0503020204020204" pitchFamily="34" charset="-122"/>
            <a:ea typeface="微软雅黑" panose="020B0503020204020204" pitchFamily="34" charset="-122"/>
          </a:endParaRPr>
        </a:p>
      </dgm:t>
    </dgm:pt>
    <dgm:pt modelId="{7C7903C1-6DEF-40D9-8A85-4D65A0133426}" type="parTrans" cxnId="{89C38296-D169-4EF2-9B9C-23571399F87B}">
      <dgm:prSet/>
      <dgm:spPr/>
      <dgm:t>
        <a:bodyPr/>
        <a:lstStyle/>
        <a:p>
          <a:endParaRPr lang="en-US">
            <a:latin typeface="微软雅黑" panose="020B0503020204020204" pitchFamily="34" charset="-122"/>
            <a:ea typeface="微软雅黑" panose="020B0503020204020204" pitchFamily="34" charset="-122"/>
          </a:endParaRPr>
        </a:p>
      </dgm:t>
    </dgm:pt>
    <dgm:pt modelId="{D95C2BDD-E221-42FA-B0EF-9D09B40FE349}" type="sibTrans" cxnId="{89C38296-D169-4EF2-9B9C-23571399F87B}">
      <dgm:prSet/>
      <dgm:spPr/>
      <dgm:t>
        <a:bodyPr/>
        <a:lstStyle/>
        <a:p>
          <a:endParaRPr lang="en-US">
            <a:latin typeface="微软雅黑" panose="020B0503020204020204" pitchFamily="34" charset="-122"/>
            <a:ea typeface="微软雅黑" panose="020B0503020204020204" pitchFamily="34" charset="-122"/>
          </a:endParaRPr>
        </a:p>
      </dgm:t>
    </dgm:pt>
    <dgm:pt modelId="{8E92C0D9-568C-4A11-8A3B-5D3848C5C6DA}">
      <dgm:prSet phldrT="[文本]"/>
      <dgm:spPr/>
      <dgm:t>
        <a:bodyPr/>
        <a:lstStyle/>
        <a:p>
          <a:r>
            <a:rPr lang="zh-CN" altLang="en-US" dirty="0" smtClean="0">
              <a:latin typeface="微软雅黑" panose="020B0503020204020204" pitchFamily="34" charset="-122"/>
              <a:ea typeface="微软雅黑" panose="020B0503020204020204" pitchFamily="34" charset="-122"/>
            </a:rPr>
            <a:t>课程小结及课后练习</a:t>
          </a:r>
          <a:endParaRPr lang="en-US" dirty="0">
            <a:latin typeface="微软雅黑" panose="020B0503020204020204" pitchFamily="34" charset="-122"/>
            <a:ea typeface="微软雅黑" panose="020B0503020204020204" pitchFamily="34" charset="-122"/>
          </a:endParaRPr>
        </a:p>
      </dgm:t>
    </dgm:pt>
    <dgm:pt modelId="{4A3E0598-85AC-4DEF-B795-E0C4A45FA9F6}" type="parTrans" cxnId="{FB08DED4-50CE-4971-B0ED-C354E8A7D657}">
      <dgm:prSet/>
      <dgm:spPr/>
      <dgm:t>
        <a:bodyPr/>
        <a:lstStyle/>
        <a:p>
          <a:endParaRPr lang="zh-CN" altLang="en-US"/>
        </a:p>
      </dgm:t>
    </dgm:pt>
    <dgm:pt modelId="{E7AA48B2-4F81-4D45-BD09-89A19E1241CF}" type="sibTrans" cxnId="{FB08DED4-50CE-4971-B0ED-C354E8A7D657}">
      <dgm:prSet/>
      <dgm:spPr/>
      <dgm:t>
        <a:bodyPr/>
        <a:lstStyle/>
        <a:p>
          <a:endParaRPr lang="zh-CN" altLang="en-US"/>
        </a:p>
      </dgm:t>
    </dgm:pt>
    <dgm:pt modelId="{5A16059F-BD97-4ECE-AD88-D729903EFB0B}" type="pres">
      <dgm:prSet presAssocID="{9B66F7CD-5C02-4D59-AB56-2CAC8D173266}" presName="Name0" presStyleCnt="0">
        <dgm:presLayoutVars>
          <dgm:chMax val="7"/>
          <dgm:chPref val="7"/>
          <dgm:dir/>
        </dgm:presLayoutVars>
      </dgm:prSet>
      <dgm:spPr/>
      <dgm:t>
        <a:bodyPr/>
        <a:lstStyle/>
        <a:p>
          <a:endParaRPr lang="en-US"/>
        </a:p>
      </dgm:t>
    </dgm:pt>
    <dgm:pt modelId="{73FB3BB1-EC19-4D4B-AB5E-472D8AB9ED7D}" type="pres">
      <dgm:prSet presAssocID="{9B66F7CD-5C02-4D59-AB56-2CAC8D173266}" presName="Name1" presStyleCnt="0"/>
      <dgm:spPr/>
    </dgm:pt>
    <dgm:pt modelId="{D0D916AE-B745-4633-B174-DB8009A47EC6}" type="pres">
      <dgm:prSet presAssocID="{9B66F7CD-5C02-4D59-AB56-2CAC8D173266}" presName="cycle" presStyleCnt="0"/>
      <dgm:spPr/>
    </dgm:pt>
    <dgm:pt modelId="{EA6797E9-516D-4B07-B076-038E980C99BC}" type="pres">
      <dgm:prSet presAssocID="{9B66F7CD-5C02-4D59-AB56-2CAC8D173266}" presName="srcNode" presStyleLbl="node1" presStyleIdx="0" presStyleCnt="4"/>
      <dgm:spPr/>
    </dgm:pt>
    <dgm:pt modelId="{BC9B1693-3E06-4F06-9695-14DAB2F73F1E}" type="pres">
      <dgm:prSet presAssocID="{9B66F7CD-5C02-4D59-AB56-2CAC8D173266}" presName="conn" presStyleLbl="parChTrans1D2" presStyleIdx="0" presStyleCnt="1"/>
      <dgm:spPr/>
      <dgm:t>
        <a:bodyPr/>
        <a:lstStyle/>
        <a:p>
          <a:endParaRPr lang="en-US"/>
        </a:p>
      </dgm:t>
    </dgm:pt>
    <dgm:pt modelId="{FFB346DC-967C-4B24-981F-A5C2F8E1857D}" type="pres">
      <dgm:prSet presAssocID="{9B66F7CD-5C02-4D59-AB56-2CAC8D173266}" presName="extraNode" presStyleLbl="node1" presStyleIdx="0" presStyleCnt="4"/>
      <dgm:spPr/>
    </dgm:pt>
    <dgm:pt modelId="{61D1397A-EFB0-4EC7-98B0-FD5269F6E264}" type="pres">
      <dgm:prSet presAssocID="{9B66F7CD-5C02-4D59-AB56-2CAC8D173266}" presName="dstNode" presStyleLbl="node1" presStyleIdx="0" presStyleCnt="4"/>
      <dgm:spPr/>
    </dgm:pt>
    <dgm:pt modelId="{A525391E-456B-4FB1-8D96-4E0DC43C643B}" type="pres">
      <dgm:prSet presAssocID="{4E6641FE-B5F4-4A19-BC20-253655F34A22}" presName="text_1" presStyleLbl="node1" presStyleIdx="0" presStyleCnt="4">
        <dgm:presLayoutVars>
          <dgm:bulletEnabled val="1"/>
        </dgm:presLayoutVars>
      </dgm:prSet>
      <dgm:spPr/>
      <dgm:t>
        <a:bodyPr/>
        <a:lstStyle/>
        <a:p>
          <a:endParaRPr lang="en-US"/>
        </a:p>
      </dgm:t>
    </dgm:pt>
    <dgm:pt modelId="{A017A3E4-7C5F-4DED-9180-4076C050316B}" type="pres">
      <dgm:prSet presAssocID="{4E6641FE-B5F4-4A19-BC20-253655F34A22}" presName="accent_1" presStyleCnt="0"/>
      <dgm:spPr/>
    </dgm:pt>
    <dgm:pt modelId="{CEAF5CDE-7ACE-4FCC-A6A9-5B276A468D80}" type="pres">
      <dgm:prSet presAssocID="{4E6641FE-B5F4-4A19-BC20-253655F34A22}" presName="accentRepeatNode" presStyleLbl="solidFgAcc1" presStyleIdx="0" presStyleCnt="4"/>
      <dgm:spPr>
        <a:effectLst>
          <a:outerShdw blurRad="63500" sx="107000" sy="107000" algn="ctr" rotWithShape="0">
            <a:prstClr val="black">
              <a:alpha val="40000"/>
            </a:prstClr>
          </a:outerShdw>
        </a:effectLst>
      </dgm:spPr>
      <dgm:t>
        <a:bodyPr/>
        <a:lstStyle/>
        <a:p>
          <a:endParaRPr lang="zh-CN" altLang="en-US"/>
        </a:p>
      </dgm:t>
    </dgm:pt>
    <dgm:pt modelId="{C3902F02-2AE6-4A58-BB25-3B9C3FAF8EF6}" type="pres">
      <dgm:prSet presAssocID="{DD82D004-AE8A-4961-B842-7D381142C71F}" presName="text_2" presStyleLbl="node1" presStyleIdx="1" presStyleCnt="4">
        <dgm:presLayoutVars>
          <dgm:bulletEnabled val="1"/>
        </dgm:presLayoutVars>
      </dgm:prSet>
      <dgm:spPr/>
      <dgm:t>
        <a:bodyPr/>
        <a:lstStyle/>
        <a:p>
          <a:endParaRPr lang="en-US"/>
        </a:p>
      </dgm:t>
    </dgm:pt>
    <dgm:pt modelId="{BD70C0AA-C151-48A7-B98F-5856A01B425C}" type="pres">
      <dgm:prSet presAssocID="{DD82D004-AE8A-4961-B842-7D381142C71F}" presName="accent_2" presStyleCnt="0"/>
      <dgm:spPr/>
    </dgm:pt>
    <dgm:pt modelId="{3E7326FE-E741-4818-8C78-EEA5D4E7ABA7}" type="pres">
      <dgm:prSet presAssocID="{DD82D004-AE8A-4961-B842-7D381142C71F}" presName="accentRepeatNode" presStyleLbl="solidFgAcc1" presStyleIdx="1" presStyleCnt="4"/>
      <dgm:spPr>
        <a:effectLst>
          <a:outerShdw blurRad="63500" sx="107000" sy="107000" algn="ctr" rotWithShape="0">
            <a:prstClr val="black">
              <a:alpha val="40000"/>
            </a:prstClr>
          </a:outerShdw>
        </a:effectLst>
      </dgm:spPr>
      <dgm:t>
        <a:bodyPr/>
        <a:lstStyle/>
        <a:p>
          <a:endParaRPr lang="zh-CN" altLang="en-US"/>
        </a:p>
      </dgm:t>
    </dgm:pt>
    <dgm:pt modelId="{67214104-825C-44FB-A978-B82B820FD636}" type="pres">
      <dgm:prSet presAssocID="{A1E08C71-A193-4985-A4A9-CF006FE25564}" presName="text_3" presStyleLbl="node1" presStyleIdx="2" presStyleCnt="4">
        <dgm:presLayoutVars>
          <dgm:bulletEnabled val="1"/>
        </dgm:presLayoutVars>
      </dgm:prSet>
      <dgm:spPr/>
      <dgm:t>
        <a:bodyPr/>
        <a:lstStyle/>
        <a:p>
          <a:endParaRPr lang="en-US"/>
        </a:p>
      </dgm:t>
    </dgm:pt>
    <dgm:pt modelId="{1EA701C6-FCAD-4365-AB4D-357A322433D8}" type="pres">
      <dgm:prSet presAssocID="{A1E08C71-A193-4985-A4A9-CF006FE25564}" presName="accent_3" presStyleCnt="0"/>
      <dgm:spPr/>
    </dgm:pt>
    <dgm:pt modelId="{DACA6BE4-CD0F-47C0-AB35-9B5E26BE5D05}" type="pres">
      <dgm:prSet presAssocID="{A1E08C71-A193-4985-A4A9-CF006FE25564}" presName="accentRepeatNode" presStyleLbl="solidFgAcc1" presStyleIdx="2" presStyleCnt="4"/>
      <dgm:spPr>
        <a:effectLst>
          <a:outerShdw blurRad="63500" sx="107000" sy="107000" algn="ctr" rotWithShape="0">
            <a:prstClr val="black">
              <a:alpha val="40000"/>
            </a:prstClr>
          </a:outerShdw>
        </a:effectLst>
      </dgm:spPr>
      <dgm:t>
        <a:bodyPr/>
        <a:lstStyle/>
        <a:p>
          <a:endParaRPr lang="zh-CN" altLang="en-US"/>
        </a:p>
      </dgm:t>
    </dgm:pt>
    <dgm:pt modelId="{DAF54921-759C-4AED-8C0D-ADAA7A285196}" type="pres">
      <dgm:prSet presAssocID="{8E92C0D9-568C-4A11-8A3B-5D3848C5C6DA}" presName="text_4" presStyleLbl="node1" presStyleIdx="3" presStyleCnt="4">
        <dgm:presLayoutVars>
          <dgm:bulletEnabled val="1"/>
        </dgm:presLayoutVars>
      </dgm:prSet>
      <dgm:spPr/>
      <dgm:t>
        <a:bodyPr/>
        <a:lstStyle/>
        <a:p>
          <a:endParaRPr lang="zh-CN" altLang="en-US"/>
        </a:p>
      </dgm:t>
    </dgm:pt>
    <dgm:pt modelId="{4239F951-1681-4BAC-A25A-1D9C8951B9DF}" type="pres">
      <dgm:prSet presAssocID="{8E92C0D9-568C-4A11-8A3B-5D3848C5C6DA}" presName="accent_4" presStyleCnt="0"/>
      <dgm:spPr/>
    </dgm:pt>
    <dgm:pt modelId="{CB776D93-6AB3-4892-B624-464F0568572C}" type="pres">
      <dgm:prSet presAssocID="{8E92C0D9-568C-4A11-8A3B-5D3848C5C6DA}" presName="accentRepeatNode" presStyleLbl="solidFgAcc1" presStyleIdx="3" presStyleCnt="4"/>
      <dgm:spPr>
        <a:effectLst>
          <a:outerShdw blurRad="63500" sx="102000" sy="102000" algn="ctr" rotWithShape="0">
            <a:prstClr val="black">
              <a:alpha val="40000"/>
            </a:prstClr>
          </a:outerShdw>
        </a:effectLst>
      </dgm:spPr>
      <dgm:t>
        <a:bodyPr/>
        <a:lstStyle/>
        <a:p>
          <a:endParaRPr lang="zh-CN" altLang="en-US"/>
        </a:p>
      </dgm:t>
    </dgm:pt>
  </dgm:ptLst>
  <dgm:cxnLst>
    <dgm:cxn modelId="{89C38296-D169-4EF2-9B9C-23571399F87B}" srcId="{9B66F7CD-5C02-4D59-AB56-2CAC8D173266}" destId="{A1E08C71-A193-4985-A4A9-CF006FE25564}" srcOrd="2" destOrd="0" parTransId="{7C7903C1-6DEF-40D9-8A85-4D65A0133426}" sibTransId="{D95C2BDD-E221-42FA-B0EF-9D09B40FE349}"/>
    <dgm:cxn modelId="{5B31A001-581A-4B20-82EE-6087815D71F8}" type="presOf" srcId="{DD82D004-AE8A-4961-B842-7D381142C71F}" destId="{C3902F02-2AE6-4A58-BB25-3B9C3FAF8EF6}" srcOrd="0" destOrd="0" presId="urn:microsoft.com/office/officeart/2008/layout/VerticalCurvedList"/>
    <dgm:cxn modelId="{887C9C0D-7485-4250-B774-BEAC41EAB2B8}" type="presOf" srcId="{8E92C0D9-568C-4A11-8A3B-5D3848C5C6DA}" destId="{DAF54921-759C-4AED-8C0D-ADAA7A285196}" srcOrd="0" destOrd="0" presId="urn:microsoft.com/office/officeart/2008/layout/VerticalCurvedList"/>
    <dgm:cxn modelId="{A70B74CC-0CC7-437F-A0B5-73676E9A5256}" type="presOf" srcId="{88FE1D54-FA3C-4E4D-8F43-65C9564CC64B}" destId="{BC9B1693-3E06-4F06-9695-14DAB2F73F1E}" srcOrd="0" destOrd="0" presId="urn:microsoft.com/office/officeart/2008/layout/VerticalCurvedList"/>
    <dgm:cxn modelId="{B59DAA97-E7B8-4983-A8F6-0057E3402FF4}" srcId="{9B66F7CD-5C02-4D59-AB56-2CAC8D173266}" destId="{DD82D004-AE8A-4961-B842-7D381142C71F}" srcOrd="1" destOrd="0" parTransId="{9C9CFC7A-917B-4DD3-9E8C-0430120558F1}" sibTransId="{BF52B89A-CBAA-4B66-AD02-D27B4D868B8B}"/>
    <dgm:cxn modelId="{FB08DED4-50CE-4971-B0ED-C354E8A7D657}" srcId="{9B66F7CD-5C02-4D59-AB56-2CAC8D173266}" destId="{8E92C0D9-568C-4A11-8A3B-5D3848C5C6DA}" srcOrd="3" destOrd="0" parTransId="{4A3E0598-85AC-4DEF-B795-E0C4A45FA9F6}" sibTransId="{E7AA48B2-4F81-4D45-BD09-89A19E1241CF}"/>
    <dgm:cxn modelId="{FEEAE82C-F484-4C84-992F-31A1C952DC91}" type="presOf" srcId="{A1E08C71-A193-4985-A4A9-CF006FE25564}" destId="{67214104-825C-44FB-A978-B82B820FD636}" srcOrd="0" destOrd="0" presId="urn:microsoft.com/office/officeart/2008/layout/VerticalCurvedList"/>
    <dgm:cxn modelId="{51E5AC1A-A8D8-4EF2-88B7-81C14C874E20}" type="presOf" srcId="{9B66F7CD-5C02-4D59-AB56-2CAC8D173266}" destId="{5A16059F-BD97-4ECE-AD88-D729903EFB0B}" srcOrd="0" destOrd="0" presId="urn:microsoft.com/office/officeart/2008/layout/VerticalCurvedList"/>
    <dgm:cxn modelId="{51270ACC-9462-46D9-B4A4-23F16FB997C8}" srcId="{9B66F7CD-5C02-4D59-AB56-2CAC8D173266}" destId="{4E6641FE-B5F4-4A19-BC20-253655F34A22}" srcOrd="0" destOrd="0" parTransId="{74C827AC-F6FD-47D6-BF33-7485CD00516E}" sibTransId="{88FE1D54-FA3C-4E4D-8F43-65C9564CC64B}"/>
    <dgm:cxn modelId="{B2F0BF42-EEE4-40A7-9E3E-A48FC0EC3165}" type="presOf" srcId="{4E6641FE-B5F4-4A19-BC20-253655F34A22}" destId="{A525391E-456B-4FB1-8D96-4E0DC43C643B}" srcOrd="0" destOrd="0" presId="urn:microsoft.com/office/officeart/2008/layout/VerticalCurvedList"/>
    <dgm:cxn modelId="{43A56F7C-3751-405C-8A62-513DE52EC6E0}" type="presParOf" srcId="{5A16059F-BD97-4ECE-AD88-D729903EFB0B}" destId="{73FB3BB1-EC19-4D4B-AB5E-472D8AB9ED7D}" srcOrd="0" destOrd="0" presId="urn:microsoft.com/office/officeart/2008/layout/VerticalCurvedList"/>
    <dgm:cxn modelId="{2969CE31-C3D1-44FE-A620-1208DE8C1006}" type="presParOf" srcId="{73FB3BB1-EC19-4D4B-AB5E-472D8AB9ED7D}" destId="{D0D916AE-B745-4633-B174-DB8009A47EC6}" srcOrd="0" destOrd="0" presId="urn:microsoft.com/office/officeart/2008/layout/VerticalCurvedList"/>
    <dgm:cxn modelId="{9F3B2AC7-6970-41CE-B5C3-B0BFAE72337F}" type="presParOf" srcId="{D0D916AE-B745-4633-B174-DB8009A47EC6}" destId="{EA6797E9-516D-4B07-B076-038E980C99BC}" srcOrd="0" destOrd="0" presId="urn:microsoft.com/office/officeart/2008/layout/VerticalCurvedList"/>
    <dgm:cxn modelId="{8B041224-413C-49F9-B5AA-933BA0A77489}" type="presParOf" srcId="{D0D916AE-B745-4633-B174-DB8009A47EC6}" destId="{BC9B1693-3E06-4F06-9695-14DAB2F73F1E}" srcOrd="1" destOrd="0" presId="urn:microsoft.com/office/officeart/2008/layout/VerticalCurvedList"/>
    <dgm:cxn modelId="{CEF9C885-D454-4CB8-965B-0B975BA2AFA0}" type="presParOf" srcId="{D0D916AE-B745-4633-B174-DB8009A47EC6}" destId="{FFB346DC-967C-4B24-981F-A5C2F8E1857D}" srcOrd="2" destOrd="0" presId="urn:microsoft.com/office/officeart/2008/layout/VerticalCurvedList"/>
    <dgm:cxn modelId="{94DFB3FB-CC5F-4F27-BEEC-F6A5DD4003FA}" type="presParOf" srcId="{D0D916AE-B745-4633-B174-DB8009A47EC6}" destId="{61D1397A-EFB0-4EC7-98B0-FD5269F6E264}" srcOrd="3" destOrd="0" presId="urn:microsoft.com/office/officeart/2008/layout/VerticalCurvedList"/>
    <dgm:cxn modelId="{6AE82D13-6B82-42F7-BDC1-F5476F96132E}" type="presParOf" srcId="{73FB3BB1-EC19-4D4B-AB5E-472D8AB9ED7D}" destId="{A525391E-456B-4FB1-8D96-4E0DC43C643B}" srcOrd="1" destOrd="0" presId="urn:microsoft.com/office/officeart/2008/layout/VerticalCurvedList"/>
    <dgm:cxn modelId="{5474C7BC-278B-48F4-8715-D1AE65E45946}" type="presParOf" srcId="{73FB3BB1-EC19-4D4B-AB5E-472D8AB9ED7D}" destId="{A017A3E4-7C5F-4DED-9180-4076C050316B}" srcOrd="2" destOrd="0" presId="urn:microsoft.com/office/officeart/2008/layout/VerticalCurvedList"/>
    <dgm:cxn modelId="{BC655927-3EC9-47F3-BE6C-C44700D3A09C}" type="presParOf" srcId="{A017A3E4-7C5F-4DED-9180-4076C050316B}" destId="{CEAF5CDE-7ACE-4FCC-A6A9-5B276A468D80}" srcOrd="0" destOrd="0" presId="urn:microsoft.com/office/officeart/2008/layout/VerticalCurvedList"/>
    <dgm:cxn modelId="{5E9947B0-824B-4462-87D2-6D3D2E274553}" type="presParOf" srcId="{73FB3BB1-EC19-4D4B-AB5E-472D8AB9ED7D}" destId="{C3902F02-2AE6-4A58-BB25-3B9C3FAF8EF6}" srcOrd="3" destOrd="0" presId="urn:microsoft.com/office/officeart/2008/layout/VerticalCurvedList"/>
    <dgm:cxn modelId="{B014C74E-EA31-4349-9919-12794884DF5A}" type="presParOf" srcId="{73FB3BB1-EC19-4D4B-AB5E-472D8AB9ED7D}" destId="{BD70C0AA-C151-48A7-B98F-5856A01B425C}" srcOrd="4" destOrd="0" presId="urn:microsoft.com/office/officeart/2008/layout/VerticalCurvedList"/>
    <dgm:cxn modelId="{FFFCAB10-B728-47B4-92FB-1964A7C9C443}" type="presParOf" srcId="{BD70C0AA-C151-48A7-B98F-5856A01B425C}" destId="{3E7326FE-E741-4818-8C78-EEA5D4E7ABA7}" srcOrd="0" destOrd="0" presId="urn:microsoft.com/office/officeart/2008/layout/VerticalCurvedList"/>
    <dgm:cxn modelId="{CBC21FE2-CFD6-47C6-BC6C-FDE767FA93B4}" type="presParOf" srcId="{73FB3BB1-EC19-4D4B-AB5E-472D8AB9ED7D}" destId="{67214104-825C-44FB-A978-B82B820FD636}" srcOrd="5" destOrd="0" presId="urn:microsoft.com/office/officeart/2008/layout/VerticalCurvedList"/>
    <dgm:cxn modelId="{5624C553-9674-41EB-9FCF-2C81D8A359A1}" type="presParOf" srcId="{73FB3BB1-EC19-4D4B-AB5E-472D8AB9ED7D}" destId="{1EA701C6-FCAD-4365-AB4D-357A322433D8}" srcOrd="6" destOrd="0" presId="urn:microsoft.com/office/officeart/2008/layout/VerticalCurvedList"/>
    <dgm:cxn modelId="{E1A642C1-3C89-4F0A-ADF5-D96C8EEAA474}" type="presParOf" srcId="{1EA701C6-FCAD-4365-AB4D-357A322433D8}" destId="{DACA6BE4-CD0F-47C0-AB35-9B5E26BE5D05}" srcOrd="0" destOrd="0" presId="urn:microsoft.com/office/officeart/2008/layout/VerticalCurvedList"/>
    <dgm:cxn modelId="{D1D166B0-7407-4690-A9CE-26E8696BF390}" type="presParOf" srcId="{73FB3BB1-EC19-4D4B-AB5E-472D8AB9ED7D}" destId="{DAF54921-759C-4AED-8C0D-ADAA7A285196}" srcOrd="7" destOrd="0" presId="urn:microsoft.com/office/officeart/2008/layout/VerticalCurvedList"/>
    <dgm:cxn modelId="{BE436220-BE81-41FF-B91E-D49612C40537}" type="presParOf" srcId="{73FB3BB1-EC19-4D4B-AB5E-472D8AB9ED7D}" destId="{4239F951-1681-4BAC-A25A-1D9C8951B9DF}" srcOrd="8" destOrd="0" presId="urn:microsoft.com/office/officeart/2008/layout/VerticalCurvedList"/>
    <dgm:cxn modelId="{2E330F66-E923-4EBC-ADAB-B8F3D48EE001}" type="presParOf" srcId="{4239F951-1681-4BAC-A25A-1D9C8951B9DF}" destId="{CB776D93-6AB3-4892-B624-464F0568572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1CFBEB-1AC7-4809-BEE6-AE4F51BE169A}">
      <dgm:prSet phldrT="[文本]"/>
      <dgm:spPr/>
      <dgm:t>
        <a:bodyPr/>
        <a:lstStyle/>
        <a:p>
          <a:r>
            <a:rPr lang="zh-CN" altLang="en-US" dirty="0" smtClean="0">
              <a:latin typeface="微软雅黑" panose="020B0503020204020204" pitchFamily="34" charset="-122"/>
              <a:ea typeface="微软雅黑" panose="020B0503020204020204" pitchFamily="34" charset="-122"/>
            </a:rPr>
            <a:t>与工作表</a:t>
          </a:r>
          <a:r>
            <a:rPr lang="en-US" altLang="zh-CN" dirty="0" smtClean="0">
              <a:latin typeface="微软雅黑" panose="020B0503020204020204" pitchFamily="34" charset="-122"/>
              <a:ea typeface="微软雅黑" panose="020B0503020204020204" pitchFamily="34" charset="-122"/>
            </a:rPr>
            <a:t>IF</a:t>
          </a:r>
          <a:r>
            <a:rPr lang="zh-CN" altLang="en-US" dirty="0" smtClean="0">
              <a:latin typeface="微软雅黑" panose="020B0503020204020204" pitchFamily="34" charset="-122"/>
              <a:ea typeface="微软雅黑" panose="020B0503020204020204" pitchFamily="34" charset="-122"/>
            </a:rPr>
            <a:t>函数的对比</a:t>
          </a:r>
          <a:endParaRPr lang="en-US" dirty="0">
            <a:latin typeface="微软雅黑" panose="020B0503020204020204" pitchFamily="34" charset="-122"/>
            <a:ea typeface="微软雅黑" panose="020B0503020204020204" pitchFamily="34" charset="-122"/>
          </a:endParaRPr>
        </a:p>
      </dgm:t>
    </dgm:pt>
    <dgm:pt modelId="{0EFDBAC7-42E7-4E00-9F04-1460A52064F7}" type="par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4D68B4EA-038F-465A-A04A-323DF752F94A}" type="sib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705C1538-D1AD-49C9-AA26-E12E072A99D5}">
      <dgm:prSet phldrT="[文本]"/>
      <dgm:spPr/>
      <dgm:t>
        <a:bodyPr/>
        <a:lstStyle/>
        <a:p>
          <a:r>
            <a:rPr lang="en-US" altLang="zh-CN" dirty="0" smtClean="0">
              <a:latin typeface="微软雅黑" panose="020B0503020204020204" pitchFamily="34" charset="-122"/>
              <a:ea typeface="微软雅黑" panose="020B0503020204020204" pitchFamily="34" charset="-122"/>
            </a:rPr>
            <a:t>IF</a:t>
          </a:r>
          <a:r>
            <a:rPr lang="zh-CN" altLang="en-US" dirty="0" smtClean="0">
              <a:latin typeface="微软雅黑" panose="020B0503020204020204" pitchFamily="34" charset="-122"/>
              <a:ea typeface="微软雅黑" panose="020B0503020204020204" pitchFamily="34" charset="-122"/>
            </a:rPr>
            <a:t>函数语法解析</a:t>
          </a:r>
          <a:endParaRPr lang="en-US" dirty="0">
            <a:latin typeface="微软雅黑" panose="020B0503020204020204" pitchFamily="34" charset="-122"/>
            <a:ea typeface="微软雅黑" panose="020B0503020204020204" pitchFamily="34" charset="-122"/>
          </a:endParaRPr>
        </a:p>
      </dgm:t>
    </dgm:pt>
    <dgm:pt modelId="{F0C0C7DF-C550-45F2-A416-7E77DF6EF446}" type="par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9DC31065-734F-4781-8902-C51737E4C064}" type="sib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D1937F8E-EB05-4BA8-AF12-3EFE6EF1BAFF}">
      <dgm:prSet phldrT="[文本]"/>
      <dgm:spPr/>
      <dgm:t>
        <a:bodyPr/>
        <a:lstStyle/>
        <a:p>
          <a:r>
            <a:rPr lang="zh-CN" altLang="en-US" dirty="0" smtClean="0">
              <a:latin typeface="微软雅黑" panose="020B0503020204020204" pitchFamily="34" charset="-122"/>
              <a:ea typeface="微软雅黑" panose="020B0503020204020204" pitchFamily="34" charset="-122"/>
            </a:rPr>
            <a:t>多层</a:t>
          </a:r>
          <a:r>
            <a:rPr lang="en-US" altLang="zh-CN" dirty="0" smtClean="0">
              <a:latin typeface="微软雅黑" panose="020B0503020204020204" pitchFamily="34" charset="-122"/>
              <a:ea typeface="微软雅黑" panose="020B0503020204020204" pitchFamily="34" charset="-122"/>
            </a:rPr>
            <a:t>IF</a:t>
          </a:r>
          <a:r>
            <a:rPr lang="zh-CN" altLang="en-US" dirty="0" smtClean="0">
              <a:latin typeface="微软雅黑" panose="020B0503020204020204" pitchFamily="34" charset="-122"/>
              <a:ea typeface="微软雅黑" panose="020B0503020204020204" pitchFamily="34" charset="-122"/>
            </a:rPr>
            <a:t>函数在</a:t>
          </a:r>
          <a:r>
            <a:rPr lang="en-US" altLang="zh-CN" dirty="0" smtClean="0">
              <a:latin typeface="微软雅黑" panose="020B0503020204020204" pitchFamily="34" charset="-122"/>
              <a:ea typeface="微软雅黑" panose="020B0503020204020204" pitchFamily="34" charset="-122"/>
            </a:rPr>
            <a:t>VBA</a:t>
          </a:r>
          <a:r>
            <a:rPr lang="zh-CN" altLang="en-US" dirty="0" smtClean="0">
              <a:latin typeface="微软雅黑" panose="020B0503020204020204" pitchFamily="34" charset="-122"/>
              <a:ea typeface="微软雅黑" panose="020B0503020204020204" pitchFamily="34" charset="-122"/>
            </a:rPr>
            <a:t>中的写法</a:t>
          </a:r>
          <a:endParaRPr lang="en-US" dirty="0">
            <a:latin typeface="微软雅黑" panose="020B0503020204020204" pitchFamily="34" charset="-122"/>
            <a:ea typeface="微软雅黑" panose="020B0503020204020204" pitchFamily="34" charset="-122"/>
          </a:endParaRPr>
        </a:p>
      </dgm:t>
    </dgm:pt>
    <dgm:pt modelId="{3C898974-211F-4AC1-AF3A-762A9878B182}" type="par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BD996F09-F7FD-43A6-8329-6289806EE3B4}" type="sib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A046AE74-B7E8-48FE-85CD-9DBFBD0F42AE}">
      <dgm:prSet phldrT="[文本]"/>
      <dgm:spPr/>
      <dgm:t>
        <a:bodyPr/>
        <a:lstStyle/>
        <a:p>
          <a:r>
            <a:rPr lang="zh-CN" altLang="en-US" dirty="0" smtClean="0">
              <a:latin typeface="微软雅黑" panose="020B0503020204020204" pitchFamily="34" charset="-122"/>
              <a:ea typeface="微软雅黑" panose="020B0503020204020204" pitchFamily="34" charset="-122"/>
            </a:rPr>
            <a:t>使用</a:t>
          </a:r>
          <a:r>
            <a:rPr lang="en-US" altLang="zh-CN" dirty="0" err="1" smtClean="0">
              <a:latin typeface="微软雅黑" panose="020B0503020204020204" pitchFamily="34" charset="-122"/>
              <a:ea typeface="微软雅黑" panose="020B0503020204020204" pitchFamily="34" charset="-122"/>
            </a:rPr>
            <a:t>And/Or</a:t>
          </a:r>
          <a:r>
            <a:rPr lang="zh-CN" altLang="en-US" dirty="0" smtClean="0">
              <a:latin typeface="微软雅黑" panose="020B0503020204020204" pitchFamily="34" charset="-122"/>
              <a:ea typeface="微软雅黑" panose="020B0503020204020204" pitchFamily="34" charset="-122"/>
            </a:rPr>
            <a:t>函数</a:t>
          </a:r>
          <a:endParaRPr lang="en-US" dirty="0">
            <a:latin typeface="微软雅黑" panose="020B0503020204020204" pitchFamily="34" charset="-122"/>
            <a:ea typeface="微软雅黑" panose="020B0503020204020204" pitchFamily="34" charset="-122"/>
          </a:endParaRPr>
        </a:p>
      </dgm:t>
    </dgm:pt>
    <dgm:pt modelId="{77B26FCA-7E85-48D1-957D-39C6C5D55747}" type="sibTrans" cxnId="{3BAD61A3-D368-4E07-B0E8-B88AD427006E}">
      <dgm:prSet/>
      <dgm:spPr/>
      <dgm:t>
        <a:bodyPr/>
        <a:lstStyle/>
        <a:p>
          <a:endParaRPr lang="en-US">
            <a:latin typeface="微软雅黑" panose="020B0503020204020204" pitchFamily="34" charset="-122"/>
            <a:ea typeface="微软雅黑" panose="020B0503020204020204" pitchFamily="34" charset="-122"/>
          </a:endParaRPr>
        </a:p>
      </dgm:t>
    </dgm:pt>
    <dgm:pt modelId="{366E2F00-68C9-4EE3-AF3C-1E7A4972C892}" type="parTrans" cxnId="{3BAD61A3-D368-4E07-B0E8-B88AD427006E}">
      <dgm:prSet/>
      <dgm:spPr/>
      <dgm:t>
        <a:bodyPr/>
        <a:lstStyle/>
        <a:p>
          <a:endParaRPr lang="en-US">
            <a:latin typeface="微软雅黑" panose="020B0503020204020204" pitchFamily="34" charset="-122"/>
            <a:ea typeface="微软雅黑" panose="020B0503020204020204" pitchFamily="34" charset="-122"/>
          </a:endParaRPr>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D1E44468-22BA-4C64-9EE8-62051F4BFE99}" type="pres">
      <dgm:prSet presAssocID="{011CFBEB-1AC7-4809-BEE6-AE4F51BE169A}" presName="parentText" presStyleLbl="node1" presStyleIdx="0" presStyleCnt="4">
        <dgm:presLayoutVars>
          <dgm:chMax val="0"/>
          <dgm:bulletEnabled val="1"/>
        </dgm:presLayoutVars>
      </dgm:prSet>
      <dgm:spPr/>
      <dgm:t>
        <a:bodyPr/>
        <a:lstStyle/>
        <a:p>
          <a:endParaRPr lang="en-US"/>
        </a:p>
      </dgm:t>
    </dgm:pt>
    <dgm:pt modelId="{8BC47EA0-C097-4273-92A0-76FB8A7C9894}" type="pres">
      <dgm:prSet presAssocID="{4D68B4EA-038F-465A-A04A-323DF752F94A}" presName="spacer" presStyleCnt="0"/>
      <dgm:spPr/>
    </dgm:pt>
    <dgm:pt modelId="{AD179E1C-9CF4-45E3-8130-F3DF8D449720}" type="pres">
      <dgm:prSet presAssocID="{705C1538-D1AD-49C9-AA26-E12E072A99D5}" presName="parentText" presStyleLbl="node1" presStyleIdx="1" presStyleCnt="4">
        <dgm:presLayoutVars>
          <dgm:chMax val="0"/>
          <dgm:bulletEnabled val="1"/>
        </dgm:presLayoutVars>
      </dgm:prSet>
      <dgm:spPr/>
      <dgm:t>
        <a:bodyPr/>
        <a:lstStyle/>
        <a:p>
          <a:endParaRPr lang="en-US"/>
        </a:p>
      </dgm:t>
    </dgm:pt>
    <dgm:pt modelId="{0C04047C-D13D-4A2F-A717-EFB3F5456996}" type="pres">
      <dgm:prSet presAssocID="{9DC31065-734F-4781-8902-C51737E4C064}" presName="spacer" presStyleCnt="0"/>
      <dgm:spPr/>
    </dgm:pt>
    <dgm:pt modelId="{D8DB81C8-AFC6-4005-B34E-43F62DC06280}" type="pres">
      <dgm:prSet presAssocID="{D1937F8E-EB05-4BA8-AF12-3EFE6EF1BAFF}" presName="parentText" presStyleLbl="node1" presStyleIdx="2" presStyleCnt="4">
        <dgm:presLayoutVars>
          <dgm:chMax val="0"/>
          <dgm:bulletEnabled val="1"/>
        </dgm:presLayoutVars>
      </dgm:prSet>
      <dgm:spPr/>
      <dgm:t>
        <a:bodyPr/>
        <a:lstStyle/>
        <a:p>
          <a:endParaRPr lang="en-US"/>
        </a:p>
      </dgm:t>
    </dgm:pt>
    <dgm:pt modelId="{E1011ED5-3B2D-4FAC-844E-6C248C969A4A}" type="pres">
      <dgm:prSet presAssocID="{BD996F09-F7FD-43A6-8329-6289806EE3B4}" presName="spacer" presStyleCnt="0"/>
      <dgm:spPr/>
    </dgm:pt>
    <dgm:pt modelId="{1C0E90BF-939F-4265-852B-1A7A398B7543}" type="pres">
      <dgm:prSet presAssocID="{A046AE74-B7E8-48FE-85CD-9DBFBD0F42AE}" presName="parentText" presStyleLbl="node1" presStyleIdx="3" presStyleCnt="4">
        <dgm:presLayoutVars>
          <dgm:chMax val="0"/>
          <dgm:bulletEnabled val="1"/>
        </dgm:presLayoutVars>
      </dgm:prSet>
      <dgm:spPr/>
      <dgm:t>
        <a:bodyPr/>
        <a:lstStyle/>
        <a:p>
          <a:endParaRPr lang="en-US"/>
        </a:p>
      </dgm:t>
    </dgm:pt>
  </dgm:ptLst>
  <dgm:cxnLst>
    <dgm:cxn modelId="{689B96DA-647D-4D99-A6EA-EAB0064018DA}" type="presOf" srcId="{011CFBEB-1AC7-4809-BEE6-AE4F51BE169A}" destId="{D1E44468-22BA-4C64-9EE8-62051F4BFE99}" srcOrd="0" destOrd="0" presId="urn:microsoft.com/office/officeart/2005/8/layout/vList2"/>
    <dgm:cxn modelId="{E3041E99-25D7-443D-AC17-CD491C300D3D}" type="presOf" srcId="{705C1538-D1AD-49C9-AA26-E12E072A99D5}" destId="{AD179E1C-9CF4-45E3-8130-F3DF8D449720}" srcOrd="0" destOrd="0" presId="urn:microsoft.com/office/officeart/2005/8/layout/vList2"/>
    <dgm:cxn modelId="{B2C31A41-95A1-4DBA-9E8B-10A13BB57541}" type="presOf" srcId="{09DA4DF5-5BC0-420D-9703-F13B6B52AC4F}" destId="{5232CA83-C17F-44AF-8C78-B892B8BE320D}" srcOrd="0" destOrd="0" presId="urn:microsoft.com/office/officeart/2005/8/layout/vList2"/>
    <dgm:cxn modelId="{DBD32AE8-0C75-42C7-AAE5-FFAE12EE45CF}" srcId="{09DA4DF5-5BC0-420D-9703-F13B6B52AC4F}" destId="{011CFBEB-1AC7-4809-BEE6-AE4F51BE169A}" srcOrd="0" destOrd="0" parTransId="{0EFDBAC7-42E7-4E00-9F04-1460A52064F7}" sibTransId="{4D68B4EA-038F-465A-A04A-323DF752F94A}"/>
    <dgm:cxn modelId="{F2123FD0-9E55-4B32-BA53-AEBBEEE82C37}" srcId="{09DA4DF5-5BC0-420D-9703-F13B6B52AC4F}" destId="{D1937F8E-EB05-4BA8-AF12-3EFE6EF1BAFF}" srcOrd="2" destOrd="0" parTransId="{3C898974-211F-4AC1-AF3A-762A9878B182}" sibTransId="{BD996F09-F7FD-43A6-8329-6289806EE3B4}"/>
    <dgm:cxn modelId="{3BAD61A3-D368-4E07-B0E8-B88AD427006E}" srcId="{09DA4DF5-5BC0-420D-9703-F13B6B52AC4F}" destId="{A046AE74-B7E8-48FE-85CD-9DBFBD0F42AE}" srcOrd="3" destOrd="0" parTransId="{366E2F00-68C9-4EE3-AF3C-1E7A4972C892}" sibTransId="{77B26FCA-7E85-48D1-957D-39C6C5D55747}"/>
    <dgm:cxn modelId="{C08FEEEB-6C25-403E-9C2C-55FC577BAA00}" type="presOf" srcId="{D1937F8E-EB05-4BA8-AF12-3EFE6EF1BAFF}" destId="{D8DB81C8-AFC6-4005-B34E-43F62DC06280}" srcOrd="0" destOrd="0" presId="urn:microsoft.com/office/officeart/2005/8/layout/vList2"/>
    <dgm:cxn modelId="{C6E3713C-D41C-4D6F-B0CD-60ABFD80D885}" srcId="{09DA4DF5-5BC0-420D-9703-F13B6B52AC4F}" destId="{705C1538-D1AD-49C9-AA26-E12E072A99D5}" srcOrd="1" destOrd="0" parTransId="{F0C0C7DF-C550-45F2-A416-7E77DF6EF446}" sibTransId="{9DC31065-734F-4781-8902-C51737E4C064}"/>
    <dgm:cxn modelId="{68AE1EF4-7275-4A2E-B9AF-9E93CD28CC7E}" type="presOf" srcId="{A046AE74-B7E8-48FE-85CD-9DBFBD0F42AE}" destId="{1C0E90BF-939F-4265-852B-1A7A398B7543}" srcOrd="0" destOrd="0" presId="urn:microsoft.com/office/officeart/2005/8/layout/vList2"/>
    <dgm:cxn modelId="{1E09E69B-B58E-4B29-8DA6-80D514A3A583}" type="presParOf" srcId="{5232CA83-C17F-44AF-8C78-B892B8BE320D}" destId="{D1E44468-22BA-4C64-9EE8-62051F4BFE99}" srcOrd="0" destOrd="0" presId="urn:microsoft.com/office/officeart/2005/8/layout/vList2"/>
    <dgm:cxn modelId="{5EF20CDB-7897-4D0C-9D6B-46513E1489A4}" type="presParOf" srcId="{5232CA83-C17F-44AF-8C78-B892B8BE320D}" destId="{8BC47EA0-C097-4273-92A0-76FB8A7C9894}" srcOrd="1" destOrd="0" presId="urn:microsoft.com/office/officeart/2005/8/layout/vList2"/>
    <dgm:cxn modelId="{AAEFDDBF-5B67-44F1-AEF2-FFCA646AA864}" type="presParOf" srcId="{5232CA83-C17F-44AF-8C78-B892B8BE320D}" destId="{AD179E1C-9CF4-45E3-8130-F3DF8D449720}" srcOrd="2" destOrd="0" presId="urn:microsoft.com/office/officeart/2005/8/layout/vList2"/>
    <dgm:cxn modelId="{FFF46EAC-B77F-440F-9E37-DAA5D6EA0E63}" type="presParOf" srcId="{5232CA83-C17F-44AF-8C78-B892B8BE320D}" destId="{0C04047C-D13D-4A2F-A717-EFB3F5456996}" srcOrd="3" destOrd="0" presId="urn:microsoft.com/office/officeart/2005/8/layout/vList2"/>
    <dgm:cxn modelId="{D5FF64A6-CF5F-4B6F-8A3A-DC6CD5358A86}" type="presParOf" srcId="{5232CA83-C17F-44AF-8C78-B892B8BE320D}" destId="{D8DB81C8-AFC6-4005-B34E-43F62DC06280}" srcOrd="4" destOrd="0" presId="urn:microsoft.com/office/officeart/2005/8/layout/vList2"/>
    <dgm:cxn modelId="{B159EA81-6B35-48A2-93EB-B26404183C62}" type="presParOf" srcId="{5232CA83-C17F-44AF-8C78-B892B8BE320D}" destId="{E1011ED5-3B2D-4FAC-844E-6C248C969A4A}" srcOrd="5" destOrd="0" presId="urn:microsoft.com/office/officeart/2005/8/layout/vList2"/>
    <dgm:cxn modelId="{95346B59-5189-4182-9645-23609D19294B}" type="presParOf" srcId="{5232CA83-C17F-44AF-8C78-B892B8BE320D}" destId="{1C0E90BF-939F-4265-852B-1A7A398B754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1CFBEB-1AC7-4809-BEE6-AE4F51BE169A}">
      <dgm:prSet phldrT="[文本]"/>
      <dgm:spPr/>
      <dgm:t>
        <a:bodyPr/>
        <a:lstStyle/>
        <a:p>
          <a:r>
            <a:rPr lang="zh-CN" altLang="en-US" dirty="0" smtClean="0">
              <a:latin typeface="微软雅黑" panose="020B0503020204020204" pitchFamily="34" charset="-122"/>
              <a:ea typeface="微软雅黑" panose="020B0503020204020204" pitchFamily="34" charset="-122"/>
            </a:rPr>
            <a:t>批量删除工作表中的空行</a:t>
          </a:r>
          <a:endParaRPr lang="en-US" dirty="0">
            <a:latin typeface="微软雅黑" panose="020B0503020204020204" pitchFamily="34" charset="-122"/>
            <a:ea typeface="微软雅黑" panose="020B0503020204020204" pitchFamily="34" charset="-122"/>
          </a:endParaRPr>
        </a:p>
      </dgm:t>
    </dgm:pt>
    <dgm:pt modelId="{0EFDBAC7-42E7-4E00-9F04-1460A52064F7}" type="par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4D68B4EA-038F-465A-A04A-323DF752F94A}" type="sib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705C1538-D1AD-49C9-AA26-E12E072A99D5}">
      <dgm:prSet phldrT="[文本]"/>
      <dgm:spPr/>
      <dgm:t>
        <a:bodyPr/>
        <a:lstStyle/>
        <a:p>
          <a:r>
            <a:rPr lang="zh-CN" altLang="en-US" dirty="0" smtClean="0">
              <a:latin typeface="微软雅黑" panose="020B0503020204020204" pitchFamily="34" charset="-122"/>
              <a:ea typeface="微软雅黑" panose="020B0503020204020204" pitchFamily="34" charset="-122"/>
            </a:rPr>
            <a:t>改造上节课的作业问题</a:t>
          </a:r>
          <a:endParaRPr lang="en-US" dirty="0">
            <a:latin typeface="微软雅黑" panose="020B0503020204020204" pitchFamily="34" charset="-122"/>
            <a:ea typeface="微软雅黑" panose="020B0503020204020204" pitchFamily="34" charset="-122"/>
          </a:endParaRPr>
        </a:p>
      </dgm:t>
    </dgm:pt>
    <dgm:pt modelId="{F0C0C7DF-C550-45F2-A416-7E77DF6EF446}" type="par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9DC31065-734F-4781-8902-C51737E4C064}" type="sib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D1937F8E-EB05-4BA8-AF12-3EFE6EF1BAFF}">
      <dgm:prSet phldrT="[文本]"/>
      <dgm:spPr/>
      <dgm:t>
        <a:bodyPr/>
        <a:lstStyle/>
        <a:p>
          <a:r>
            <a:rPr lang="zh-CN" altLang="en-US" dirty="0" smtClean="0">
              <a:latin typeface="微软雅黑" panose="020B0503020204020204" pitchFamily="34" charset="-122"/>
              <a:ea typeface="微软雅黑" panose="020B0503020204020204" pitchFamily="34" charset="-122"/>
            </a:rPr>
            <a:t>代码错误排查 用</a:t>
          </a:r>
          <a:r>
            <a:rPr lang="en-US" altLang="zh-CN" dirty="0" smtClean="0">
              <a:latin typeface="微软雅黑" panose="020B0503020204020204" pitchFamily="34" charset="-122"/>
              <a:ea typeface="微软雅黑" panose="020B0503020204020204" pitchFamily="34" charset="-122"/>
            </a:rPr>
            <a:t>IF</a:t>
          </a:r>
          <a:r>
            <a:rPr lang="zh-CN" altLang="en-US" dirty="0" smtClean="0">
              <a:latin typeface="微软雅黑" panose="020B0503020204020204" pitchFamily="34" charset="-122"/>
              <a:ea typeface="微软雅黑" panose="020B0503020204020204" pitchFamily="34" charset="-122"/>
            </a:rPr>
            <a:t>判断是否退出</a:t>
          </a:r>
          <a:r>
            <a:rPr lang="en-US" altLang="zh-CN" dirty="0" smtClean="0">
              <a:latin typeface="微软雅黑" panose="020B0503020204020204" pitchFamily="34" charset="-122"/>
              <a:ea typeface="微软雅黑" panose="020B0503020204020204" pitchFamily="34" charset="-122"/>
            </a:rPr>
            <a:t>For</a:t>
          </a:r>
          <a:r>
            <a:rPr lang="zh-CN" altLang="en-US" dirty="0" smtClean="0">
              <a:latin typeface="微软雅黑" panose="020B0503020204020204" pitchFamily="34" charset="-122"/>
              <a:ea typeface="微软雅黑" panose="020B0503020204020204" pitchFamily="34" charset="-122"/>
            </a:rPr>
            <a:t>循环</a:t>
          </a:r>
          <a:endParaRPr lang="en-US" dirty="0">
            <a:latin typeface="微软雅黑" panose="020B0503020204020204" pitchFamily="34" charset="-122"/>
            <a:ea typeface="微软雅黑" panose="020B0503020204020204" pitchFamily="34" charset="-122"/>
          </a:endParaRPr>
        </a:p>
      </dgm:t>
    </dgm:pt>
    <dgm:pt modelId="{3C898974-211F-4AC1-AF3A-762A9878B182}" type="par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BD996F09-F7FD-43A6-8329-6289806EE3B4}" type="sib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A046AE74-B7E8-48FE-85CD-9DBFBD0F42AE}">
      <dgm:prSet phldrT="[文本]"/>
      <dgm:spPr/>
      <dgm:t>
        <a:bodyPr/>
        <a:lstStyle/>
        <a:p>
          <a:r>
            <a:rPr lang="en-US" dirty="0" smtClean="0">
              <a:latin typeface="微软雅黑" panose="020B0503020204020204" pitchFamily="34" charset="-122"/>
              <a:ea typeface="微软雅黑" panose="020B0503020204020204" pitchFamily="34" charset="-122"/>
            </a:rPr>
            <a:t>S</a:t>
          </a:r>
          <a:r>
            <a:rPr lang="en-US" altLang="zh-CN" dirty="0" smtClean="0">
              <a:latin typeface="微软雅黑" panose="020B0503020204020204" pitchFamily="34" charset="-122"/>
              <a:ea typeface="微软雅黑" panose="020B0503020204020204" pitchFamily="34" charset="-122"/>
            </a:rPr>
            <a:t>tep n</a:t>
          </a:r>
          <a:endParaRPr lang="en-US" dirty="0">
            <a:latin typeface="微软雅黑" panose="020B0503020204020204" pitchFamily="34" charset="-122"/>
            <a:ea typeface="微软雅黑" panose="020B0503020204020204" pitchFamily="34" charset="-122"/>
          </a:endParaRPr>
        </a:p>
      </dgm:t>
    </dgm:pt>
    <dgm:pt modelId="{77B26FCA-7E85-48D1-957D-39C6C5D55747}" type="sibTrans" cxnId="{3BAD61A3-D368-4E07-B0E8-B88AD427006E}">
      <dgm:prSet/>
      <dgm:spPr/>
      <dgm:t>
        <a:bodyPr/>
        <a:lstStyle/>
        <a:p>
          <a:endParaRPr lang="en-US">
            <a:latin typeface="微软雅黑" panose="020B0503020204020204" pitchFamily="34" charset="-122"/>
            <a:ea typeface="微软雅黑" panose="020B0503020204020204" pitchFamily="34" charset="-122"/>
          </a:endParaRPr>
        </a:p>
      </dgm:t>
    </dgm:pt>
    <dgm:pt modelId="{366E2F00-68C9-4EE3-AF3C-1E7A4972C892}" type="parTrans" cxnId="{3BAD61A3-D368-4E07-B0E8-B88AD427006E}">
      <dgm:prSet/>
      <dgm:spPr/>
      <dgm:t>
        <a:bodyPr/>
        <a:lstStyle/>
        <a:p>
          <a:endParaRPr lang="en-US">
            <a:latin typeface="微软雅黑" panose="020B0503020204020204" pitchFamily="34" charset="-122"/>
            <a:ea typeface="微软雅黑" panose="020B0503020204020204" pitchFamily="34" charset="-122"/>
          </a:endParaRPr>
        </a:p>
      </dgm:t>
    </dgm:pt>
    <dgm:pt modelId="{0398BDF3-BACE-480A-87AF-AC505C1AF372}">
      <dgm:prSet phldrT="[文本]"/>
      <dgm:spPr/>
      <dgm:t>
        <a:bodyPr/>
        <a:lstStyle/>
        <a:p>
          <a:r>
            <a:rPr lang="zh-CN" altLang="en-US" dirty="0" smtClean="0">
              <a:latin typeface="微软雅黑" panose="020B0503020204020204" pitchFamily="34" charset="-122"/>
              <a:ea typeface="微软雅黑" panose="020B0503020204020204" pitchFamily="34" charset="-122"/>
            </a:rPr>
            <a:t>给初学者的建议</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纸上谈兵</a:t>
          </a:r>
          <a:endParaRPr lang="en-US" dirty="0">
            <a:latin typeface="微软雅黑" panose="020B0503020204020204" pitchFamily="34" charset="-122"/>
            <a:ea typeface="微软雅黑" panose="020B0503020204020204" pitchFamily="34" charset="-122"/>
          </a:endParaRPr>
        </a:p>
      </dgm:t>
    </dgm:pt>
    <dgm:pt modelId="{F3F123AF-9A08-4E4E-9E1B-479BEFF10AC9}" type="parTrans" cxnId="{EC783CDE-2921-4920-8E62-ACF8949CAD82}">
      <dgm:prSet/>
      <dgm:spPr/>
      <dgm:t>
        <a:bodyPr/>
        <a:lstStyle/>
        <a:p>
          <a:endParaRPr lang="zh-CN" altLang="en-US"/>
        </a:p>
      </dgm:t>
    </dgm:pt>
    <dgm:pt modelId="{547E0B96-FB90-42CC-B645-08E66401AE4C}" type="sibTrans" cxnId="{EC783CDE-2921-4920-8E62-ACF8949CAD82}">
      <dgm:prSet/>
      <dgm:spPr/>
      <dgm:t>
        <a:bodyPr/>
        <a:lstStyle/>
        <a:p>
          <a:endParaRPr lang="zh-CN" altLang="en-US"/>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D1E44468-22BA-4C64-9EE8-62051F4BFE99}" type="pres">
      <dgm:prSet presAssocID="{011CFBEB-1AC7-4809-BEE6-AE4F51BE169A}" presName="parentText" presStyleLbl="node1" presStyleIdx="0" presStyleCnt="5">
        <dgm:presLayoutVars>
          <dgm:chMax val="0"/>
          <dgm:bulletEnabled val="1"/>
        </dgm:presLayoutVars>
      </dgm:prSet>
      <dgm:spPr/>
      <dgm:t>
        <a:bodyPr/>
        <a:lstStyle/>
        <a:p>
          <a:endParaRPr lang="en-US"/>
        </a:p>
      </dgm:t>
    </dgm:pt>
    <dgm:pt modelId="{8BC47EA0-C097-4273-92A0-76FB8A7C9894}" type="pres">
      <dgm:prSet presAssocID="{4D68B4EA-038F-465A-A04A-323DF752F94A}" presName="spacer" presStyleCnt="0"/>
      <dgm:spPr/>
    </dgm:pt>
    <dgm:pt modelId="{AD179E1C-9CF4-45E3-8130-F3DF8D449720}" type="pres">
      <dgm:prSet presAssocID="{705C1538-D1AD-49C9-AA26-E12E072A99D5}" presName="parentText" presStyleLbl="node1" presStyleIdx="1" presStyleCnt="5">
        <dgm:presLayoutVars>
          <dgm:chMax val="0"/>
          <dgm:bulletEnabled val="1"/>
        </dgm:presLayoutVars>
      </dgm:prSet>
      <dgm:spPr/>
      <dgm:t>
        <a:bodyPr/>
        <a:lstStyle/>
        <a:p>
          <a:endParaRPr lang="en-US"/>
        </a:p>
      </dgm:t>
    </dgm:pt>
    <dgm:pt modelId="{0C04047C-D13D-4A2F-A717-EFB3F5456996}" type="pres">
      <dgm:prSet presAssocID="{9DC31065-734F-4781-8902-C51737E4C064}" presName="spacer" presStyleCnt="0"/>
      <dgm:spPr/>
    </dgm:pt>
    <dgm:pt modelId="{D8DB81C8-AFC6-4005-B34E-43F62DC06280}" type="pres">
      <dgm:prSet presAssocID="{D1937F8E-EB05-4BA8-AF12-3EFE6EF1BAFF}" presName="parentText" presStyleLbl="node1" presStyleIdx="2" presStyleCnt="5">
        <dgm:presLayoutVars>
          <dgm:chMax val="0"/>
          <dgm:bulletEnabled val="1"/>
        </dgm:presLayoutVars>
      </dgm:prSet>
      <dgm:spPr/>
      <dgm:t>
        <a:bodyPr/>
        <a:lstStyle/>
        <a:p>
          <a:endParaRPr lang="en-US"/>
        </a:p>
      </dgm:t>
    </dgm:pt>
    <dgm:pt modelId="{E1011ED5-3B2D-4FAC-844E-6C248C969A4A}" type="pres">
      <dgm:prSet presAssocID="{BD996F09-F7FD-43A6-8329-6289806EE3B4}" presName="spacer" presStyleCnt="0"/>
      <dgm:spPr/>
    </dgm:pt>
    <dgm:pt modelId="{1C0E90BF-939F-4265-852B-1A7A398B7543}" type="pres">
      <dgm:prSet presAssocID="{A046AE74-B7E8-48FE-85CD-9DBFBD0F42AE}" presName="parentText" presStyleLbl="node1" presStyleIdx="3" presStyleCnt="5">
        <dgm:presLayoutVars>
          <dgm:chMax val="0"/>
          <dgm:bulletEnabled val="1"/>
        </dgm:presLayoutVars>
      </dgm:prSet>
      <dgm:spPr/>
      <dgm:t>
        <a:bodyPr/>
        <a:lstStyle/>
        <a:p>
          <a:endParaRPr lang="en-US"/>
        </a:p>
      </dgm:t>
    </dgm:pt>
    <dgm:pt modelId="{B7878728-ABD7-4BF7-BF68-06B4F8C398C9}" type="pres">
      <dgm:prSet presAssocID="{77B26FCA-7E85-48D1-957D-39C6C5D55747}" presName="spacer" presStyleCnt="0"/>
      <dgm:spPr/>
    </dgm:pt>
    <dgm:pt modelId="{3F11E099-8CF6-4222-88F5-D12024832E6F}" type="pres">
      <dgm:prSet presAssocID="{0398BDF3-BACE-480A-87AF-AC505C1AF372}" presName="parentText" presStyleLbl="node1" presStyleIdx="4" presStyleCnt="5">
        <dgm:presLayoutVars>
          <dgm:chMax val="0"/>
          <dgm:bulletEnabled val="1"/>
        </dgm:presLayoutVars>
      </dgm:prSet>
      <dgm:spPr/>
      <dgm:t>
        <a:bodyPr/>
        <a:lstStyle/>
        <a:p>
          <a:endParaRPr lang="zh-CN" altLang="en-US"/>
        </a:p>
      </dgm:t>
    </dgm:pt>
  </dgm:ptLst>
  <dgm:cxnLst>
    <dgm:cxn modelId="{A3F79430-1E32-4FDE-B570-C18E53CC5359}" type="presOf" srcId="{09DA4DF5-5BC0-420D-9703-F13B6B52AC4F}" destId="{5232CA83-C17F-44AF-8C78-B892B8BE320D}" srcOrd="0" destOrd="0" presId="urn:microsoft.com/office/officeart/2005/8/layout/vList2"/>
    <dgm:cxn modelId="{EC783CDE-2921-4920-8E62-ACF8949CAD82}" srcId="{09DA4DF5-5BC0-420D-9703-F13B6B52AC4F}" destId="{0398BDF3-BACE-480A-87AF-AC505C1AF372}" srcOrd="4" destOrd="0" parTransId="{F3F123AF-9A08-4E4E-9E1B-479BEFF10AC9}" sibTransId="{547E0B96-FB90-42CC-B645-08E66401AE4C}"/>
    <dgm:cxn modelId="{05498A8F-B5D0-409D-B0A2-F7AD301FFDF8}" type="presOf" srcId="{705C1538-D1AD-49C9-AA26-E12E072A99D5}" destId="{AD179E1C-9CF4-45E3-8130-F3DF8D449720}" srcOrd="0" destOrd="0" presId="urn:microsoft.com/office/officeart/2005/8/layout/vList2"/>
    <dgm:cxn modelId="{1FA996F1-EDF9-42FF-BE3E-4FE7896C7C8B}" type="presOf" srcId="{D1937F8E-EB05-4BA8-AF12-3EFE6EF1BAFF}" destId="{D8DB81C8-AFC6-4005-B34E-43F62DC06280}" srcOrd="0" destOrd="0" presId="urn:microsoft.com/office/officeart/2005/8/layout/vList2"/>
    <dgm:cxn modelId="{A6B86A16-2F6F-419E-B167-F76A1E894405}" type="presOf" srcId="{011CFBEB-1AC7-4809-BEE6-AE4F51BE169A}" destId="{D1E44468-22BA-4C64-9EE8-62051F4BFE99}" srcOrd="0" destOrd="0" presId="urn:microsoft.com/office/officeart/2005/8/layout/vList2"/>
    <dgm:cxn modelId="{29D0B8FD-5011-40CE-B50A-608387AF2E18}" type="presOf" srcId="{A046AE74-B7E8-48FE-85CD-9DBFBD0F42AE}" destId="{1C0E90BF-939F-4265-852B-1A7A398B7543}" srcOrd="0" destOrd="0" presId="urn:microsoft.com/office/officeart/2005/8/layout/vList2"/>
    <dgm:cxn modelId="{DBD32AE8-0C75-42C7-AAE5-FFAE12EE45CF}" srcId="{09DA4DF5-5BC0-420D-9703-F13B6B52AC4F}" destId="{011CFBEB-1AC7-4809-BEE6-AE4F51BE169A}" srcOrd="0" destOrd="0" parTransId="{0EFDBAC7-42E7-4E00-9F04-1460A52064F7}" sibTransId="{4D68B4EA-038F-465A-A04A-323DF752F94A}"/>
    <dgm:cxn modelId="{F2123FD0-9E55-4B32-BA53-AEBBEEE82C37}" srcId="{09DA4DF5-5BC0-420D-9703-F13B6B52AC4F}" destId="{D1937F8E-EB05-4BA8-AF12-3EFE6EF1BAFF}" srcOrd="2" destOrd="0" parTransId="{3C898974-211F-4AC1-AF3A-762A9878B182}" sibTransId="{BD996F09-F7FD-43A6-8329-6289806EE3B4}"/>
    <dgm:cxn modelId="{3BAD61A3-D368-4E07-B0E8-B88AD427006E}" srcId="{09DA4DF5-5BC0-420D-9703-F13B6B52AC4F}" destId="{A046AE74-B7E8-48FE-85CD-9DBFBD0F42AE}" srcOrd="3" destOrd="0" parTransId="{366E2F00-68C9-4EE3-AF3C-1E7A4972C892}" sibTransId="{77B26FCA-7E85-48D1-957D-39C6C5D55747}"/>
    <dgm:cxn modelId="{A5096FF2-F9EE-412E-A660-099565722408}" type="presOf" srcId="{0398BDF3-BACE-480A-87AF-AC505C1AF372}" destId="{3F11E099-8CF6-4222-88F5-D12024832E6F}" srcOrd="0" destOrd="0" presId="urn:microsoft.com/office/officeart/2005/8/layout/vList2"/>
    <dgm:cxn modelId="{C6E3713C-D41C-4D6F-B0CD-60ABFD80D885}" srcId="{09DA4DF5-5BC0-420D-9703-F13B6B52AC4F}" destId="{705C1538-D1AD-49C9-AA26-E12E072A99D5}" srcOrd="1" destOrd="0" parTransId="{F0C0C7DF-C550-45F2-A416-7E77DF6EF446}" sibTransId="{9DC31065-734F-4781-8902-C51737E4C064}"/>
    <dgm:cxn modelId="{9CBD0E15-5F0B-4656-B1B7-2D9EFB9CEE8D}" type="presParOf" srcId="{5232CA83-C17F-44AF-8C78-B892B8BE320D}" destId="{D1E44468-22BA-4C64-9EE8-62051F4BFE99}" srcOrd="0" destOrd="0" presId="urn:microsoft.com/office/officeart/2005/8/layout/vList2"/>
    <dgm:cxn modelId="{6AA984EA-0F92-427C-AEC3-5B94842FBE81}" type="presParOf" srcId="{5232CA83-C17F-44AF-8C78-B892B8BE320D}" destId="{8BC47EA0-C097-4273-92A0-76FB8A7C9894}" srcOrd="1" destOrd="0" presId="urn:microsoft.com/office/officeart/2005/8/layout/vList2"/>
    <dgm:cxn modelId="{00809224-F91B-47C1-AD2B-A8746BA9188C}" type="presParOf" srcId="{5232CA83-C17F-44AF-8C78-B892B8BE320D}" destId="{AD179E1C-9CF4-45E3-8130-F3DF8D449720}" srcOrd="2" destOrd="0" presId="urn:microsoft.com/office/officeart/2005/8/layout/vList2"/>
    <dgm:cxn modelId="{E0B3B19E-F911-40DB-8D47-549D1F65CD31}" type="presParOf" srcId="{5232CA83-C17F-44AF-8C78-B892B8BE320D}" destId="{0C04047C-D13D-4A2F-A717-EFB3F5456996}" srcOrd="3" destOrd="0" presId="urn:microsoft.com/office/officeart/2005/8/layout/vList2"/>
    <dgm:cxn modelId="{288B5D95-F87D-40EB-AB15-1D28D153714E}" type="presParOf" srcId="{5232CA83-C17F-44AF-8C78-B892B8BE320D}" destId="{D8DB81C8-AFC6-4005-B34E-43F62DC06280}" srcOrd="4" destOrd="0" presId="urn:microsoft.com/office/officeart/2005/8/layout/vList2"/>
    <dgm:cxn modelId="{D3CA3DDE-72FB-49CA-A44A-AABEB1287024}" type="presParOf" srcId="{5232CA83-C17F-44AF-8C78-B892B8BE320D}" destId="{E1011ED5-3B2D-4FAC-844E-6C248C969A4A}" srcOrd="5" destOrd="0" presId="urn:microsoft.com/office/officeart/2005/8/layout/vList2"/>
    <dgm:cxn modelId="{237F96A0-3F60-4BE6-A644-1BCAB4655633}" type="presParOf" srcId="{5232CA83-C17F-44AF-8C78-B892B8BE320D}" destId="{1C0E90BF-939F-4265-852B-1A7A398B7543}" srcOrd="6" destOrd="0" presId="urn:microsoft.com/office/officeart/2005/8/layout/vList2"/>
    <dgm:cxn modelId="{D91F1835-DB88-478E-86B7-9C363BD1D258}" type="presParOf" srcId="{5232CA83-C17F-44AF-8C78-B892B8BE320D}" destId="{B7878728-ABD7-4BF7-BF68-06B4F8C398C9}" srcOrd="7" destOrd="0" presId="urn:microsoft.com/office/officeart/2005/8/layout/vList2"/>
    <dgm:cxn modelId="{7C0D065C-040C-4E0C-8AC6-F3D0002B373A}" type="presParOf" srcId="{5232CA83-C17F-44AF-8C78-B892B8BE320D}" destId="{3F11E099-8CF6-4222-88F5-D12024832E6F}"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B1693-3E06-4F06-9695-14DAB2F73F1E}">
      <dsp:nvSpPr>
        <dsp:cNvPr id="0" name=""/>
        <dsp:cNvSpPr/>
      </dsp:nvSpPr>
      <dsp:spPr>
        <a:xfrm>
          <a:off x="-4817818" y="-738383"/>
          <a:ext cx="5738297" cy="5738297"/>
        </a:xfrm>
        <a:prstGeom prst="blockArc">
          <a:avLst>
            <a:gd name="adj1" fmla="val 18900000"/>
            <a:gd name="adj2" fmla="val 2700000"/>
            <a:gd name="adj3" fmla="val 376"/>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25391E-456B-4FB1-8D96-4E0DC43C643B}">
      <dsp:nvSpPr>
        <dsp:cNvPr id="0" name=""/>
        <dsp:cNvSpPr/>
      </dsp:nvSpPr>
      <dsp:spPr>
        <a:xfrm>
          <a:off x="482055" y="327626"/>
          <a:ext cx="7076663"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63500" rIns="63500" bIns="63500" numCol="1" spcCol="1270" anchor="ctr" anchorCtr="0">
          <a:noAutofit/>
        </a:bodyPr>
        <a:lstStyle/>
        <a:p>
          <a:pPr lvl="0" algn="l" defTabSz="1111250">
            <a:lnSpc>
              <a:spcPct val="90000"/>
            </a:lnSpc>
            <a:spcBef>
              <a:spcPct val="0"/>
            </a:spcBef>
            <a:spcAft>
              <a:spcPct val="35000"/>
            </a:spcAft>
          </a:pPr>
          <a:r>
            <a:rPr lang="en-US" altLang="zh-CN" sz="2500" kern="1200" dirty="0" smtClean="0">
              <a:latin typeface="微软雅黑" panose="020B0503020204020204" pitchFamily="34" charset="-122"/>
              <a:ea typeface="微软雅黑" panose="020B0503020204020204" pitchFamily="34" charset="-122"/>
            </a:rPr>
            <a:t>Range </a:t>
          </a:r>
          <a:r>
            <a:rPr lang="zh-CN" altLang="en-US" sz="2500" kern="1200" dirty="0" smtClean="0">
              <a:latin typeface="微软雅黑" panose="020B0503020204020204" pitchFamily="34" charset="-122"/>
              <a:ea typeface="微软雅黑" panose="020B0503020204020204" pitchFamily="34" charset="-122"/>
            </a:rPr>
            <a:t>单元格对象</a:t>
          </a:r>
          <a:endParaRPr lang="en-US" sz="2500" kern="1200" dirty="0">
            <a:latin typeface="微软雅黑" panose="020B0503020204020204" pitchFamily="34" charset="-122"/>
            <a:ea typeface="微软雅黑" panose="020B0503020204020204" pitchFamily="34" charset="-122"/>
          </a:endParaRPr>
        </a:p>
      </dsp:txBody>
      <dsp:txXfrm>
        <a:off x="482055" y="327626"/>
        <a:ext cx="7076663" cy="655593"/>
      </dsp:txXfrm>
    </dsp:sp>
    <dsp:sp modelId="{CEAF5CDE-7ACE-4FCC-A6A9-5B276A468D80}">
      <dsp:nvSpPr>
        <dsp:cNvPr id="0" name=""/>
        <dsp:cNvSpPr/>
      </dsp:nvSpPr>
      <dsp:spPr>
        <a:xfrm>
          <a:off x="72309" y="245677"/>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C3902F02-2AE6-4A58-BB25-3B9C3FAF8EF6}">
      <dsp:nvSpPr>
        <dsp:cNvPr id="0" name=""/>
        <dsp:cNvSpPr/>
      </dsp:nvSpPr>
      <dsp:spPr>
        <a:xfrm>
          <a:off x="857922" y="1311187"/>
          <a:ext cx="6700796"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63500" rIns="63500" bIns="63500" numCol="1" spcCol="1270" anchor="ctr" anchorCtr="0">
          <a:noAutofit/>
        </a:bodyPr>
        <a:lstStyle/>
        <a:p>
          <a:pPr lvl="0" algn="l" defTabSz="1111250">
            <a:lnSpc>
              <a:spcPct val="90000"/>
            </a:lnSpc>
            <a:spcBef>
              <a:spcPct val="0"/>
            </a:spcBef>
            <a:spcAft>
              <a:spcPct val="35000"/>
            </a:spcAft>
          </a:pPr>
          <a:r>
            <a:rPr lang="en-US" altLang="zh-CN" sz="2500" kern="1200" dirty="0" smtClean="0">
              <a:latin typeface="微软雅黑" panose="020B0503020204020204" pitchFamily="34" charset="-122"/>
              <a:ea typeface="微软雅黑" panose="020B0503020204020204" pitchFamily="34" charset="-122"/>
            </a:rPr>
            <a:t>IF</a:t>
          </a:r>
          <a:r>
            <a:rPr lang="zh-CN" altLang="en-US" sz="2500" kern="1200" dirty="0" smtClean="0">
              <a:latin typeface="微软雅黑" panose="020B0503020204020204" pitchFamily="34" charset="-122"/>
              <a:ea typeface="微软雅黑" panose="020B0503020204020204" pitchFamily="34" charset="-122"/>
            </a:rPr>
            <a:t>函数过程控制</a:t>
          </a:r>
          <a:endParaRPr lang="en-US" sz="2500" kern="1200" dirty="0">
            <a:latin typeface="微软雅黑" panose="020B0503020204020204" pitchFamily="34" charset="-122"/>
            <a:ea typeface="微软雅黑" panose="020B0503020204020204" pitchFamily="34" charset="-122"/>
          </a:endParaRPr>
        </a:p>
      </dsp:txBody>
      <dsp:txXfrm>
        <a:off x="857922" y="1311187"/>
        <a:ext cx="6700796" cy="655593"/>
      </dsp:txXfrm>
    </dsp:sp>
    <dsp:sp modelId="{3E7326FE-E741-4818-8C78-EEA5D4E7ABA7}">
      <dsp:nvSpPr>
        <dsp:cNvPr id="0" name=""/>
        <dsp:cNvSpPr/>
      </dsp:nvSpPr>
      <dsp:spPr>
        <a:xfrm>
          <a:off x="448176" y="1229238"/>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67214104-825C-44FB-A978-B82B820FD636}">
      <dsp:nvSpPr>
        <dsp:cNvPr id="0" name=""/>
        <dsp:cNvSpPr/>
      </dsp:nvSpPr>
      <dsp:spPr>
        <a:xfrm>
          <a:off x="857922" y="2294749"/>
          <a:ext cx="6700796"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用</a:t>
          </a:r>
          <a:r>
            <a:rPr lang="en-US" altLang="zh-CN" sz="2500" kern="1200" dirty="0" smtClean="0">
              <a:latin typeface="微软雅黑" panose="020B0503020204020204" pitchFamily="34" charset="-122"/>
              <a:ea typeface="微软雅黑" panose="020B0503020204020204" pitchFamily="34" charset="-122"/>
            </a:rPr>
            <a:t>IF</a:t>
          </a:r>
          <a:r>
            <a:rPr lang="zh-CN" altLang="en-US" sz="2500" kern="1200" dirty="0" smtClean="0">
              <a:latin typeface="微软雅黑" panose="020B0503020204020204" pitchFamily="34" charset="-122"/>
              <a:ea typeface="微软雅黑" panose="020B0503020204020204" pitchFamily="34" charset="-122"/>
            </a:rPr>
            <a:t>退出</a:t>
          </a:r>
          <a:r>
            <a:rPr lang="en-US" altLang="zh-CN" sz="2500" kern="1200" dirty="0" smtClean="0">
              <a:latin typeface="微软雅黑" panose="020B0503020204020204" pitchFamily="34" charset="-122"/>
              <a:ea typeface="微软雅黑" panose="020B0503020204020204" pitchFamily="34" charset="-122"/>
            </a:rPr>
            <a:t>For</a:t>
          </a:r>
          <a:r>
            <a:rPr lang="zh-CN" altLang="en-US" sz="2500" kern="1200" dirty="0" smtClean="0">
              <a:latin typeface="微软雅黑" panose="020B0503020204020204" pitchFamily="34" charset="-122"/>
              <a:ea typeface="微软雅黑" panose="020B0503020204020204" pitchFamily="34" charset="-122"/>
            </a:rPr>
            <a:t>循环</a:t>
          </a:r>
          <a:endParaRPr lang="en-US" sz="2500" kern="1200" dirty="0">
            <a:latin typeface="微软雅黑" panose="020B0503020204020204" pitchFamily="34" charset="-122"/>
            <a:ea typeface="微软雅黑" panose="020B0503020204020204" pitchFamily="34" charset="-122"/>
          </a:endParaRPr>
        </a:p>
      </dsp:txBody>
      <dsp:txXfrm>
        <a:off x="857922" y="2294749"/>
        <a:ext cx="6700796" cy="655593"/>
      </dsp:txXfrm>
    </dsp:sp>
    <dsp:sp modelId="{DACA6BE4-CD0F-47C0-AB35-9B5E26BE5D05}">
      <dsp:nvSpPr>
        <dsp:cNvPr id="0" name=""/>
        <dsp:cNvSpPr/>
      </dsp:nvSpPr>
      <dsp:spPr>
        <a:xfrm>
          <a:off x="448176" y="2212799"/>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DAF54921-759C-4AED-8C0D-ADAA7A285196}">
      <dsp:nvSpPr>
        <dsp:cNvPr id="0" name=""/>
        <dsp:cNvSpPr/>
      </dsp:nvSpPr>
      <dsp:spPr>
        <a:xfrm>
          <a:off x="482055" y="3278310"/>
          <a:ext cx="7076663" cy="655593"/>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520378"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微软雅黑" panose="020B0503020204020204" pitchFamily="34" charset="-122"/>
              <a:ea typeface="微软雅黑" panose="020B0503020204020204" pitchFamily="34" charset="-122"/>
            </a:rPr>
            <a:t>课程小结及课后练习</a:t>
          </a:r>
          <a:endParaRPr lang="en-US" sz="2500" kern="1200" dirty="0">
            <a:latin typeface="微软雅黑" panose="020B0503020204020204" pitchFamily="34" charset="-122"/>
            <a:ea typeface="微软雅黑" panose="020B0503020204020204" pitchFamily="34" charset="-122"/>
          </a:endParaRPr>
        </a:p>
      </dsp:txBody>
      <dsp:txXfrm>
        <a:off x="482055" y="3278310"/>
        <a:ext cx="7076663" cy="655593"/>
      </dsp:txXfrm>
    </dsp:sp>
    <dsp:sp modelId="{CB776D93-6AB3-4892-B624-464F0568572C}">
      <dsp:nvSpPr>
        <dsp:cNvPr id="0" name=""/>
        <dsp:cNvSpPr/>
      </dsp:nvSpPr>
      <dsp:spPr>
        <a:xfrm>
          <a:off x="72309" y="3196361"/>
          <a:ext cx="819492" cy="81949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2000" sy="102000" algn="ctr" rotWithShape="0">
            <a:prstClr val="black">
              <a:alpha val="40000"/>
            </a:prstClr>
          </a:outerShdw>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44468-22BA-4C64-9EE8-62051F4BFE99}">
      <dsp:nvSpPr>
        <dsp:cNvPr id="0" name=""/>
        <dsp:cNvSpPr/>
      </dsp:nvSpPr>
      <dsp:spPr>
        <a:xfrm>
          <a:off x="0" y="49594"/>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与工作表</a:t>
          </a:r>
          <a:r>
            <a:rPr lang="en-US" altLang="zh-CN" sz="2000" kern="1200" dirty="0" smtClean="0">
              <a:latin typeface="微软雅黑" panose="020B0503020204020204" pitchFamily="34" charset="-122"/>
              <a:ea typeface="微软雅黑" panose="020B0503020204020204" pitchFamily="34" charset="-122"/>
            </a:rPr>
            <a:t>IF</a:t>
          </a:r>
          <a:r>
            <a:rPr lang="zh-CN" altLang="en-US" sz="2000" kern="1200" dirty="0" smtClean="0">
              <a:latin typeface="微软雅黑" panose="020B0503020204020204" pitchFamily="34" charset="-122"/>
              <a:ea typeface="微软雅黑" panose="020B0503020204020204" pitchFamily="34" charset="-122"/>
            </a:rPr>
            <a:t>函数的对比</a:t>
          </a:r>
          <a:endParaRPr lang="en-US" sz="2000" kern="1200" dirty="0">
            <a:latin typeface="微软雅黑" panose="020B0503020204020204" pitchFamily="34" charset="-122"/>
            <a:ea typeface="微软雅黑" panose="020B0503020204020204" pitchFamily="34" charset="-122"/>
          </a:endParaRPr>
        </a:p>
      </dsp:txBody>
      <dsp:txXfrm>
        <a:off x="30628" y="80222"/>
        <a:ext cx="5332831" cy="566156"/>
      </dsp:txXfrm>
    </dsp:sp>
    <dsp:sp modelId="{AD179E1C-9CF4-45E3-8130-F3DF8D449720}">
      <dsp:nvSpPr>
        <dsp:cNvPr id="0" name=""/>
        <dsp:cNvSpPr/>
      </dsp:nvSpPr>
      <dsp:spPr>
        <a:xfrm>
          <a:off x="0" y="734607"/>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IF</a:t>
          </a:r>
          <a:r>
            <a:rPr lang="zh-CN" altLang="en-US" sz="2000" kern="1200" dirty="0" smtClean="0">
              <a:latin typeface="微软雅黑" panose="020B0503020204020204" pitchFamily="34" charset="-122"/>
              <a:ea typeface="微软雅黑" panose="020B0503020204020204" pitchFamily="34" charset="-122"/>
            </a:rPr>
            <a:t>函数语法解析</a:t>
          </a:r>
          <a:endParaRPr lang="en-US" sz="2000" kern="1200" dirty="0">
            <a:latin typeface="微软雅黑" panose="020B0503020204020204" pitchFamily="34" charset="-122"/>
            <a:ea typeface="微软雅黑" panose="020B0503020204020204" pitchFamily="34" charset="-122"/>
          </a:endParaRPr>
        </a:p>
      </dsp:txBody>
      <dsp:txXfrm>
        <a:off x="30628" y="765235"/>
        <a:ext cx="5332831" cy="566156"/>
      </dsp:txXfrm>
    </dsp:sp>
    <dsp:sp modelId="{D8DB81C8-AFC6-4005-B34E-43F62DC06280}">
      <dsp:nvSpPr>
        <dsp:cNvPr id="0" name=""/>
        <dsp:cNvSpPr/>
      </dsp:nvSpPr>
      <dsp:spPr>
        <a:xfrm>
          <a:off x="0" y="1419620"/>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多层</a:t>
          </a:r>
          <a:r>
            <a:rPr lang="en-US" altLang="zh-CN" sz="2000" kern="1200" dirty="0" smtClean="0">
              <a:latin typeface="微软雅黑" panose="020B0503020204020204" pitchFamily="34" charset="-122"/>
              <a:ea typeface="微软雅黑" panose="020B0503020204020204" pitchFamily="34" charset="-122"/>
            </a:rPr>
            <a:t>IF</a:t>
          </a:r>
          <a:r>
            <a:rPr lang="zh-CN" altLang="en-US" sz="2000" kern="1200" dirty="0" smtClean="0">
              <a:latin typeface="微软雅黑" panose="020B0503020204020204" pitchFamily="34" charset="-122"/>
              <a:ea typeface="微软雅黑" panose="020B0503020204020204" pitchFamily="34" charset="-122"/>
            </a:rPr>
            <a:t>函数在</a:t>
          </a:r>
          <a:r>
            <a:rPr lang="en-US" altLang="zh-CN" sz="2000" kern="1200" dirty="0" smtClean="0">
              <a:latin typeface="微软雅黑" panose="020B0503020204020204" pitchFamily="34" charset="-122"/>
              <a:ea typeface="微软雅黑" panose="020B0503020204020204" pitchFamily="34" charset="-122"/>
            </a:rPr>
            <a:t>VBA</a:t>
          </a:r>
          <a:r>
            <a:rPr lang="zh-CN" altLang="en-US" sz="2000" kern="1200" dirty="0" smtClean="0">
              <a:latin typeface="微软雅黑" panose="020B0503020204020204" pitchFamily="34" charset="-122"/>
              <a:ea typeface="微软雅黑" panose="020B0503020204020204" pitchFamily="34" charset="-122"/>
            </a:rPr>
            <a:t>中的写法</a:t>
          </a:r>
          <a:endParaRPr lang="en-US" sz="2000" kern="1200" dirty="0">
            <a:latin typeface="微软雅黑" panose="020B0503020204020204" pitchFamily="34" charset="-122"/>
            <a:ea typeface="微软雅黑" panose="020B0503020204020204" pitchFamily="34" charset="-122"/>
          </a:endParaRPr>
        </a:p>
      </dsp:txBody>
      <dsp:txXfrm>
        <a:off x="30628" y="1450248"/>
        <a:ext cx="5332831" cy="566156"/>
      </dsp:txXfrm>
    </dsp:sp>
    <dsp:sp modelId="{1C0E90BF-939F-4265-852B-1A7A398B7543}">
      <dsp:nvSpPr>
        <dsp:cNvPr id="0" name=""/>
        <dsp:cNvSpPr/>
      </dsp:nvSpPr>
      <dsp:spPr>
        <a:xfrm>
          <a:off x="0" y="2104632"/>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使用</a:t>
          </a:r>
          <a:r>
            <a:rPr lang="en-US" altLang="zh-CN" sz="2000" kern="1200" dirty="0" err="1" smtClean="0">
              <a:latin typeface="微软雅黑" panose="020B0503020204020204" pitchFamily="34" charset="-122"/>
              <a:ea typeface="微软雅黑" panose="020B0503020204020204" pitchFamily="34" charset="-122"/>
            </a:rPr>
            <a:t>And/Or</a:t>
          </a:r>
          <a:r>
            <a:rPr lang="zh-CN" altLang="en-US" sz="2000" kern="1200" dirty="0" smtClean="0">
              <a:latin typeface="微软雅黑" panose="020B0503020204020204" pitchFamily="34" charset="-122"/>
              <a:ea typeface="微软雅黑" panose="020B0503020204020204" pitchFamily="34" charset="-122"/>
            </a:rPr>
            <a:t>函数</a:t>
          </a:r>
          <a:endParaRPr lang="en-US" sz="2000" kern="1200" dirty="0">
            <a:latin typeface="微软雅黑" panose="020B0503020204020204" pitchFamily="34" charset="-122"/>
            <a:ea typeface="微软雅黑" panose="020B0503020204020204" pitchFamily="34" charset="-122"/>
          </a:endParaRPr>
        </a:p>
      </dsp:txBody>
      <dsp:txXfrm>
        <a:off x="30628" y="2135260"/>
        <a:ext cx="5332831" cy="5661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44468-22BA-4C64-9EE8-62051F4BFE99}">
      <dsp:nvSpPr>
        <dsp:cNvPr id="0" name=""/>
        <dsp:cNvSpPr/>
      </dsp:nvSpPr>
      <dsp:spPr>
        <a:xfrm>
          <a:off x="0" y="21881"/>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批量删除工作表中的空行</a:t>
          </a:r>
          <a:endParaRPr lang="en-US" sz="2000" kern="1200" dirty="0">
            <a:latin typeface="微软雅黑" panose="020B0503020204020204" pitchFamily="34" charset="-122"/>
            <a:ea typeface="微软雅黑" panose="020B0503020204020204" pitchFamily="34" charset="-122"/>
          </a:endParaRPr>
        </a:p>
      </dsp:txBody>
      <dsp:txXfrm>
        <a:off x="30628" y="52509"/>
        <a:ext cx="5332831" cy="566156"/>
      </dsp:txXfrm>
    </dsp:sp>
    <dsp:sp modelId="{AD179E1C-9CF4-45E3-8130-F3DF8D449720}">
      <dsp:nvSpPr>
        <dsp:cNvPr id="0" name=""/>
        <dsp:cNvSpPr/>
      </dsp:nvSpPr>
      <dsp:spPr>
        <a:xfrm>
          <a:off x="0" y="706894"/>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改造上节课的作业问题</a:t>
          </a:r>
          <a:endParaRPr lang="en-US" sz="2000" kern="1200" dirty="0">
            <a:latin typeface="微软雅黑" panose="020B0503020204020204" pitchFamily="34" charset="-122"/>
            <a:ea typeface="微软雅黑" panose="020B0503020204020204" pitchFamily="34" charset="-122"/>
          </a:endParaRPr>
        </a:p>
      </dsp:txBody>
      <dsp:txXfrm>
        <a:off x="30628" y="737522"/>
        <a:ext cx="5332831" cy="566156"/>
      </dsp:txXfrm>
    </dsp:sp>
    <dsp:sp modelId="{D8DB81C8-AFC6-4005-B34E-43F62DC06280}">
      <dsp:nvSpPr>
        <dsp:cNvPr id="0" name=""/>
        <dsp:cNvSpPr/>
      </dsp:nvSpPr>
      <dsp:spPr>
        <a:xfrm>
          <a:off x="0" y="1391906"/>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代码错误排查 用</a:t>
          </a:r>
          <a:r>
            <a:rPr lang="en-US" altLang="zh-CN" sz="2000" kern="1200" dirty="0" smtClean="0">
              <a:latin typeface="微软雅黑" panose="020B0503020204020204" pitchFamily="34" charset="-122"/>
              <a:ea typeface="微软雅黑" panose="020B0503020204020204" pitchFamily="34" charset="-122"/>
            </a:rPr>
            <a:t>IF</a:t>
          </a:r>
          <a:r>
            <a:rPr lang="zh-CN" altLang="en-US" sz="2000" kern="1200" dirty="0" smtClean="0">
              <a:latin typeface="微软雅黑" panose="020B0503020204020204" pitchFamily="34" charset="-122"/>
              <a:ea typeface="微软雅黑" panose="020B0503020204020204" pitchFamily="34" charset="-122"/>
            </a:rPr>
            <a:t>判断是否退出</a:t>
          </a:r>
          <a:r>
            <a:rPr lang="en-US" altLang="zh-CN" sz="2000" kern="1200" dirty="0" smtClean="0">
              <a:latin typeface="微软雅黑" panose="020B0503020204020204" pitchFamily="34" charset="-122"/>
              <a:ea typeface="微软雅黑" panose="020B0503020204020204" pitchFamily="34" charset="-122"/>
            </a:rPr>
            <a:t>For</a:t>
          </a:r>
          <a:r>
            <a:rPr lang="zh-CN" altLang="en-US" sz="2000" kern="1200" dirty="0" smtClean="0">
              <a:latin typeface="微软雅黑" panose="020B0503020204020204" pitchFamily="34" charset="-122"/>
              <a:ea typeface="微软雅黑" panose="020B0503020204020204" pitchFamily="34" charset="-122"/>
            </a:rPr>
            <a:t>循环</a:t>
          </a:r>
          <a:endParaRPr lang="en-US" sz="2000" kern="1200" dirty="0">
            <a:latin typeface="微软雅黑" panose="020B0503020204020204" pitchFamily="34" charset="-122"/>
            <a:ea typeface="微软雅黑" panose="020B0503020204020204" pitchFamily="34" charset="-122"/>
          </a:endParaRPr>
        </a:p>
      </dsp:txBody>
      <dsp:txXfrm>
        <a:off x="30628" y="1422534"/>
        <a:ext cx="5332831" cy="566156"/>
      </dsp:txXfrm>
    </dsp:sp>
    <dsp:sp modelId="{1C0E90BF-939F-4265-852B-1A7A398B7543}">
      <dsp:nvSpPr>
        <dsp:cNvPr id="0" name=""/>
        <dsp:cNvSpPr/>
      </dsp:nvSpPr>
      <dsp:spPr>
        <a:xfrm>
          <a:off x="0" y="2076919"/>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latin typeface="微软雅黑" panose="020B0503020204020204" pitchFamily="34" charset="-122"/>
              <a:ea typeface="微软雅黑" panose="020B0503020204020204" pitchFamily="34" charset="-122"/>
            </a:rPr>
            <a:t>S</a:t>
          </a:r>
          <a:r>
            <a:rPr lang="en-US" altLang="zh-CN" sz="2000" kern="1200" dirty="0" smtClean="0">
              <a:latin typeface="微软雅黑" panose="020B0503020204020204" pitchFamily="34" charset="-122"/>
              <a:ea typeface="微软雅黑" panose="020B0503020204020204" pitchFamily="34" charset="-122"/>
            </a:rPr>
            <a:t>tep n</a:t>
          </a:r>
          <a:endParaRPr lang="en-US" sz="2000" kern="1200" dirty="0">
            <a:latin typeface="微软雅黑" panose="020B0503020204020204" pitchFamily="34" charset="-122"/>
            <a:ea typeface="微软雅黑" panose="020B0503020204020204" pitchFamily="34" charset="-122"/>
          </a:endParaRPr>
        </a:p>
      </dsp:txBody>
      <dsp:txXfrm>
        <a:off x="30628" y="2107547"/>
        <a:ext cx="5332831" cy="566156"/>
      </dsp:txXfrm>
    </dsp:sp>
    <dsp:sp modelId="{3F11E099-8CF6-4222-88F5-D12024832E6F}">
      <dsp:nvSpPr>
        <dsp:cNvPr id="0" name=""/>
        <dsp:cNvSpPr/>
      </dsp:nvSpPr>
      <dsp:spPr>
        <a:xfrm>
          <a:off x="0" y="2761931"/>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给初学者的建议</a:t>
          </a:r>
          <a:r>
            <a:rPr lang="en-US" altLang="zh-CN" sz="2000" kern="1200" dirty="0" smtClean="0">
              <a:latin typeface="微软雅黑" panose="020B0503020204020204" pitchFamily="34" charset="-122"/>
              <a:ea typeface="微软雅黑" panose="020B0503020204020204" pitchFamily="34" charset="-122"/>
            </a:rPr>
            <a:t>-</a:t>
          </a:r>
          <a:r>
            <a:rPr lang="zh-CN" altLang="en-US" sz="2000" kern="1200" dirty="0" smtClean="0">
              <a:latin typeface="微软雅黑" panose="020B0503020204020204" pitchFamily="34" charset="-122"/>
              <a:ea typeface="微软雅黑" panose="020B0503020204020204" pitchFamily="34" charset="-122"/>
            </a:rPr>
            <a:t>纸上谈兵</a:t>
          </a:r>
          <a:endParaRPr lang="en-US" sz="2000" kern="1200" dirty="0">
            <a:latin typeface="微软雅黑" panose="020B0503020204020204" pitchFamily="34" charset="-122"/>
            <a:ea typeface="微软雅黑" panose="020B0503020204020204" pitchFamily="34" charset="-122"/>
          </a:endParaRPr>
        </a:p>
      </dsp:txBody>
      <dsp:txXfrm>
        <a:off x="30628" y="2792559"/>
        <a:ext cx="5332831" cy="56615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DE219B1A-AE41-483B-A766-69B9363DDA6A}" type="datetimeFigureOut">
              <a:rPr lang="en-US" smtClean="0"/>
              <a:t>5/19/2016</a:t>
            </a:fld>
            <a:endParaRPr lang="en-US"/>
          </a:p>
        </p:txBody>
      </p:sp>
      <p:sp>
        <p:nvSpPr>
          <p:cNvPr id="8" name="Footer Placeholder 7"/>
          <p:cNvSpPr>
            <a:spLocks noGrp="1"/>
          </p:cNvSpPr>
          <p:nvPr>
            <p:ph type="ftr" sz="quarter" idx="2"/>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12103" y="8829967"/>
            <a:ext cx="1096674" cy="464820"/>
          </a:xfrm>
          <a:prstGeom prst="rect">
            <a:avLst/>
          </a:prstGeom>
        </p:spPr>
        <p:txBody>
          <a:bodyPr vert="horz" lIns="93177" tIns="46589" rIns="93177" bIns="46589"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7" tIns="46589" rIns="93177" bIns="46589" rtlCol="0" anchor="ctr"/>
          <a:lstStyle/>
          <a:p>
            <a:endParaRPr lang="en-US"/>
          </a:p>
        </p:txBody>
      </p:sp>
      <p:sp>
        <p:nvSpPr>
          <p:cNvPr id="11" name="Date Placeholder 10"/>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51B1278-D92B-4AF3-A9C1-71DD298190CE}" type="datetimeFigureOut">
              <a:rPr lang="en-US" smtClean="0"/>
              <a:t>5/19/2016</a:t>
            </a:fld>
            <a:endParaRPr lang="en-US"/>
          </a:p>
        </p:txBody>
      </p:sp>
      <p:sp>
        <p:nvSpPr>
          <p:cNvPr id="12" name="Notes Placeholder 11"/>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040627" y="8829967"/>
            <a:ext cx="968150" cy="464820"/>
          </a:xfrm>
          <a:prstGeom prst="rect">
            <a:avLst/>
          </a:prstGeom>
        </p:spPr>
        <p:txBody>
          <a:bodyPr vert="horz" lIns="93177" tIns="46589" rIns="93177" bIns="46589"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4664A66-7F43-48D1-91D2-AE7A931D6495}" type="datetime1">
              <a:rPr lang="en-US" smtClean="0"/>
              <a:t>5/19/2016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a:t>
            </a:fld>
            <a:endParaRPr lang="en-US" dirty="0"/>
          </a:p>
        </p:txBody>
      </p:sp>
      <p:sp>
        <p:nvSpPr>
          <p:cNvPr id="8"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9" name="Footer Placeholder 7"/>
          <p:cNvSpPr>
            <a:spLocks noGrp="1"/>
          </p:cNvSpPr>
          <p:nvPr>
            <p:ph type="ftr" sz="quarter" idx="4"/>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865526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CD6E965-A8B4-4E2E-8400-DDBB7CD00AC4}" type="datetime1">
              <a:rPr lang="en-US" smtClean="0"/>
              <a:t>5/19/2016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62" defTabSz="914049" eaLnBrk="0" hangingPunct="0"/>
            <a:r>
              <a:rPr lang="en-US">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62" defTabSz="914049" eaLnBrk="0" hangingPunct="0"/>
            <a:r>
              <a:rPr lang="en-US">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9479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 Id="rId4" Type="http://schemas.openxmlformats.org/officeDocument/2006/relationships/image" Target="../media/image9.pn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7"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70738466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 Bullets">
    <p:spTree>
      <p:nvGrpSpPr>
        <p:cNvPr id="1" name=""/>
        <p:cNvGrpSpPr/>
        <p:nvPr/>
      </p:nvGrpSpPr>
      <p:grpSpPr>
        <a:xfrm>
          <a:off x="0" y="0"/>
          <a:ext cx="0" cy="0"/>
          <a:chOff x="0" y="0"/>
          <a:chExt cx="0" cy="0"/>
        </a:xfrm>
      </p:grpSpPr>
      <p:sp>
        <p:nvSpPr>
          <p:cNvPr id="4" name="Rectangle 3"/>
          <p:cNvSpPr/>
          <p:nvPr userDrawn="1"/>
        </p:nvSpPr>
        <p:spPr bwMode="auto">
          <a:xfrm>
            <a:off x="1" y="3897445"/>
            <a:ext cx="12188825" cy="2960557"/>
          </a:xfrm>
          <a:prstGeom prst="rect">
            <a:avLst/>
          </a:prstGeom>
          <a:solidFill>
            <a:schemeClr val="bg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76164" tIns="38082" rIns="76164" bIns="38082" anchor="ctr"/>
          <a:lstStyle/>
          <a:p>
            <a:pPr algn="ctr" defTabSz="761388">
              <a:defRPr/>
            </a:pPr>
            <a:endParaRPr lang="en-US" sz="1500" dirty="0">
              <a:gradFill>
                <a:gsLst>
                  <a:gs pos="0">
                    <a:srgbClr val="FFFFFF"/>
                  </a:gs>
                  <a:gs pos="100000">
                    <a:srgbClr val="FFFFFF"/>
                  </a:gs>
                </a:gsLst>
                <a:lin ang="5400000" scaled="0"/>
              </a:gradFill>
            </a:endParaRPr>
          </a:p>
        </p:txBody>
      </p:sp>
      <p:sp>
        <p:nvSpPr>
          <p:cNvPr id="6" name="Title 1"/>
          <p:cNvSpPr>
            <a:spLocks noGrp="1"/>
          </p:cNvSpPr>
          <p:nvPr>
            <p:ph type="title"/>
          </p:nvPr>
        </p:nvSpPr>
        <p:spPr>
          <a:xfrm>
            <a:off x="422277" y="436418"/>
            <a:ext cx="11398251" cy="484748"/>
          </a:xfrm>
        </p:spPr>
        <p:txBody>
          <a:bodyPr/>
          <a:lstStyle>
            <a:lvl1pPr algn="l" defTabSz="914081" rtl="0" eaLnBrk="1" latinLnBrk="0" hangingPunct="1">
              <a:lnSpc>
                <a:spcPct val="90000"/>
              </a:lnSpc>
              <a:spcBef>
                <a:spcPct val="0"/>
              </a:spcBef>
              <a:buNone/>
              <a:defRPr lang="en-US" sz="3499" b="0" kern="1200" cap="none" spc="0" baseline="0" dirty="0">
                <a:ln w="3175">
                  <a:noFill/>
                </a:ln>
                <a:solidFill>
                  <a:schemeClr val="tx2">
                    <a:alpha val="99000"/>
                  </a:schemeClr>
                </a:soli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7" name="Text Placeholder 4"/>
          <p:cNvSpPr>
            <a:spLocks noGrp="1"/>
          </p:cNvSpPr>
          <p:nvPr>
            <p:ph type="body" sz="quarter" idx="10"/>
          </p:nvPr>
        </p:nvSpPr>
        <p:spPr>
          <a:xfrm>
            <a:off x="422275" y="1198567"/>
            <a:ext cx="11398250" cy="1988237"/>
          </a:xfrm>
          <a:noFill/>
          <a:ln w="9525">
            <a:noFill/>
            <a:miter lim="800000"/>
            <a:headEnd/>
            <a:tailEnd/>
          </a:ln>
        </p:spPr>
        <p:txBody>
          <a:bodyPr vert="horz" wrap="square" lIns="0" tIns="0" rIns="0" bIns="0" numCol="1" anchor="t" anchorCtr="0" compatLnSpc="1">
            <a:prstTxWarp prst="textNoShape">
              <a:avLst/>
            </a:prstTxWarp>
            <a:spAutoFit/>
          </a:bodyPr>
          <a:lstStyle>
            <a:lvl1pPr marL="380819" indent="-380819">
              <a:buFont typeface="Arial" pitchFamily="34" charset="0"/>
              <a:buChar char="•"/>
              <a:defRPr lang="en-US" dirty="0" smtClean="0"/>
            </a:lvl1pPr>
            <a:lvl2pPr marL="661145" indent="-275036">
              <a:defRPr lang="en-US" baseline="0" dirty="0" smtClean="0"/>
            </a:lvl2pPr>
            <a:lvl3pPr>
              <a:defRPr lang="en-US" baseline="0" dirty="0" smtClean="0"/>
            </a:lvl3pPr>
            <a:lvl4pPr>
              <a:defRPr lang="en-US" baseline="0"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Date Placeholder 3"/>
          <p:cNvSpPr txBox="1">
            <a:spLocks/>
          </p:cNvSpPr>
          <p:nvPr userDrawn="1"/>
        </p:nvSpPr>
        <p:spPr>
          <a:xfrm>
            <a:off x="8458363" y="6521467"/>
            <a:ext cx="3245524" cy="210251"/>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lumMod val="65000"/>
                    <a:lumOff val="35000"/>
                  </a:schemeClr>
                </a:solidFill>
              </a:rPr>
              <a:t>Copyright© </a:t>
            </a:r>
            <a:r>
              <a:rPr lang="en-US" sz="900" dirty="0" smtClean="0">
                <a:solidFill>
                  <a:schemeClr val="tx1">
                    <a:lumMod val="65000"/>
                    <a:lumOff val="35000"/>
                  </a:schemeClr>
                </a:solidFill>
              </a:rPr>
              <a:t>2012 </a:t>
            </a:r>
            <a:r>
              <a:rPr lang="en-US" sz="900" dirty="0">
                <a:solidFill>
                  <a:schemeClr val="tx1">
                    <a:lumMod val="65000"/>
                    <a:lumOff val="35000"/>
                  </a:schemeClr>
                </a:solidFill>
              </a:rPr>
              <a:t>Microsoft Corporation</a:t>
            </a:r>
          </a:p>
        </p:txBody>
      </p:sp>
      <p:sp>
        <p:nvSpPr>
          <p:cNvPr id="10" name="Rectangle 9"/>
          <p:cNvSpPr/>
          <p:nvPr userDrawn="1"/>
        </p:nvSpPr>
        <p:spPr>
          <a:xfrm>
            <a:off x="5527750" y="6521467"/>
            <a:ext cx="1133029" cy="138499"/>
          </a:xfrm>
          <a:prstGeom prst="rect">
            <a:avLst/>
          </a:prstGeom>
        </p:spPr>
        <p:txBody>
          <a:bodyPr wrap="none" lIns="0" tIns="0" rIns="0" bIns="0" anchor="t" anchorCtr="0">
            <a:spAutoFit/>
          </a:bodyPr>
          <a:lstStyle/>
          <a:p>
            <a:r>
              <a:rPr lang="en-US" sz="900" b="1" dirty="0">
                <a:solidFill>
                  <a:schemeClr val="tx1">
                    <a:lumMod val="65000"/>
                    <a:lumOff val="35000"/>
                  </a:schemeClr>
                </a:solidFill>
              </a:rPr>
              <a:t>NDA Disclosure Only</a:t>
            </a:r>
          </a:p>
        </p:txBody>
      </p:sp>
    </p:spTree>
    <p:extLst>
      <p:ext uri="{BB962C8B-B14F-4D97-AF65-F5344CB8AC3E}">
        <p14:creationId xmlns:p14="http://schemas.microsoft.com/office/powerpoint/2010/main" val="1073417425"/>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quarter" idx="10"/>
          </p:nvPr>
        </p:nvSpPr>
        <p:spPr>
          <a:xfrm>
            <a:off x="611188" y="1449388"/>
            <a:ext cx="10972800" cy="1725088"/>
          </a:xfrm>
        </p:spPr>
        <p:txBody>
          <a:bodyPr>
            <a:spAutoFit/>
          </a:bodyPr>
          <a:lstStyle>
            <a:lvl1pPr>
              <a:defRPr>
                <a:latin typeface="Segoe UI" pitchFamily="34"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28776400"/>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Rectangle 3"/>
          <p:cNvSpPr/>
          <p:nvPr userDrawn="1"/>
        </p:nvSpPr>
        <p:spPr bwMode="auto">
          <a:xfrm>
            <a:off x="0" y="0"/>
            <a:ext cx="12188825"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84" tIns="38092" rIns="76184" bIns="38092" numCol="1" rtlCol="0" anchor="ctr" anchorCtr="0" compatLnSpc="1">
            <a:prstTxWarp prst="textNoShape">
              <a:avLst/>
            </a:prstTxWarp>
          </a:bodyPr>
          <a:lstStyle/>
          <a:p>
            <a:pPr algn="ctr" defTabSz="761616"/>
            <a:endParaRPr lang="en-US" sz="19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3"/>
          <p:cNvSpPr txBox="1">
            <a:spLocks/>
          </p:cNvSpPr>
          <p:nvPr userDrawn="1"/>
        </p:nvSpPr>
        <p:spPr>
          <a:xfrm>
            <a:off x="8458363" y="6521465"/>
            <a:ext cx="3245524" cy="210251"/>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lumMod val="65000"/>
                    <a:lumOff val="35000"/>
                  </a:schemeClr>
                </a:solidFill>
              </a:rPr>
              <a:t>Copyright© </a:t>
            </a:r>
            <a:r>
              <a:rPr lang="en-US" sz="900" dirty="0" smtClean="0">
                <a:solidFill>
                  <a:schemeClr val="tx1">
                    <a:lumMod val="65000"/>
                    <a:lumOff val="35000"/>
                  </a:schemeClr>
                </a:solidFill>
              </a:rPr>
              <a:t>2012 </a:t>
            </a:r>
            <a:r>
              <a:rPr lang="en-US" sz="900" dirty="0">
                <a:solidFill>
                  <a:schemeClr val="tx1">
                    <a:lumMod val="65000"/>
                    <a:lumOff val="35000"/>
                  </a:schemeClr>
                </a:solidFill>
              </a:rPr>
              <a:t>Microsoft Corporation</a:t>
            </a:r>
          </a:p>
        </p:txBody>
      </p:sp>
      <p:sp>
        <p:nvSpPr>
          <p:cNvPr id="8" name="Rectangle 7"/>
          <p:cNvSpPr/>
          <p:nvPr userDrawn="1"/>
        </p:nvSpPr>
        <p:spPr>
          <a:xfrm>
            <a:off x="5527750" y="6521465"/>
            <a:ext cx="1133324" cy="138499"/>
          </a:xfrm>
          <a:prstGeom prst="rect">
            <a:avLst/>
          </a:prstGeom>
        </p:spPr>
        <p:txBody>
          <a:bodyPr wrap="none" lIns="0" tIns="0" rIns="0" bIns="0" anchor="t" anchorCtr="0">
            <a:spAutoFit/>
          </a:bodyPr>
          <a:lstStyle/>
          <a:p>
            <a:r>
              <a:rPr lang="en-US" sz="900" b="1" dirty="0">
                <a:solidFill>
                  <a:schemeClr val="tx1">
                    <a:lumMod val="65000"/>
                    <a:lumOff val="35000"/>
                  </a:schemeClr>
                </a:solidFill>
              </a:rPr>
              <a:t>NDA Disclosure Only</a:t>
            </a:r>
          </a:p>
        </p:txBody>
      </p:sp>
    </p:spTree>
    <p:extLst>
      <p:ext uri="{BB962C8B-B14F-4D97-AF65-F5344CB8AC3E}">
        <p14:creationId xmlns:p14="http://schemas.microsoft.com/office/powerpoint/2010/main" val="80128823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699872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pic>
        <p:nvPicPr>
          <p:cNvPr id="2050"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1235027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094506"/>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Segoe UI"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198416"/>
            <a:ext cx="5484740" cy="332399"/>
          </a:xfrm>
          <a:prstGeom prst="rect">
            <a:avLst/>
          </a:prstGeom>
        </p:spPr>
        <p:txBody>
          <a:bodyPr>
            <a:noAutofit/>
          </a:bodyPr>
          <a:lstStyle>
            <a:lvl1pPr marL="0" indent="0">
              <a:lnSpc>
                <a:spcPct val="100000"/>
              </a:lnSpc>
              <a:spcBef>
                <a:spcPts val="0"/>
              </a:spcBef>
              <a:buNone/>
              <a:defRPr lang="en-US" sz="2000" kern="1200" spc="0" baseline="0" dirty="0" smtClean="0">
                <a:gradFill>
                  <a:gsLst>
                    <a:gs pos="100000">
                      <a:schemeClr val="bg2"/>
                    </a:gs>
                    <a:gs pos="0">
                      <a:schemeClr val="bg2"/>
                    </a:gs>
                  </a:gsLst>
                  <a:lin ang="5400000" scaled="0"/>
                </a:gradFill>
                <a:latin typeface="Segoe UI" pitchFamily="34" charset="0"/>
                <a:ea typeface="微软雅黑" pitchFamily="34" charset="-122"/>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Tree>
    <p:extLst>
      <p:ext uri="{BB962C8B-B14F-4D97-AF65-F5344CB8AC3E}">
        <p14:creationId xmlns:p14="http://schemas.microsoft.com/office/powerpoint/2010/main" val="110148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14262052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394860" y="6199260"/>
            <a:ext cx="1516869" cy="399979"/>
          </a:xfrm>
          <a:prstGeom prst="rect">
            <a:avLst/>
          </a:prstGeom>
        </p:spPr>
      </p:pic>
    </p:spTree>
    <p:extLst>
      <p:ext uri="{BB962C8B-B14F-4D97-AF65-F5344CB8AC3E}">
        <p14:creationId xmlns:p14="http://schemas.microsoft.com/office/powerpoint/2010/main" val="340475819"/>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2650548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
        <p:nvSpPr>
          <p:cNvPr id="9" name="内容占位符 8"/>
          <p:cNvSpPr>
            <a:spLocks noGrp="1"/>
          </p:cNvSpPr>
          <p:nvPr>
            <p:ph sz="quarter" idx="13"/>
          </p:nvPr>
        </p:nvSpPr>
        <p:spPr>
          <a:xfrm>
            <a:off x="519113" y="1528763"/>
            <a:ext cx="11149012" cy="43513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8861607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7935889"/>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467402961"/>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14440520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385921" y="6196903"/>
            <a:ext cx="1525808" cy="402336"/>
          </a:xfrm>
          <a:prstGeom prst="rect">
            <a:avLst/>
          </a:prstGeom>
        </p:spPr>
      </p:pic>
    </p:spTree>
    <p:extLst>
      <p:ext uri="{BB962C8B-B14F-4D97-AF65-F5344CB8AC3E}">
        <p14:creationId xmlns:p14="http://schemas.microsoft.com/office/powerpoint/2010/main" val="310214871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4" y="0"/>
            <a:ext cx="573240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lnSpc>
                <a:spcPct val="110000"/>
              </a:lnSpc>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
        <p:nvSpPr>
          <p:cNvPr id="4" name="标题 3"/>
          <p:cNvSpPr>
            <a:spLocks noGrp="1"/>
          </p:cNvSpPr>
          <p:nvPr>
            <p:ph type="title"/>
          </p:nvPr>
        </p:nvSpPr>
        <p:spPr>
          <a:xfrm>
            <a:off x="405470" y="244365"/>
            <a:ext cx="5033634" cy="969580"/>
          </a:xfrm>
        </p:spPr>
        <p:txBody>
          <a:bodyP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sp>
        <p:nvSpPr>
          <p:cNvPr id="7" name="文本占位符 6"/>
          <p:cNvSpPr>
            <a:spLocks noGrp="1"/>
          </p:cNvSpPr>
          <p:nvPr>
            <p:ph type="body" sz="quarter" idx="10"/>
          </p:nvPr>
        </p:nvSpPr>
        <p:spPr>
          <a:xfrm>
            <a:off x="725213" y="1458309"/>
            <a:ext cx="4319753" cy="4989787"/>
          </a:xfrm>
        </p:spPr>
        <p:txBody>
          <a:bodyPr/>
          <a:lstStyle>
            <a:lvl1pPr marL="0" indent="0" algn="just">
              <a:lnSpc>
                <a:spcPct val="110000"/>
              </a:lnSpc>
              <a:spcBef>
                <a:spcPts val="0"/>
              </a:spcBef>
              <a:buNone/>
              <a:defRPr sz="2400">
                <a:solidFill>
                  <a:schemeClr val="bg1"/>
                </a:solidFill>
              </a:defRPr>
            </a:lvl1pPr>
            <a:lvl2pPr algn="just">
              <a:lnSpc>
                <a:spcPct val="110000"/>
              </a:lnSpc>
              <a:spcBef>
                <a:spcPts val="0"/>
              </a:spcBef>
              <a:defRPr sz="1600">
                <a:solidFill>
                  <a:schemeClr val="bg1"/>
                </a:solidFill>
              </a:defRPr>
            </a:lvl2pPr>
            <a:lvl3pPr algn="just">
              <a:lnSpc>
                <a:spcPct val="110000"/>
              </a:lnSpc>
              <a:spcBef>
                <a:spcPts val="0"/>
              </a:spcBef>
              <a:defRPr sz="1600">
                <a:solidFill>
                  <a:schemeClr val="bg1"/>
                </a:solidFill>
              </a:defRPr>
            </a:lvl3pPr>
            <a:lvl4pPr algn="just">
              <a:lnSpc>
                <a:spcPct val="110000"/>
              </a:lnSpc>
              <a:spcBef>
                <a:spcPts val="0"/>
              </a:spcBef>
              <a:defRPr sz="1400">
                <a:solidFill>
                  <a:schemeClr val="bg1"/>
                </a:solidFill>
              </a:defRPr>
            </a:lvl4pPr>
            <a:lvl5pPr algn="just">
              <a:lnSpc>
                <a:spcPct val="110000"/>
              </a:lnSpc>
              <a:spcBef>
                <a:spcPts val="0"/>
              </a:spcBef>
              <a:defRPr sz="1400">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736536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955354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986210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50936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253900237"/>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77037573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736062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91622737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295958028"/>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165357"/>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ea typeface="微软雅黑" panose="020B0503020204020204" pitchFamily="34" charset="-122"/>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10375141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3331061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692672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502283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3675646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675644042"/>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622132816"/>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2174" y="297121"/>
            <a:ext cx="11149013" cy="743404"/>
          </a:xfrm>
          <a:prstGeom prst="rect">
            <a:avLst/>
          </a:prstGeom>
        </p:spPr>
        <p:txBody>
          <a:bodyPr anchor="ctr" anchorCtr="0"/>
          <a:lstStyle>
            <a:lvl1pPr>
              <a:defRPr sz="4800" spc="-300" baseline="0">
                <a:gradFill>
                  <a:gsLst>
                    <a:gs pos="100000">
                      <a:schemeClr val="tx1"/>
                    </a:gs>
                    <a:gs pos="0">
                      <a:schemeClr val="tx1"/>
                    </a:gs>
                  </a:gsLst>
                  <a:lin ang="5400000" scaled="0"/>
                </a:gradFill>
                <a:latin typeface="微软雅黑" panose="020B0503020204020204" pitchFamily="34" charset="-122"/>
                <a:ea typeface="微软雅黑" panose="020B0503020204020204" pitchFamily="34" charset="-122"/>
              </a:defRPr>
            </a:lvl1pPr>
          </a:lstStyle>
          <a:p>
            <a:r>
              <a:rPr lang="en-US" dirty="0" smtClean="0"/>
              <a:t>Click to edit title style</a:t>
            </a:r>
            <a:endParaRPr lang="en-US" dirty="0"/>
          </a:p>
        </p:txBody>
      </p:sp>
    </p:spTree>
    <p:extLst>
      <p:ext uri="{BB962C8B-B14F-4D97-AF65-F5344CB8AC3E}">
        <p14:creationId xmlns:p14="http://schemas.microsoft.com/office/powerpoint/2010/main" val="1127012805"/>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41136506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1757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881216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654022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14131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493925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507868" y="230188"/>
            <a:ext cx="11173090" cy="553998"/>
          </a:xfrm>
          <a:prstGeom prst="rect">
            <a:avLst/>
          </a:prstGeom>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112978251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33627721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56218" y="5644055"/>
            <a:ext cx="2720923" cy="1276697"/>
          </a:xfrm>
          <a:prstGeom prst="rect">
            <a:avLst/>
          </a:prstGeom>
        </p:spPr>
      </p:pic>
    </p:spTree>
    <p:extLst>
      <p:ext uri="{BB962C8B-B14F-4D97-AF65-F5344CB8AC3E}">
        <p14:creationId xmlns:p14="http://schemas.microsoft.com/office/powerpoint/2010/main" val="137700162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655618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
        <p:nvSpPr>
          <p:cNvPr id="9" name="内容占位符 8"/>
          <p:cNvSpPr>
            <a:spLocks noGrp="1"/>
          </p:cNvSpPr>
          <p:nvPr>
            <p:ph sz="quarter" idx="13"/>
          </p:nvPr>
        </p:nvSpPr>
        <p:spPr>
          <a:xfrm>
            <a:off x="519113" y="1528763"/>
            <a:ext cx="11149012" cy="43513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471019868"/>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39301208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18568973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759466078"/>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873310391"/>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bg>
      <p:bgPr>
        <a:solidFill>
          <a:srgbClr val="EB3C00"/>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405469" y="244365"/>
            <a:ext cx="5886149" cy="629092"/>
          </a:xfrm>
        </p:spPr>
        <p:txBody>
          <a:bodyPr anchor="ct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pic>
        <p:nvPicPr>
          <p:cNvPr id="10"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96417" y="5991367"/>
            <a:ext cx="1980724" cy="929385"/>
          </a:xfrm>
          <a:prstGeom prst="rect">
            <a:avLst/>
          </a:prstGeom>
        </p:spPr>
      </p:pic>
    </p:spTree>
    <p:extLst>
      <p:ext uri="{BB962C8B-B14F-4D97-AF65-F5344CB8AC3E}">
        <p14:creationId xmlns:p14="http://schemas.microsoft.com/office/powerpoint/2010/main" val="4204588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64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bg>
      <p:bgPr>
        <a:solidFill>
          <a:srgbClr val="68217A"/>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405469" y="244365"/>
            <a:ext cx="5940739" cy="629092"/>
          </a:xfrm>
        </p:spPr>
        <p:txBody>
          <a:bodyP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l="2877" t="5317" r="4824" b="8129"/>
          <a:stretch/>
        </p:blipFill>
        <p:spPr>
          <a:xfrm>
            <a:off x="10693022" y="6241936"/>
            <a:ext cx="443393" cy="415787"/>
          </a:xfrm>
          <a:prstGeom prst="rect">
            <a:avLst/>
          </a:prstGeom>
        </p:spPr>
      </p:pic>
      <p:pic>
        <p:nvPicPr>
          <p:cNvPr id="10" name="图片 9"/>
          <p:cNvPicPr>
            <a:picLocks noChangeAspect="1"/>
          </p:cNvPicPr>
          <p:nvPr userDrawn="1"/>
        </p:nvPicPr>
        <p:blipFill rotWithShape="1">
          <a:blip r:embed="rId3" cstate="print">
            <a:extLst>
              <a:ext uri="{28A0092B-C50C-407E-A947-70E740481C1C}">
                <a14:useLocalDpi xmlns:a14="http://schemas.microsoft.com/office/drawing/2010/main" val="0"/>
              </a:ext>
            </a:extLst>
          </a:blip>
          <a:srcRect l="2264" t="5759" r="4060" b="7859"/>
          <a:stretch/>
        </p:blipFill>
        <p:spPr>
          <a:xfrm>
            <a:off x="11178118" y="5951961"/>
            <a:ext cx="450003" cy="414969"/>
          </a:xfrm>
          <a:prstGeom prst="rect">
            <a:avLst/>
          </a:prstGeom>
        </p:spPr>
      </p:pic>
      <p:pic>
        <p:nvPicPr>
          <p:cNvPr id="11" name="图片 10"/>
          <p:cNvPicPr>
            <a:picLocks noChangeAspect="1"/>
          </p:cNvPicPr>
          <p:nvPr userDrawn="1"/>
        </p:nvPicPr>
        <p:blipFill rotWithShape="1">
          <a:blip r:embed="rId4" cstate="print">
            <a:extLst>
              <a:ext uri="{28A0092B-C50C-407E-A947-70E740481C1C}">
                <a14:useLocalDpi xmlns:a14="http://schemas.microsoft.com/office/drawing/2010/main" val="0"/>
              </a:ext>
            </a:extLst>
          </a:blip>
          <a:srcRect l="2172" t="5889" r="4369" b="8279"/>
          <a:stretch/>
        </p:blipFill>
        <p:spPr>
          <a:xfrm>
            <a:off x="11650677" y="6241936"/>
            <a:ext cx="448956" cy="412321"/>
          </a:xfrm>
          <a:prstGeom prst="rect">
            <a:avLst/>
          </a:prstGeom>
        </p:spPr>
      </p:pic>
    </p:spTree>
    <p:extLst>
      <p:ext uri="{BB962C8B-B14F-4D97-AF65-F5344CB8AC3E}">
        <p14:creationId xmlns:p14="http://schemas.microsoft.com/office/powerpoint/2010/main" val="2632241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849927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450708950"/>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913661362"/>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391425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4073323"/>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745527729"/>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9529948"/>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a:xfrm>
            <a:off x="507868" y="1052736"/>
            <a:ext cx="1117309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extLst>
      <p:ext uri="{BB962C8B-B14F-4D97-AF65-F5344CB8AC3E}">
        <p14:creationId xmlns:p14="http://schemas.microsoft.com/office/powerpoint/2010/main" val="227853898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2795969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Tree>
    <p:extLst>
      <p:ext uri="{BB962C8B-B14F-4D97-AF65-F5344CB8AC3E}">
        <p14:creationId xmlns:p14="http://schemas.microsoft.com/office/powerpoint/2010/main" val="2542615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image" Target="../media/image3.png"/><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1.png"/><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image" Target="../media/image3.png"/><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theme" Target="../theme/theme5.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140" r:id="rId2"/>
    <p:sldLayoutId id="2147484193" r:id="rId3"/>
    <p:sldLayoutId id="2147484163" r:id="rId4"/>
    <p:sldLayoutId id="2147484141" r:id="rId5"/>
    <p:sldLayoutId id="2147484164" r:id="rId6"/>
    <p:sldLayoutId id="2147484196" r:id="rId7"/>
    <p:sldLayoutId id="2147484142" r:id="rId8"/>
    <p:sldLayoutId id="2147484143" r:id="rId9"/>
    <p:sldLayoutId id="2147484092" r:id="rId10"/>
    <p:sldLayoutId id="2147484144" r:id="rId11"/>
    <p:sldLayoutId id="2147484148" r:id="rId12"/>
    <p:sldLayoutId id="2147484093" r:id="rId13"/>
    <p:sldLayoutId id="2147484096" r:id="rId14"/>
    <p:sldLayoutId id="2147484145" r:id="rId15"/>
    <p:sldLayoutId id="2147484194" r:id="rId16"/>
    <p:sldLayoutId id="2147484197" r:id="rId17"/>
    <p:sldLayoutId id="2147484231" r:id="rId1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Segoe UI Light"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Segoe UI Light"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3"/>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862456" y="5762715"/>
            <a:ext cx="2103121" cy="986815"/>
          </a:xfrm>
          <a:prstGeom prst="rect">
            <a:avLst/>
          </a:prstGeom>
        </p:spPr>
      </p:pic>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324304"/>
            <a:ext cx="11152188" cy="450893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7"/>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4078417118"/>
      </p:ext>
    </p:extLst>
  </p:cSld>
  <p:clrMap bg1="lt1" tx1="dk1" bg2="lt2" tx2="dk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45" r:id="rId13"/>
    <p:sldLayoutId id="2147484246" r:id="rId14"/>
    <p:sldLayoutId id="2147484247" r:id="rId15"/>
    <p:sldLayoutId id="2147484248" r:id="rId16"/>
    <p:sldLayoutId id="2147484249" r:id="rId1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2"/>
              </a:gs>
              <a:gs pos="100000">
                <a:schemeClr val="tx2"/>
              </a:gs>
            </a:gsLst>
            <a:lin ang="5400000" scaled="0"/>
          </a:gradFill>
          <a:effectLst/>
          <a:latin typeface="Verdana" panose="020B0604030504040204"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3"/>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324192" y="5206735"/>
            <a:ext cx="3652949" cy="1714017"/>
          </a:xfrm>
          <a:prstGeom prst="rect">
            <a:avLst/>
          </a:prstGeom>
        </p:spPr>
      </p:pic>
      <p:sp>
        <p:nvSpPr>
          <p:cNvPr id="3" name="文本框 2"/>
          <p:cNvSpPr txBox="1"/>
          <p:nvPr userDrawn="1"/>
        </p:nvSpPr>
        <p:spPr>
          <a:xfrm>
            <a:off x="519112" y="6495397"/>
            <a:ext cx="4934607" cy="276999"/>
          </a:xfrm>
          <a:prstGeom prst="rect">
            <a:avLst/>
          </a:prstGeom>
          <a:noFill/>
        </p:spPr>
        <p:txBody>
          <a:bodyPr wrap="square" lIns="0" tIns="0" rIns="0" bIns="0" rtlCol="0">
            <a:spAutoFit/>
          </a:bodyPr>
          <a:lstStyle/>
          <a:p>
            <a:r>
              <a:rPr lang="zh-CN" altLang="en-US" spc="-70" dirty="0" smtClean="0">
                <a:solidFill>
                  <a:srgbClr val="FFFFFF"/>
                </a:solidFill>
              </a:rPr>
              <a:t>微软机密文档，仅限在微软内部使用</a:t>
            </a:r>
          </a:p>
        </p:txBody>
      </p:sp>
    </p:spTree>
    <p:extLst>
      <p:ext uri="{BB962C8B-B14F-4D97-AF65-F5344CB8AC3E}">
        <p14:creationId xmlns:p14="http://schemas.microsoft.com/office/powerpoint/2010/main" val="1113117172"/>
      </p:ext>
    </p:extLst>
  </p:cSld>
  <p:clrMap bg1="dk1" tx1="lt1" bg2="dk2" tx2="lt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 id="2147484262" r:id="rId12"/>
    <p:sldLayoutId id="2147484263" r:id="rId1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324304"/>
            <a:ext cx="11152188" cy="450893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文本框 2"/>
          <p:cNvSpPr txBox="1"/>
          <p:nvPr userDrawn="1"/>
        </p:nvSpPr>
        <p:spPr>
          <a:xfrm>
            <a:off x="519112" y="6495397"/>
            <a:ext cx="4934607" cy="276999"/>
          </a:xfrm>
          <a:prstGeom prst="rect">
            <a:avLst/>
          </a:prstGeom>
          <a:noFill/>
        </p:spPr>
        <p:txBody>
          <a:bodyPr wrap="square" lIns="0" tIns="0" rIns="0" bIns="0" rtlCol="0">
            <a:spAutoFit/>
          </a:bodyPr>
          <a:lstStyle/>
          <a:p>
            <a:r>
              <a:rPr lang="zh-CN" altLang="en-US" spc="-70" dirty="0" smtClean="0">
                <a:gradFill>
                  <a:gsLst>
                    <a:gs pos="2917">
                      <a:srgbClr val="797A7D"/>
                    </a:gs>
                    <a:gs pos="95000">
                      <a:srgbClr val="797A7D"/>
                    </a:gs>
                  </a:gsLst>
                  <a:lin ang="5400000" scaled="0"/>
                </a:gradFill>
              </a:rPr>
              <a:t>微软机密文档，仅限在微软内部使用</a:t>
            </a:r>
          </a:p>
        </p:txBody>
      </p:sp>
      <p:pic>
        <p:nvPicPr>
          <p:cNvPr id="5" name="Picture 7"/>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621462939"/>
      </p:ext>
    </p:extLst>
  </p:cSld>
  <p:clrMap bg1="lt1" tx1="dk1" bg2="lt2" tx2="dk2" accent1="accent1" accent2="accent2" accent3="accent3" accent4="accent4" accent5="accent5" accent6="accent6" hlink="hlink" folHlink="folHlink"/>
  <p:sldLayoutIdLst>
    <p:sldLayoutId id="2147484265"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5" r:id="rId11"/>
    <p:sldLayoutId id="2147484276" r:id="rId12"/>
    <p:sldLayoutId id="2147484277" r:id="rId13"/>
    <p:sldLayoutId id="2147484278" r:id="rId14"/>
    <p:sldLayoutId id="2147484279" r:id="rId15"/>
    <p:sldLayoutId id="2147484280" r:id="rId16"/>
    <p:sldLayoutId id="2147484281" r:id="rId17"/>
    <p:sldLayoutId id="2147484282" r:id="rId1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2"/>
              </a:gs>
              <a:gs pos="100000">
                <a:schemeClr val="tx2"/>
              </a:gs>
            </a:gsLst>
            <a:lin ang="5400000" scaled="0"/>
          </a:gradFill>
          <a:effectLst/>
          <a:latin typeface="Verdana" panose="020B0604030504040204"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 y="0"/>
            <a:ext cx="12188825" cy="6858000"/>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512" y="1655379"/>
            <a:ext cx="2968625"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584" y="2481347"/>
            <a:ext cx="10364788"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499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623" y="1533522"/>
            <a:ext cx="6107247" cy="2865610"/>
          </a:xfrm>
          <a:prstGeom prst="rect">
            <a:avLst/>
          </a:prstGeom>
        </p:spPr>
      </p:pic>
    </p:spTree>
    <p:extLst>
      <p:ext uri="{BB962C8B-B14F-4D97-AF65-F5344CB8AC3E}">
        <p14:creationId xmlns:p14="http://schemas.microsoft.com/office/powerpoint/2010/main" val="317840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4382" y="2011842"/>
            <a:ext cx="10237787" cy="997196"/>
          </a:xfrm>
        </p:spPr>
        <p:txBody>
          <a:bodyPr/>
          <a:lstStyle/>
          <a:p>
            <a:pPr>
              <a:lnSpc>
                <a:spcPts val="7600"/>
              </a:lnSpc>
              <a:spcBef>
                <a:spcPts val="0"/>
              </a:spcBef>
            </a:pPr>
            <a:r>
              <a:rPr lang="en-US" altLang="zh-CN" sz="3600" dirty="0" smtClean="0"/>
              <a:t>Excel VBA</a:t>
            </a:r>
            <a:r>
              <a:rPr lang="zh-CN" altLang="en-US" sz="3600" dirty="0" smtClean="0"/>
              <a:t>视频教程 </a:t>
            </a:r>
            <a:r>
              <a:rPr lang="en-US" altLang="zh-CN" sz="3600" dirty="0" smtClean="0"/>
              <a:t>02</a:t>
            </a:r>
            <a:r>
              <a:rPr lang="en-US" altLang="zh-CN" dirty="0" smtClean="0"/>
              <a:t/>
            </a:r>
            <a:br>
              <a:rPr lang="en-US" altLang="zh-CN" dirty="0" smtClean="0"/>
            </a:br>
            <a:r>
              <a:rPr lang="zh-CN" altLang="en-US" sz="5400" dirty="0" smtClean="0"/>
              <a:t>使用</a:t>
            </a:r>
            <a:r>
              <a:rPr lang="en-US" altLang="zh-CN" sz="5400" b="1" dirty="0" smtClean="0">
                <a:latin typeface="Arial Unicode MS" pitchFamily="34" charset="-122"/>
                <a:ea typeface="Arial Unicode MS" pitchFamily="34" charset="-122"/>
                <a:cs typeface="Arial Unicode MS" pitchFamily="34" charset="-122"/>
              </a:rPr>
              <a:t>IF</a:t>
            </a:r>
            <a:r>
              <a:rPr lang="zh-CN" altLang="en-US" sz="5400" dirty="0"/>
              <a:t>进行</a:t>
            </a:r>
            <a:r>
              <a:rPr lang="zh-CN" altLang="en-US" sz="5400" dirty="0" smtClean="0"/>
              <a:t>逻辑判断</a:t>
            </a:r>
            <a:endParaRPr lang="en-US" sz="5400" i="1" dirty="0"/>
          </a:p>
        </p:txBody>
      </p:sp>
      <p:sp>
        <p:nvSpPr>
          <p:cNvPr id="5" name="Text Placeholder 4"/>
          <p:cNvSpPr>
            <a:spLocks noGrp="1"/>
          </p:cNvSpPr>
          <p:nvPr>
            <p:ph type="body" sz="quarter" idx="12"/>
          </p:nvPr>
        </p:nvSpPr>
        <p:spPr>
          <a:xfrm>
            <a:off x="1032552" y="4466269"/>
            <a:ext cx="7680340" cy="374046"/>
          </a:xfrm>
        </p:spPr>
        <p:txBody>
          <a:bodyPr/>
          <a:lstStyle/>
          <a:p>
            <a:r>
              <a:rPr lang="zh-CN" altLang="en-US" sz="4000" dirty="0" smtClean="0"/>
              <a:t>王佩丰</a:t>
            </a:r>
            <a:endParaRPr lang="en-US" altLang="zh-CN" sz="4000" dirty="0" smtClean="0"/>
          </a:p>
          <a:p>
            <a:r>
              <a:rPr lang="en-US" altLang="zh-CN" sz="2400" dirty="0" smtClean="0"/>
              <a:t>MVP </a:t>
            </a:r>
            <a:r>
              <a:rPr lang="zh-CN" altLang="en-US" sz="2400" dirty="0" smtClean="0"/>
              <a:t>微软最有价值专家</a:t>
            </a:r>
            <a:endParaRPr lang="en-US" altLang="zh-CN" sz="2400" dirty="0" smtClean="0"/>
          </a:p>
          <a:p>
            <a:r>
              <a:rPr lang="en-US" sz="2400" dirty="0" smtClean="0"/>
              <a:t>MCT </a:t>
            </a:r>
            <a:r>
              <a:rPr lang="zh-CN" altLang="en-US" sz="2400" dirty="0" smtClean="0"/>
              <a:t>微软认证讲师</a:t>
            </a:r>
            <a:endParaRPr lang="en-US" sz="2400" dirty="0" smtClean="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议程</a:t>
            </a:r>
            <a:endParaRPr lang="en-US" dirty="0"/>
          </a:p>
        </p:txBody>
      </p:sp>
      <p:graphicFrame>
        <p:nvGraphicFramePr>
          <p:cNvPr id="6" name="图示 5"/>
          <p:cNvGraphicFramePr/>
          <p:nvPr>
            <p:extLst>
              <p:ext uri="{D42A27DB-BD31-4B8C-83A1-F6EECF244321}">
                <p14:modId xmlns:p14="http://schemas.microsoft.com/office/powerpoint/2010/main" val="3379321856"/>
              </p:ext>
            </p:extLst>
          </p:nvPr>
        </p:nvGraphicFramePr>
        <p:xfrm>
          <a:off x="2173360" y="1398289"/>
          <a:ext cx="7617026" cy="4261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445748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smtClean="0">
                <a:latin typeface="微软雅黑" panose="020B0503020204020204" pitchFamily="34" charset="-122"/>
              </a:rPr>
              <a:t>使用</a:t>
            </a:r>
            <a:r>
              <a:rPr lang="en-US" altLang="zh-CN" dirty="0" smtClean="0">
                <a:latin typeface="微软雅黑" panose="020B0503020204020204" pitchFamily="34" charset="-122"/>
              </a:rPr>
              <a:t>IF</a:t>
            </a:r>
            <a:r>
              <a:rPr lang="zh-CN" altLang="en-US" dirty="0" smtClean="0">
                <a:latin typeface="微软雅黑" panose="020B0503020204020204" pitchFamily="34" charset="-122"/>
              </a:rPr>
              <a:t>函数进行计算</a:t>
            </a:r>
            <a:endParaRPr lang="en-US" altLang="zh-CN" dirty="0">
              <a:latin typeface="微软雅黑" panose="020B0503020204020204" pitchFamily="34" charset="-122"/>
            </a:endParaRPr>
          </a:p>
        </p:txBody>
      </p:sp>
      <p:graphicFrame>
        <p:nvGraphicFramePr>
          <p:cNvPr id="6" name="图示 5"/>
          <p:cNvGraphicFramePr/>
          <p:nvPr>
            <p:extLst>
              <p:ext uri="{D42A27DB-BD31-4B8C-83A1-F6EECF244321}">
                <p14:modId xmlns:p14="http://schemas.microsoft.com/office/powerpoint/2010/main" val="813040152"/>
              </p:ext>
            </p:extLst>
          </p:nvPr>
        </p:nvGraphicFramePr>
        <p:xfrm>
          <a:off x="6177802" y="531187"/>
          <a:ext cx="5394087" cy="2781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9608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en-US" altLang="zh-CN" dirty="0" smtClean="0">
                <a:latin typeface="微软雅黑" panose="020B0503020204020204" pitchFamily="34" charset="-122"/>
              </a:rPr>
              <a:t>IF</a:t>
            </a:r>
            <a:r>
              <a:rPr lang="zh-CN" altLang="en-US" dirty="0" smtClean="0">
                <a:latin typeface="微软雅黑" panose="020B0503020204020204" pitchFamily="34" charset="-122"/>
              </a:rPr>
              <a:t>函数过程控制</a:t>
            </a:r>
            <a:endParaRPr lang="en-US" altLang="zh-CN" dirty="0">
              <a:latin typeface="微软雅黑" panose="020B0503020204020204" pitchFamily="34" charset="-122"/>
            </a:endParaRPr>
          </a:p>
        </p:txBody>
      </p:sp>
      <p:graphicFrame>
        <p:nvGraphicFramePr>
          <p:cNvPr id="6" name="图示 5"/>
          <p:cNvGraphicFramePr/>
          <p:nvPr>
            <p:extLst>
              <p:ext uri="{D42A27DB-BD31-4B8C-83A1-F6EECF244321}">
                <p14:modId xmlns:p14="http://schemas.microsoft.com/office/powerpoint/2010/main" val="1556125477"/>
              </p:ext>
            </p:extLst>
          </p:nvPr>
        </p:nvGraphicFramePr>
        <p:xfrm>
          <a:off x="6177802" y="553672"/>
          <a:ext cx="5394087" cy="34112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4302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课程小结</a:t>
            </a:r>
            <a:endParaRPr lang="zh-CN" altLang="en-US" dirty="0"/>
          </a:p>
        </p:txBody>
      </p:sp>
      <p:sp>
        <p:nvSpPr>
          <p:cNvPr id="7" name="TextBox 6"/>
          <p:cNvSpPr txBox="1"/>
          <p:nvPr/>
        </p:nvSpPr>
        <p:spPr>
          <a:xfrm>
            <a:off x="1011771" y="1257100"/>
            <a:ext cx="1792798"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本节演示案例</a:t>
            </a:r>
          </a:p>
        </p:txBody>
      </p:sp>
      <p:sp>
        <p:nvSpPr>
          <p:cNvPr id="8" name="TextBox 7"/>
          <p:cNvSpPr txBox="1"/>
          <p:nvPr/>
        </p:nvSpPr>
        <p:spPr>
          <a:xfrm>
            <a:off x="1011770" y="1888761"/>
            <a:ext cx="10013495" cy="4257206"/>
          </a:xfrm>
          <a:prstGeom prst="rect">
            <a:avLst/>
          </a:prstGeom>
          <a:noFill/>
        </p:spPr>
        <p:txBody>
          <a:bodyPr wrap="square" lIns="0" tIns="0" rIns="0" bIns="0" rtlCol="0">
            <a:noAutofit/>
          </a:bodyPr>
          <a:lstStyle/>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批量填充人员信息并删除空白数据</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r>
              <a:rPr lang="zh-CN" altLang="en-US" sz="2400"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计算个人所得</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税（半成品）</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endParaRPr lang="en-US" altLang="zh-CN" sz="2400"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p:txBody>
      </p:sp>
    </p:spTree>
    <p:extLst>
      <p:ext uri="{BB962C8B-B14F-4D97-AF65-F5344CB8AC3E}">
        <p14:creationId xmlns:p14="http://schemas.microsoft.com/office/powerpoint/2010/main" val="56425183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课程小结</a:t>
            </a:r>
            <a:endParaRPr lang="zh-CN" altLang="en-US" dirty="0"/>
          </a:p>
        </p:txBody>
      </p:sp>
      <p:sp>
        <p:nvSpPr>
          <p:cNvPr id="7" name="TextBox 6"/>
          <p:cNvSpPr txBox="1"/>
          <p:nvPr/>
        </p:nvSpPr>
        <p:spPr>
          <a:xfrm>
            <a:off x="1011771" y="1257100"/>
            <a:ext cx="3585597"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需要理解并记住写法的概念</a:t>
            </a:r>
          </a:p>
        </p:txBody>
      </p:sp>
      <p:sp>
        <p:nvSpPr>
          <p:cNvPr id="11" name="TextBox 10"/>
          <p:cNvSpPr txBox="1"/>
          <p:nvPr/>
        </p:nvSpPr>
        <p:spPr>
          <a:xfrm>
            <a:off x="1011771" y="3740445"/>
            <a:ext cx="2091598"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需要理解的概念</a:t>
            </a:r>
          </a:p>
        </p:txBody>
      </p:sp>
      <p:sp>
        <p:nvSpPr>
          <p:cNvPr id="13" name="TextBox 12"/>
          <p:cNvSpPr txBox="1"/>
          <p:nvPr/>
        </p:nvSpPr>
        <p:spPr>
          <a:xfrm>
            <a:off x="1011771" y="1888761"/>
            <a:ext cx="4617036" cy="1661993"/>
          </a:xfrm>
          <a:prstGeom prst="rect">
            <a:avLst/>
          </a:prstGeom>
          <a:noFill/>
        </p:spPr>
        <p:txBody>
          <a:bodyPr wrap="square" lIns="0" tIns="0" rIns="0" bIns="0" rtlCol="0">
            <a:noAutofit/>
          </a:bodyPr>
          <a:lstStyle/>
          <a:p>
            <a:pPr>
              <a:lnSpc>
                <a:spcPct val="150000"/>
              </a:lnSpc>
            </a:pPr>
            <a:r>
              <a:rPr lang="en-US" altLang="zh-CN" sz="2400" b="1"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IF……Then……Else      End IF</a:t>
            </a:r>
          </a:p>
          <a:p>
            <a:pPr>
              <a:lnSpc>
                <a:spcPct val="150000"/>
              </a:lnSpc>
            </a:pPr>
            <a:r>
              <a:rPr lang="en-US" altLang="zh-CN" sz="2400" b="1" spc="-70" dirty="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IF……Then……</a:t>
            </a:r>
            <a:r>
              <a:rPr lang="en-US" altLang="zh-CN" sz="2400" b="1" spc="-70" dirty="0" err="1"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ElseIF</a:t>
            </a:r>
            <a:endParaRPr lang="en-US" altLang="zh-CN" sz="2400" b="1"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endParaRPr>
          </a:p>
          <a:p>
            <a:pPr>
              <a:lnSpc>
                <a:spcPct val="150000"/>
              </a:lnSpc>
            </a:pPr>
            <a:r>
              <a:rPr lang="en-US" altLang="zh-CN" sz="2400" b="1"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Range("</a:t>
            </a:r>
            <a:r>
              <a:rPr lang="en-US" altLang="zh-CN" sz="2400" b="1" spc="-70" dirty="0" err="1"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A"&amp;i</a:t>
            </a:r>
            <a:r>
              <a:rPr lang="en-US" altLang="zh-CN" sz="2400" b="1"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a:t>
            </a:r>
            <a:endParaRPr lang="zh-CN" altLang="en-US"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endParaRPr>
          </a:p>
        </p:txBody>
      </p:sp>
      <p:sp>
        <p:nvSpPr>
          <p:cNvPr id="14" name="TextBox 13"/>
          <p:cNvSpPr txBox="1"/>
          <p:nvPr/>
        </p:nvSpPr>
        <p:spPr>
          <a:xfrm>
            <a:off x="6063456" y="1888761"/>
            <a:ext cx="4617036" cy="1661993"/>
          </a:xfrm>
          <a:prstGeom prst="rect">
            <a:avLst/>
          </a:prstGeom>
          <a:noFill/>
        </p:spPr>
        <p:txBody>
          <a:bodyPr wrap="square" lIns="0" tIns="0" rIns="0" bIns="0" rtlCol="0">
            <a:noAutofit/>
          </a:bodyPr>
          <a:lstStyle/>
          <a:p>
            <a:pPr>
              <a:lnSpc>
                <a:spcPct val="150000"/>
              </a:lnSpc>
            </a:pPr>
            <a:r>
              <a:rPr lang="en-US" altLang="zh-CN" sz="2400" b="1" spc="-70" dirty="0" err="1"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And/Or</a:t>
            </a:r>
            <a:endParaRPr lang="en-US" altLang="zh-CN" sz="2400" b="1"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endParaRPr>
          </a:p>
          <a:p>
            <a:pPr>
              <a:lnSpc>
                <a:spcPct val="150000"/>
              </a:lnSpc>
            </a:pPr>
            <a:r>
              <a:rPr lang="en-US" altLang="zh-CN" sz="2400" b="1"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step -1</a:t>
            </a:r>
          </a:p>
          <a:p>
            <a:pPr>
              <a:lnSpc>
                <a:spcPct val="150000"/>
              </a:lnSpc>
            </a:pPr>
            <a:r>
              <a:rPr lang="en-US" altLang="zh-CN" sz="2400" b="1"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Exit for</a:t>
            </a:r>
          </a:p>
        </p:txBody>
      </p:sp>
      <p:sp>
        <p:nvSpPr>
          <p:cNvPr id="15" name="TextBox 14"/>
          <p:cNvSpPr txBox="1"/>
          <p:nvPr/>
        </p:nvSpPr>
        <p:spPr>
          <a:xfrm>
            <a:off x="1011771" y="4418377"/>
            <a:ext cx="4617036" cy="488724"/>
          </a:xfrm>
          <a:prstGeom prst="rect">
            <a:avLst/>
          </a:prstGeom>
          <a:noFill/>
        </p:spPr>
        <p:txBody>
          <a:bodyPr wrap="square" lIns="0" tIns="0" rIns="0" bIns="0" rtlCol="0">
            <a:spAutoFit/>
          </a:bodyPr>
          <a:lstStyle/>
          <a:p>
            <a:pPr>
              <a:lnSpc>
                <a:spcPct val="150000"/>
              </a:lnSpc>
            </a:pPr>
            <a:r>
              <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rPr>
              <a:t>IF</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rPr>
              <a:t>函数的意义</a:t>
            </a:r>
          </a:p>
        </p:txBody>
      </p:sp>
    </p:spTree>
    <p:extLst>
      <p:ext uri="{BB962C8B-B14F-4D97-AF65-F5344CB8AC3E}">
        <p14:creationId xmlns:p14="http://schemas.microsoft.com/office/powerpoint/2010/main" val="216616405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课后练习</a:t>
            </a:r>
            <a:endParaRPr lang="zh-CN" altLang="en-US" dirty="0"/>
          </a:p>
        </p:txBody>
      </p:sp>
      <p:sp>
        <p:nvSpPr>
          <p:cNvPr id="7" name="TextBox 6"/>
          <p:cNvSpPr txBox="1"/>
          <p:nvPr/>
        </p:nvSpPr>
        <p:spPr>
          <a:xfrm>
            <a:off x="1011771" y="1257100"/>
            <a:ext cx="1451359" cy="369332"/>
          </a:xfrm>
          <a:prstGeom prst="rect">
            <a:avLst/>
          </a:prstGeom>
          <a:noFill/>
        </p:spPr>
        <p:txBody>
          <a:bodyPr wrap="none" lIns="0" tIns="0" rIns="0" bIns="0" rtlCol="0">
            <a:spAutoFit/>
          </a:bodyPr>
          <a:lstStyle/>
          <a:p>
            <a:r>
              <a:rPr lang="en-US" altLang="zh-CN" sz="2400" b="1" spc="-70" dirty="0" smtClean="0">
                <a:solidFill>
                  <a:schemeClr val="tx1">
                    <a:lumMod val="75000"/>
                    <a:lumOff val="25000"/>
                  </a:schemeClr>
                </a:solidFill>
                <a:latin typeface="微软雅黑" pitchFamily="34" charset="-122"/>
                <a:ea typeface="微软雅黑" pitchFamily="34" charset="-122"/>
              </a:rPr>
              <a:t>IF</a:t>
            </a:r>
            <a:r>
              <a:rPr lang="zh-CN" altLang="en-US" sz="2400" b="1" spc="-70" dirty="0" smtClean="0">
                <a:solidFill>
                  <a:schemeClr val="tx1">
                    <a:lumMod val="75000"/>
                    <a:lumOff val="25000"/>
                  </a:schemeClr>
                </a:solidFill>
                <a:latin typeface="微软雅黑" pitchFamily="34" charset="-122"/>
                <a:ea typeface="微软雅黑" pitchFamily="34" charset="-122"/>
              </a:rPr>
              <a:t>函数练习</a:t>
            </a:r>
          </a:p>
        </p:txBody>
      </p:sp>
      <p:sp>
        <p:nvSpPr>
          <p:cNvPr id="13" name="TextBox 12"/>
          <p:cNvSpPr txBox="1"/>
          <p:nvPr/>
        </p:nvSpPr>
        <p:spPr>
          <a:xfrm>
            <a:off x="1011770" y="1888761"/>
            <a:ext cx="10013495" cy="4257206"/>
          </a:xfrm>
          <a:prstGeom prst="rect">
            <a:avLst/>
          </a:prstGeom>
          <a:noFill/>
        </p:spPr>
        <p:txBody>
          <a:bodyPr wrap="square" lIns="0" tIns="0" rIns="0" bIns="0" rtlCol="0">
            <a:noAutofit/>
          </a:bodyPr>
          <a:lstStyle/>
          <a:p>
            <a:pPr>
              <a:lnSpc>
                <a:spcPct val="150000"/>
              </a:lnSpc>
            </a:pPr>
            <a:r>
              <a:rPr lang="zh-CN" altLang="en-US" sz="2400" b="1" spc="-70" dirty="0" smtClean="0">
                <a:gradFill>
                  <a:gsLst>
                    <a:gs pos="2917">
                      <a:schemeClr val="bg2"/>
                    </a:gs>
                    <a:gs pos="95000">
                      <a:schemeClr val="bg2"/>
                    </a:gs>
                  </a:gsLst>
                  <a:lin ang="5400000" scaled="0"/>
                </a:gradFill>
                <a:latin typeface="微软雅黑" pitchFamily="34" charset="-122"/>
                <a:ea typeface="微软雅黑" pitchFamily="34" charset="-122"/>
              </a:rPr>
              <a:t>问题：</a:t>
            </a:r>
            <a:endParaRPr lang="en-US" altLang="zh-CN" sz="2400" b="1"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z="2400" b="1" spc="-70" dirty="0">
                <a:gradFill>
                  <a:gsLst>
                    <a:gs pos="2917">
                      <a:schemeClr val="bg2"/>
                    </a:gs>
                    <a:gs pos="95000">
                      <a:schemeClr val="bg2"/>
                    </a:gs>
                  </a:gsLst>
                  <a:lin ang="5400000" scaled="0"/>
                </a:gradFill>
                <a:latin typeface="微软雅黑" pitchFamily="34" charset="-122"/>
                <a:ea typeface="微软雅黑" pitchFamily="34" charset="-122"/>
              </a:rPr>
              <a:t>	</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rPr>
              <a:t>计算个人所得税</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endParaRPr>
          </a:p>
        </p:txBody>
      </p:sp>
    </p:spTree>
    <p:extLst>
      <p:ext uri="{BB962C8B-B14F-4D97-AF65-F5344CB8AC3E}">
        <p14:creationId xmlns:p14="http://schemas.microsoft.com/office/powerpoint/2010/main" val="229367873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930602" y="1952297"/>
            <a:ext cx="4902639" cy="1178442"/>
          </a:xfrm>
        </p:spPr>
        <p:txBody>
          <a:bodyPr/>
          <a:lstStyle/>
          <a:p>
            <a:pPr lvl="0"/>
            <a:r>
              <a:rPr lang="en-US" altLang="zh-CN" sz="6600" b="1" dirty="0" smtClean="0">
                <a:latin typeface="Arial Unicode MS" pitchFamily="34" charset="-122"/>
                <a:ea typeface="Arial Unicode MS" pitchFamily="34" charset="-122"/>
                <a:cs typeface="Arial Unicode MS" pitchFamily="34" charset="-122"/>
              </a:rPr>
              <a:t>Thank You</a:t>
            </a:r>
            <a:endParaRPr lang="zh-CN" altLang="zh-CN" sz="6600" b="1"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18594748"/>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4.xml><?xml version="1.0" encoding="utf-8"?>
<a:theme xmlns:a="http://schemas.openxmlformats.org/drawingml/2006/main" name="1_5-30055_Office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2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Office 2013">
      <a:majorFont>
        <a:latin typeface="Calibri"/>
        <a:ea typeface="微软雅黑"/>
        <a:cs typeface=""/>
      </a:majorFont>
      <a:minorFont>
        <a:latin typeface="Calibri"/>
        <a:ea typeface="微软雅黑"/>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410</Words>
  <Application>Microsoft Office PowerPoint</Application>
  <PresentationFormat>自定义</PresentationFormat>
  <Paragraphs>49</Paragraphs>
  <Slides>10</Slides>
  <Notes>2</Notes>
  <HiddenSlides>0</HiddenSlides>
  <MMClips>0</MMClips>
  <ScaleCrop>false</ScaleCrop>
  <HeadingPairs>
    <vt:vector size="4" baseType="variant">
      <vt:variant>
        <vt:lpstr>主题</vt:lpstr>
      </vt:variant>
      <vt:variant>
        <vt:i4>5</vt:i4>
      </vt:variant>
      <vt:variant>
        <vt:lpstr>幻灯片标题</vt:lpstr>
      </vt:variant>
      <vt:variant>
        <vt:i4>10</vt:i4>
      </vt:variant>
    </vt:vector>
  </HeadingPairs>
  <TitlesOfParts>
    <vt:vector size="15" baseType="lpstr">
      <vt:lpstr>5-30055_Office Template 2012 - 16x9 - White Background</vt:lpstr>
      <vt:lpstr>5-30055_Office Template 2012 - 16x9 - Colored Accent Slides</vt:lpstr>
      <vt:lpstr>1_5-30055_Office Template 2012 - 16x9 - White Background</vt:lpstr>
      <vt:lpstr>1_5-30055_Office Template 2012 - 16x9 - Colored Accent Slides</vt:lpstr>
      <vt:lpstr>2_5-30055_Office Template 2012 - 16x9 - White Background</vt:lpstr>
      <vt:lpstr>PowerPoint 演示文稿</vt:lpstr>
      <vt:lpstr>Excel VBA视频教程 02 使用IF进行逻辑判断</vt:lpstr>
      <vt:lpstr>议程</vt:lpstr>
      <vt:lpstr>PowerPoint 演示文稿</vt:lpstr>
      <vt:lpstr>PowerPoint 演示文稿</vt:lpstr>
      <vt:lpstr>课程小结</vt:lpstr>
      <vt:lpstr>课程小结</vt:lpstr>
      <vt:lpstr>课后练习</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2013-01-07T17:42:47Z</dcterms:created>
  <dcterms:modified xsi:type="dcterms:W3CDTF">2016-05-19T06:54:39Z</dcterms:modified>
</cp:coreProperties>
</file>